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2EA5E1-97C4-474A-96C6-5F2EB48C2916}">
  <a:tblStyle styleId="{2E2EA5E1-97C4-474A-96C6-5F2EB48C2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3A23111-BBC6-4744-AF41-951EFBEA27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Start by introducing yourself and your motivation for the project followed by the solution.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94514b9b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94514b9b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9d770a1d6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9d770a1d6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94514b9b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94514b9b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94514b9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94514b9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94514b9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94514b9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94514b9b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94514b9b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94514b9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94514b9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9d770a1d6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9d770a1d6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94514b9b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94514b9b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9d7db85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9d7db85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9d770a1d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9d770a1d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9d770a1d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9d770a1d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98f8f06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98f8f06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9d770a1d6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9d770a1d6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9d770a1d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9d770a1d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94514b9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094514b9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94514b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94514b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9d770a1d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9d770a1d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9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ANTWEIGHT BATTLEBOT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2675" y="3213350"/>
            <a:ext cx="42681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 LAKHANI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 AGRAWAL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MEGHA ESTURI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278750" y="170425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FLIPPER SUBSYSTEM</a:t>
            </a:r>
            <a:endParaRPr/>
          </a:p>
        </p:txBody>
      </p:sp>
      <p:graphicFrame>
        <p:nvGraphicFramePr>
          <p:cNvPr id="333" name="Google Shape;333;p22"/>
          <p:cNvGraphicFramePr/>
          <p:nvPr/>
        </p:nvGraphicFramePr>
        <p:xfrm>
          <a:off x="376550" y="10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{E3A23111-BBC6-4744-AF41-951EFBEA2703}</a:tableStyleId>
              </a:tblPr>
              <a:tblGrid>
                <a:gridCol w="3256875"/>
                <a:gridCol w="3256875"/>
              </a:tblGrid>
              <a:tr h="43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Rotation Control: The motor must rotate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continuously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create the mechanism that lifts the flipper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the ESP-32 to send a PWM signal that commands the motor to rotate and check visually if it works.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Flipping Force: The arm and pull mechanism should generate enough torque to lift the opponent robot.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Place a weight equivalent to the opponent robot on the flipping mechanism and trigger the lift. Verify the mechanism generates sufficient torque to keep the opponent in the air.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ctrTitle"/>
          </p:nvPr>
        </p:nvSpPr>
        <p:spPr>
          <a:xfrm>
            <a:off x="764525" y="19892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RESPONSIBILITIES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531175" y="1365025"/>
            <a:ext cx="53910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project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the design of the CAD model.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print all required equipment, including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current across the entire circuit to ensure the current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power across the entire circuit to ensure the power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verifying its functionality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275875" y="1264350"/>
            <a:ext cx="60390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step-down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programming the ESP32 microcontroller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the flipper arm mechanism and ensure it operates correctly and set up the microcontroller for the flipper arm.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drivetrain subsystem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with the review of the CAD design.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with 3D printing components.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285675" y="1455200"/>
            <a:ext cx="65202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all necessary parts for the project.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responsible for the drivetrain subsystem.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step-up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the connections between the motors, motor drivers, and ESP32 work with Megha’s help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connections for the wheels, motors, and motor drivers.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CAD design and assist in 3D printing.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ensuring it can lift 2 lbs.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in integrating the arm with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ctrTitle"/>
          </p:nvPr>
        </p:nvSpPr>
        <p:spPr>
          <a:xfrm>
            <a:off x="1500600" y="17046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ctrTitle"/>
          </p:nvPr>
        </p:nvSpPr>
        <p:spPr>
          <a:xfrm>
            <a:off x="1707525" y="2180375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  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169475" y="1502375"/>
            <a:ext cx="62952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weight of the battle bot, including components such as the chassis, electronics, and weaponry, must not exceed 2 lbs.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must operate efficiently within a voltage range of 6 volts to ensure consistent mobility and weapon operation throughout the match.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Wi-Fi communication range indoors should be between 30 to 100 meters with the battle bot’s response time being 50 to 100 milliseconds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shall accelerate at a rate of 6.45 m/s², assuming the bot's weight is 2 lbs, the wheel diameter is 48 mm, and the torque is 20 oz-in.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958600"/>
            <a:ext cx="4293450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650" y="958600"/>
            <a:ext cx="4526899" cy="2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043525"/>
            <a:ext cx="2569000" cy="40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50" y="1043525"/>
            <a:ext cx="5357548" cy="40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71075" y="34925"/>
            <a:ext cx="8681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COMPONENTS INCLUDED 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92125" y="8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{2E2EA5E1-97C4-474A-96C6-5F2EB48C2916}</a:tableStyleId>
              </a:tblPr>
              <a:tblGrid>
                <a:gridCol w="3619500"/>
                <a:gridCol w="3619500"/>
              </a:tblGrid>
              <a:tr h="40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 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ESP32 Microcontroller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Microcontroller which controls the user input and the communicates with other components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L298N Motor Driver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driver communicates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with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microcontroller and the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N20 Gear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wheels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Servo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flipper arm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Voltage Regulators - Step Up / Step Down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Convertors to increase/decrease voltage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Resistors/Capacitors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Connections to ground, step up/step down circuit etc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LEDs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WIFI Signal, Used in testing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8238" r="2115" t="0"/>
          <a:stretch/>
        </p:blipFill>
        <p:spPr>
          <a:xfrm>
            <a:off x="212374" y="1268700"/>
            <a:ext cx="4106324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00" y="1268700"/>
            <a:ext cx="4520500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209867"/>
            <a:ext cx="4419199" cy="369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874" y="1197800"/>
            <a:ext cx="4010378" cy="37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29675"/>
            <a:ext cx="4450075" cy="38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1392150" y="19439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</a:t>
            </a:r>
            <a:r>
              <a:rPr lang="en"/>
              <a:t> REQUIREMENTS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SUBSYSTEM  </a:t>
            </a:r>
            <a:endParaRPr/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416900" y="11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{E3A23111-BBC6-4744-AF41-951EFBEA2703}</a:tableStyleId>
              </a:tblPr>
              <a:tblGrid>
                <a:gridCol w="3372125"/>
                <a:gridCol w="3372125"/>
              </a:tblGrid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ESP32 must support WiFi communication with a throughput of at least 5 Mbps for reliable control of motors and weapons.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WiFi benchmark tool or test sketch to send/receive data over 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measure the throughput and verify it reaches at least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Mbps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consistently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latency should be between 50-100 ms for responsive control, with a preferred range of 35-60 ms.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using the ESP32 WiFi module.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latency to a connected screen or LED, and log the average latency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Must provide 5 GPIO pins, including 3 PWM pins for speed control of motors.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ESP32 pinout diagram and map at least 5 GPIO pins.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SUBSYSTEM  </a:t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430050" y="11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{E3A23111-BBC6-4744-AF41-951EFBEA2703}</a:tableStyleId>
              </a:tblPr>
              <a:tblGrid>
                <a:gridCol w="3305400"/>
                <a:gridCol w="3305400"/>
              </a:tblGrid>
              <a:tr h="3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6V battery with at least 1200mAh capacity to power the bot for the duration of the battle.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 the battery capacity using a battery tester.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Simulate a typical battle load and measure power consumption during a test run and monitor runtime.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battery must supply at least 1200mAH of current for all subsystems to work together. 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or current meter to measure the continuous current supplied while the bot is in operation under full load.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kill switch that can be triggered by the PC to immediately cut off power in case of hazard within 1 second.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live test where the kill switch is manually activated through the PC interface during bot operation. Check if the power is disconnected.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ctrTitle"/>
          </p:nvPr>
        </p:nvSpPr>
        <p:spPr>
          <a:xfrm>
            <a:off x="288575" y="209700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</a:t>
            </a:r>
            <a:r>
              <a:rPr lang="en"/>
              <a:t> SUBSYSTEM</a:t>
            </a:r>
            <a:endParaRPr/>
          </a:p>
        </p:txBody>
      </p:sp>
      <p:graphicFrame>
        <p:nvGraphicFramePr>
          <p:cNvPr id="327" name="Google Shape;327;p21"/>
          <p:cNvGraphicFramePr/>
          <p:nvPr/>
        </p:nvGraphicFramePr>
        <p:xfrm>
          <a:off x="373500" y="10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{E3A23111-BBC6-4744-AF41-951EFBEA2703}</a:tableStyleId>
              </a:tblPr>
              <a:tblGrid>
                <a:gridCol w="3275075"/>
                <a:gridCol w="3275075"/>
              </a:tblGrid>
              <a:tr h="3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and motor drivers must effectively communicate with the microcontroller to relay user commands.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to measure Wi-Fi latency using the ESP32. Print latency on the connected LED/screen and check if it is between 50 and 100 ms. Preferable latency between 35 ms - 60 ms but up to 100 ms acceptable.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must operate efficiently with a 6V and 1.2A supply when connected.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to measure the voltage and current supplied to the motors. Verify that the voltage is around 6V and current is within the range during operation.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wheels must enable the robot to move at a sufficient speed, achieving an RPM of approximately 100 - 460 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Manually measure RPM by counting the number of wheel rotations in a fixed period of 10 seconds and multiply by 6 to get the RPM. Ensure the measured RPM falls between 100 - 460  for effective mobility.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