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Why AI is Good for Society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Artificial Intelligence (AI) has the potential to bring numerous benefits to society, contributing to various aspects of our daily lives.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Enhanced Efficiency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363636"/>
                </a:solidFill>
              </a:rPr>
              <a:t>AI can automate repetitive tasks, leading to increased efficiency and productivity in various industries.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Improved Healthcare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363636"/>
                </a:solidFill>
              </a:rPr>
              <a:t>AI can assist in diagnosing diseases, personalizing treatment plans, and predicting outcomes, ultimately enhancing healthcare services.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Smart Cities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363636"/>
                </a:solidFill>
              </a:rPr>
              <a:t>AI technology can optimize city operations, improve transportation systems, enhance public safety, and lead to overall sustainability in urban environments.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Ethical Considerations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363636"/>
                </a:solidFill>
              </a:rPr>
              <a:t>While AI offers numerous benefits, it also raises concerns about ethics, privacy, and bias that must be carefully addressed to ensure responsible AI implementation.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2025-03-30T19:44:12Z</dcterms:created>
  <dcterms:modified xsi:type="dcterms:W3CDTF">2025-03-30T19:44:12Z</dcterms:modified>
</cp:coreProperties>
</file>