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3" r:id="rId6"/>
    <p:sldId id="262" r:id="rId7"/>
    <p:sldId id="259" r:id="rId8"/>
    <p:sldId id="264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eek Ur Rehman" userId="4d4493d3bef83e0c" providerId="LiveId" clId="{6F0FF5CE-3084-4676-82EA-E7D3F8AA7CD6}"/>
    <pc:docChg chg="undo custSel addSld delSld modSld sldOrd">
      <pc:chgData name="Ateek Ur Rehman" userId="4d4493d3bef83e0c" providerId="LiveId" clId="{6F0FF5CE-3084-4676-82EA-E7D3F8AA7CD6}" dt="2022-03-28T05:15:44.308" v="1428" actId="21"/>
      <pc:docMkLst>
        <pc:docMk/>
      </pc:docMkLst>
      <pc:sldChg chg="addSp delSp modSp mod modClrScheme chgLayout">
        <pc:chgData name="Ateek Ur Rehman" userId="4d4493d3bef83e0c" providerId="LiveId" clId="{6F0FF5CE-3084-4676-82EA-E7D3F8AA7CD6}" dt="2022-03-27T18:13:56.459" v="413" actId="115"/>
        <pc:sldMkLst>
          <pc:docMk/>
          <pc:sldMk cId="3705386012" sldId="256"/>
        </pc:sldMkLst>
        <pc:spChg chg="mod ord">
          <ac:chgData name="Ateek Ur Rehman" userId="4d4493d3bef83e0c" providerId="LiveId" clId="{6F0FF5CE-3084-4676-82EA-E7D3F8AA7CD6}" dt="2022-03-27T18:13:56.459" v="413" actId="115"/>
          <ac:spMkLst>
            <pc:docMk/>
            <pc:sldMk cId="3705386012" sldId="256"/>
            <ac:spMk id="2" creationId="{C8CB3B91-AC00-4E1D-9781-81F5A99E3B6F}"/>
          </ac:spMkLst>
        </pc:spChg>
        <pc:spChg chg="add del mod ord">
          <ac:chgData name="Ateek Ur Rehman" userId="4d4493d3bef83e0c" providerId="LiveId" clId="{6F0FF5CE-3084-4676-82EA-E7D3F8AA7CD6}" dt="2022-03-27T17:53:53.237" v="197" actId="2711"/>
          <ac:spMkLst>
            <pc:docMk/>
            <pc:sldMk cId="3705386012" sldId="256"/>
            <ac:spMk id="3" creationId="{A4B7D285-B1B4-44C3-8E59-0DC092B26D58}"/>
          </ac:spMkLst>
        </pc:spChg>
        <pc:spChg chg="add del mod ord">
          <ac:chgData name="Ateek Ur Rehman" userId="4d4493d3bef83e0c" providerId="LiveId" clId="{6F0FF5CE-3084-4676-82EA-E7D3F8AA7CD6}" dt="2022-03-27T16:48:45.544" v="1" actId="700"/>
          <ac:spMkLst>
            <pc:docMk/>
            <pc:sldMk cId="3705386012" sldId="256"/>
            <ac:spMk id="4" creationId="{A357259D-2C27-4723-ACF5-E925B315DE13}"/>
          </ac:spMkLst>
        </pc:spChg>
        <pc:spChg chg="add mod ord">
          <ac:chgData name="Ateek Ur Rehman" userId="4d4493d3bef83e0c" providerId="LiveId" clId="{6F0FF5CE-3084-4676-82EA-E7D3F8AA7CD6}" dt="2022-03-27T17:53:45.233" v="196" actId="2711"/>
          <ac:spMkLst>
            <pc:docMk/>
            <pc:sldMk cId="3705386012" sldId="256"/>
            <ac:spMk id="5" creationId="{8827683B-2F4A-4AE5-967B-636D04BBF7D3}"/>
          </ac:spMkLst>
        </pc:spChg>
      </pc:sldChg>
      <pc:sldChg chg="modSp new mod">
        <pc:chgData name="Ateek Ur Rehman" userId="4d4493d3bef83e0c" providerId="LiveId" clId="{6F0FF5CE-3084-4676-82EA-E7D3F8AA7CD6}" dt="2022-03-28T05:12:07.506" v="1392" actId="27636"/>
        <pc:sldMkLst>
          <pc:docMk/>
          <pc:sldMk cId="2725324072" sldId="257"/>
        </pc:sldMkLst>
        <pc:spChg chg="mod">
          <ac:chgData name="Ateek Ur Rehman" userId="4d4493d3bef83e0c" providerId="LiveId" clId="{6F0FF5CE-3084-4676-82EA-E7D3F8AA7CD6}" dt="2022-03-27T17:54:13.448" v="199" actId="2711"/>
          <ac:spMkLst>
            <pc:docMk/>
            <pc:sldMk cId="2725324072" sldId="257"/>
            <ac:spMk id="2" creationId="{DC4C93A4-8A35-49B3-B22D-CB2FAC5DD0EA}"/>
          </ac:spMkLst>
        </pc:spChg>
        <pc:spChg chg="mod">
          <ac:chgData name="Ateek Ur Rehman" userId="4d4493d3bef83e0c" providerId="LiveId" clId="{6F0FF5CE-3084-4676-82EA-E7D3F8AA7CD6}" dt="2022-03-28T05:12:07.506" v="1392" actId="27636"/>
          <ac:spMkLst>
            <pc:docMk/>
            <pc:sldMk cId="2725324072" sldId="257"/>
            <ac:spMk id="3" creationId="{A486FFA1-74AE-45D8-8156-F0393ACC61A7}"/>
          </ac:spMkLst>
        </pc:spChg>
      </pc:sldChg>
      <pc:sldChg chg="new del">
        <pc:chgData name="Ateek Ur Rehman" userId="4d4493d3bef83e0c" providerId="LiveId" clId="{6F0FF5CE-3084-4676-82EA-E7D3F8AA7CD6}" dt="2022-03-27T16:59:03.325" v="127" actId="2696"/>
        <pc:sldMkLst>
          <pc:docMk/>
          <pc:sldMk cId="3043897635" sldId="257"/>
        </pc:sldMkLst>
      </pc:sldChg>
      <pc:sldChg chg="modSp new mod">
        <pc:chgData name="Ateek Ur Rehman" userId="4d4493d3bef83e0c" providerId="LiveId" clId="{6F0FF5CE-3084-4676-82EA-E7D3F8AA7CD6}" dt="2022-03-27T18:10:39.730" v="361" actId="20577"/>
        <pc:sldMkLst>
          <pc:docMk/>
          <pc:sldMk cId="4055462325" sldId="258"/>
        </pc:sldMkLst>
        <pc:spChg chg="mod">
          <ac:chgData name="Ateek Ur Rehman" userId="4d4493d3bef83e0c" providerId="LiveId" clId="{6F0FF5CE-3084-4676-82EA-E7D3F8AA7CD6}" dt="2022-03-27T17:53:32.408" v="195" actId="2711"/>
          <ac:spMkLst>
            <pc:docMk/>
            <pc:sldMk cId="4055462325" sldId="258"/>
            <ac:spMk id="2" creationId="{72A7D119-8500-46A7-ABC1-C561D715AD0F}"/>
          </ac:spMkLst>
        </pc:spChg>
        <pc:spChg chg="mod">
          <ac:chgData name="Ateek Ur Rehman" userId="4d4493d3bef83e0c" providerId="LiveId" clId="{6F0FF5CE-3084-4676-82EA-E7D3F8AA7CD6}" dt="2022-03-27T18:10:39.730" v="361" actId="20577"/>
          <ac:spMkLst>
            <pc:docMk/>
            <pc:sldMk cId="4055462325" sldId="258"/>
            <ac:spMk id="3" creationId="{1979C527-D59A-4E79-BAD1-D018485ABA2D}"/>
          </ac:spMkLst>
        </pc:spChg>
      </pc:sldChg>
      <pc:sldChg chg="modSp new mod">
        <pc:chgData name="Ateek Ur Rehman" userId="4d4493d3bef83e0c" providerId="LiveId" clId="{6F0FF5CE-3084-4676-82EA-E7D3F8AA7CD6}" dt="2022-03-28T03:34:13.493" v="793" actId="20577"/>
        <pc:sldMkLst>
          <pc:docMk/>
          <pc:sldMk cId="66659292" sldId="259"/>
        </pc:sldMkLst>
        <pc:spChg chg="mod">
          <ac:chgData name="Ateek Ur Rehman" userId="4d4493d3bef83e0c" providerId="LiveId" clId="{6F0FF5CE-3084-4676-82EA-E7D3F8AA7CD6}" dt="2022-03-27T18:13:46.161" v="410" actId="122"/>
          <ac:spMkLst>
            <pc:docMk/>
            <pc:sldMk cId="66659292" sldId="259"/>
            <ac:spMk id="2" creationId="{F26210B8-C410-4B6E-AA06-D3D5023FFF7E}"/>
          </ac:spMkLst>
        </pc:spChg>
        <pc:spChg chg="mod">
          <ac:chgData name="Ateek Ur Rehman" userId="4d4493d3bef83e0c" providerId="LiveId" clId="{6F0FF5CE-3084-4676-82EA-E7D3F8AA7CD6}" dt="2022-03-28T03:34:13.493" v="793" actId="20577"/>
          <ac:spMkLst>
            <pc:docMk/>
            <pc:sldMk cId="66659292" sldId="259"/>
            <ac:spMk id="3" creationId="{1B3D9780-4A42-4A16-81A8-AB349B57D3EB}"/>
          </ac:spMkLst>
        </pc:spChg>
      </pc:sldChg>
      <pc:sldChg chg="addSp delSp modSp new mod">
        <pc:chgData name="Ateek Ur Rehman" userId="4d4493d3bef83e0c" providerId="LiveId" clId="{6F0FF5CE-3084-4676-82EA-E7D3F8AA7CD6}" dt="2022-03-28T05:11:14.978" v="1380" actId="20577"/>
        <pc:sldMkLst>
          <pc:docMk/>
          <pc:sldMk cId="79421390" sldId="260"/>
        </pc:sldMkLst>
        <pc:spChg chg="mod">
          <ac:chgData name="Ateek Ur Rehman" userId="4d4493d3bef83e0c" providerId="LiveId" clId="{6F0FF5CE-3084-4676-82EA-E7D3F8AA7CD6}" dt="2022-03-28T03:55:18.693" v="869" actId="122"/>
          <ac:spMkLst>
            <pc:docMk/>
            <pc:sldMk cId="79421390" sldId="260"/>
            <ac:spMk id="2" creationId="{5AB14882-7802-4DF4-BF2C-EB5BC6C72AA2}"/>
          </ac:spMkLst>
        </pc:spChg>
        <pc:spChg chg="mod">
          <ac:chgData name="Ateek Ur Rehman" userId="4d4493d3bef83e0c" providerId="LiveId" clId="{6F0FF5CE-3084-4676-82EA-E7D3F8AA7CD6}" dt="2022-03-28T05:11:14.978" v="1380" actId="20577"/>
          <ac:spMkLst>
            <pc:docMk/>
            <pc:sldMk cId="79421390" sldId="260"/>
            <ac:spMk id="3" creationId="{FCD46503-93D6-434B-9D5B-12B0F36D3D67}"/>
          </ac:spMkLst>
        </pc:spChg>
        <pc:spChg chg="add del">
          <ac:chgData name="Ateek Ur Rehman" userId="4d4493d3bef83e0c" providerId="LiveId" clId="{6F0FF5CE-3084-4676-82EA-E7D3F8AA7CD6}" dt="2022-03-28T05:06:59.303" v="1156"/>
          <ac:spMkLst>
            <pc:docMk/>
            <pc:sldMk cId="79421390" sldId="260"/>
            <ac:spMk id="4" creationId="{0A614B29-F300-476A-9C0B-9F9A09C928F6}"/>
          </ac:spMkLst>
        </pc:spChg>
        <pc:spChg chg="add del mod">
          <ac:chgData name="Ateek Ur Rehman" userId="4d4493d3bef83e0c" providerId="LiveId" clId="{6F0FF5CE-3084-4676-82EA-E7D3F8AA7CD6}" dt="2022-03-28T05:06:58.858" v="1155"/>
          <ac:spMkLst>
            <pc:docMk/>
            <pc:sldMk cId="79421390" sldId="260"/>
            <ac:spMk id="5" creationId="{CA831B36-1CDA-4741-B277-9BCC025B9B8B}"/>
          </ac:spMkLst>
        </pc:spChg>
        <pc:spChg chg="add del mod">
          <ac:chgData name="Ateek Ur Rehman" userId="4d4493d3bef83e0c" providerId="LiveId" clId="{6F0FF5CE-3084-4676-82EA-E7D3F8AA7CD6}" dt="2022-03-28T05:06:58.479" v="1154"/>
          <ac:spMkLst>
            <pc:docMk/>
            <pc:sldMk cId="79421390" sldId="260"/>
            <ac:spMk id="6" creationId="{8C8AA0F1-FB62-4861-8EC0-DC0187726249}"/>
          </ac:spMkLst>
        </pc:spChg>
      </pc:sldChg>
      <pc:sldChg chg="addSp delSp modSp add mod ord">
        <pc:chgData name="Ateek Ur Rehman" userId="4d4493d3bef83e0c" providerId="LiveId" clId="{6F0FF5CE-3084-4676-82EA-E7D3F8AA7CD6}" dt="2022-03-28T03:14:40.824" v="760"/>
        <pc:sldMkLst>
          <pc:docMk/>
          <pc:sldMk cId="235337425" sldId="261"/>
        </pc:sldMkLst>
        <pc:spChg chg="del mod">
          <ac:chgData name="Ateek Ur Rehman" userId="4d4493d3bef83e0c" providerId="LiveId" clId="{6F0FF5CE-3084-4676-82EA-E7D3F8AA7CD6}" dt="2022-03-28T02:52:01.303" v="712" actId="931"/>
          <ac:spMkLst>
            <pc:docMk/>
            <pc:sldMk cId="235337425" sldId="261"/>
            <ac:spMk id="3" creationId="{1979C527-D59A-4E79-BAD1-D018485ABA2D}"/>
          </ac:spMkLst>
        </pc:spChg>
        <pc:picChg chg="add mod">
          <ac:chgData name="Ateek Ur Rehman" userId="4d4493d3bef83e0c" providerId="LiveId" clId="{6F0FF5CE-3084-4676-82EA-E7D3F8AA7CD6}" dt="2022-03-28T02:52:42.730" v="720" actId="1076"/>
          <ac:picMkLst>
            <pc:docMk/>
            <pc:sldMk cId="235337425" sldId="261"/>
            <ac:picMk id="5" creationId="{04537704-8286-44BE-B352-BB5B3582B7CD}"/>
          </ac:picMkLst>
        </pc:picChg>
      </pc:sldChg>
      <pc:sldChg chg="addSp delSp modSp add mod">
        <pc:chgData name="Ateek Ur Rehman" userId="4d4493d3bef83e0c" providerId="LiveId" clId="{6F0FF5CE-3084-4676-82EA-E7D3F8AA7CD6}" dt="2022-03-28T02:57:15.297" v="758" actId="20577"/>
        <pc:sldMkLst>
          <pc:docMk/>
          <pc:sldMk cId="3570247338" sldId="262"/>
        </pc:sldMkLst>
        <pc:spChg chg="mod">
          <ac:chgData name="Ateek Ur Rehman" userId="4d4493d3bef83e0c" providerId="LiveId" clId="{6F0FF5CE-3084-4676-82EA-E7D3F8AA7CD6}" dt="2022-03-28T02:57:15.297" v="758" actId="20577"/>
          <ac:spMkLst>
            <pc:docMk/>
            <pc:sldMk cId="3570247338" sldId="262"/>
            <ac:spMk id="2" creationId="{72A7D119-8500-46A7-ABC1-C561D715AD0F}"/>
          </ac:spMkLst>
        </pc:spChg>
        <pc:spChg chg="add del mod">
          <ac:chgData name="Ateek Ur Rehman" userId="4d4493d3bef83e0c" providerId="LiveId" clId="{6F0FF5CE-3084-4676-82EA-E7D3F8AA7CD6}" dt="2022-03-28T02:56:30.966" v="751" actId="931"/>
          <ac:spMkLst>
            <pc:docMk/>
            <pc:sldMk cId="3570247338" sldId="262"/>
            <ac:spMk id="4" creationId="{F18F6A17-9637-458A-BD60-3D174D7742EA}"/>
          </ac:spMkLst>
        </pc:spChg>
        <pc:picChg chg="del">
          <ac:chgData name="Ateek Ur Rehman" userId="4d4493d3bef83e0c" providerId="LiveId" clId="{6F0FF5CE-3084-4676-82EA-E7D3F8AA7CD6}" dt="2022-03-28T02:55:59.073" v="741" actId="478"/>
          <ac:picMkLst>
            <pc:docMk/>
            <pc:sldMk cId="3570247338" sldId="262"/>
            <ac:picMk id="5" creationId="{04537704-8286-44BE-B352-BB5B3582B7CD}"/>
          </ac:picMkLst>
        </pc:picChg>
        <pc:picChg chg="add mod">
          <ac:chgData name="Ateek Ur Rehman" userId="4d4493d3bef83e0c" providerId="LiveId" clId="{6F0FF5CE-3084-4676-82EA-E7D3F8AA7CD6}" dt="2022-03-28T02:57:01.477" v="757" actId="1076"/>
          <ac:picMkLst>
            <pc:docMk/>
            <pc:sldMk cId="3570247338" sldId="262"/>
            <ac:picMk id="7" creationId="{12BD0A12-0DAE-49BB-9BE2-43964BCD9D76}"/>
          </ac:picMkLst>
        </pc:picChg>
      </pc:sldChg>
      <pc:sldChg chg="addSp delSp modSp add mod ord">
        <pc:chgData name="Ateek Ur Rehman" userId="4d4493d3bef83e0c" providerId="LiveId" clId="{6F0FF5CE-3084-4676-82EA-E7D3F8AA7CD6}" dt="2022-03-28T02:55:52.695" v="740"/>
        <pc:sldMkLst>
          <pc:docMk/>
          <pc:sldMk cId="1267015082" sldId="263"/>
        </pc:sldMkLst>
        <pc:spChg chg="mod">
          <ac:chgData name="Ateek Ur Rehman" userId="4d4493d3bef83e0c" providerId="LiveId" clId="{6F0FF5CE-3084-4676-82EA-E7D3F8AA7CD6}" dt="2022-03-28T02:54:57.004" v="732" actId="20577"/>
          <ac:spMkLst>
            <pc:docMk/>
            <pc:sldMk cId="1267015082" sldId="263"/>
            <ac:spMk id="2" creationId="{72A7D119-8500-46A7-ABC1-C561D715AD0F}"/>
          </ac:spMkLst>
        </pc:spChg>
        <pc:spChg chg="add del mod">
          <ac:chgData name="Ateek Ur Rehman" userId="4d4493d3bef83e0c" providerId="LiveId" clId="{6F0FF5CE-3084-4676-82EA-E7D3F8AA7CD6}" dt="2022-03-28T02:55:16.230" v="734" actId="931"/>
          <ac:spMkLst>
            <pc:docMk/>
            <pc:sldMk cId="1267015082" sldId="263"/>
            <ac:spMk id="4" creationId="{8BB5BCB2-57A6-4AA5-9169-180D244D5FD8}"/>
          </ac:spMkLst>
        </pc:spChg>
        <pc:picChg chg="del">
          <ac:chgData name="Ateek Ur Rehman" userId="4d4493d3bef83e0c" providerId="LiveId" clId="{6F0FF5CE-3084-4676-82EA-E7D3F8AA7CD6}" dt="2022-03-28T02:55:09.512" v="733" actId="478"/>
          <ac:picMkLst>
            <pc:docMk/>
            <pc:sldMk cId="1267015082" sldId="263"/>
            <ac:picMk id="5" creationId="{04537704-8286-44BE-B352-BB5B3582B7CD}"/>
          </ac:picMkLst>
        </pc:picChg>
        <pc:picChg chg="add mod">
          <ac:chgData name="Ateek Ur Rehman" userId="4d4493d3bef83e0c" providerId="LiveId" clId="{6F0FF5CE-3084-4676-82EA-E7D3F8AA7CD6}" dt="2022-03-28T02:55:41.682" v="738" actId="1076"/>
          <ac:picMkLst>
            <pc:docMk/>
            <pc:sldMk cId="1267015082" sldId="263"/>
            <ac:picMk id="7" creationId="{15046B05-AB0B-4CB8-997E-247BEAA0C805}"/>
          </ac:picMkLst>
        </pc:picChg>
      </pc:sldChg>
      <pc:sldChg chg="modSp add mod">
        <pc:chgData name="Ateek Ur Rehman" userId="4d4493d3bef83e0c" providerId="LiveId" clId="{6F0FF5CE-3084-4676-82EA-E7D3F8AA7CD6}" dt="2022-03-28T04:49:59.911" v="925"/>
        <pc:sldMkLst>
          <pc:docMk/>
          <pc:sldMk cId="2435422321" sldId="264"/>
        </pc:sldMkLst>
        <pc:spChg chg="mod">
          <ac:chgData name="Ateek Ur Rehman" userId="4d4493d3bef83e0c" providerId="LiveId" clId="{6F0FF5CE-3084-4676-82EA-E7D3F8AA7CD6}" dt="2022-03-28T04:46:17.871" v="891" actId="20577"/>
          <ac:spMkLst>
            <pc:docMk/>
            <pc:sldMk cId="2435422321" sldId="264"/>
            <ac:spMk id="2" creationId="{F26210B8-C410-4B6E-AA06-D3D5023FFF7E}"/>
          </ac:spMkLst>
        </pc:spChg>
        <pc:spChg chg="mod">
          <ac:chgData name="Ateek Ur Rehman" userId="4d4493d3bef83e0c" providerId="LiveId" clId="{6F0FF5CE-3084-4676-82EA-E7D3F8AA7CD6}" dt="2022-03-28T04:49:59.911" v="925"/>
          <ac:spMkLst>
            <pc:docMk/>
            <pc:sldMk cId="2435422321" sldId="264"/>
            <ac:spMk id="3" creationId="{1B3D9780-4A42-4A16-81A8-AB349B57D3EB}"/>
          </ac:spMkLst>
        </pc:spChg>
      </pc:sldChg>
      <pc:sldChg chg="modSp add del mod">
        <pc:chgData name="Ateek Ur Rehman" userId="4d4493d3bef83e0c" providerId="LiveId" clId="{6F0FF5CE-3084-4676-82EA-E7D3F8AA7CD6}" dt="2022-03-28T05:11:26.077" v="1381" actId="2696"/>
        <pc:sldMkLst>
          <pc:docMk/>
          <pc:sldMk cId="240137996" sldId="265"/>
        </pc:sldMkLst>
        <pc:spChg chg="mod">
          <ac:chgData name="Ateek Ur Rehman" userId="4d4493d3bef83e0c" providerId="LiveId" clId="{6F0FF5CE-3084-4676-82EA-E7D3F8AA7CD6}" dt="2022-03-28T05:09:54.771" v="1349" actId="20577"/>
          <ac:spMkLst>
            <pc:docMk/>
            <pc:sldMk cId="240137996" sldId="265"/>
            <ac:spMk id="3" creationId="{FCD46503-93D6-434B-9D5B-12B0F36D3D67}"/>
          </ac:spMkLst>
        </pc:spChg>
      </pc:sldChg>
      <pc:sldChg chg="modSp add mod">
        <pc:chgData name="Ateek Ur Rehman" userId="4d4493d3bef83e0c" providerId="LiveId" clId="{6F0FF5CE-3084-4676-82EA-E7D3F8AA7CD6}" dt="2022-03-28T05:14:31.563" v="1408" actId="5793"/>
        <pc:sldMkLst>
          <pc:docMk/>
          <pc:sldMk cId="4149225385" sldId="265"/>
        </pc:sldMkLst>
        <pc:spChg chg="mod">
          <ac:chgData name="Ateek Ur Rehman" userId="4d4493d3bef83e0c" providerId="LiveId" clId="{6F0FF5CE-3084-4676-82EA-E7D3F8AA7CD6}" dt="2022-03-28T05:12:52.650" v="1399"/>
          <ac:spMkLst>
            <pc:docMk/>
            <pc:sldMk cId="4149225385" sldId="265"/>
            <ac:spMk id="2" creationId="{5AB14882-7802-4DF4-BF2C-EB5BC6C72AA2}"/>
          </ac:spMkLst>
        </pc:spChg>
        <pc:spChg chg="mod">
          <ac:chgData name="Ateek Ur Rehman" userId="4d4493d3bef83e0c" providerId="LiveId" clId="{6F0FF5CE-3084-4676-82EA-E7D3F8AA7CD6}" dt="2022-03-28T05:14:31.563" v="1408" actId="5793"/>
          <ac:spMkLst>
            <pc:docMk/>
            <pc:sldMk cId="4149225385" sldId="265"/>
            <ac:spMk id="3" creationId="{FCD46503-93D6-434B-9D5B-12B0F36D3D67}"/>
          </ac:spMkLst>
        </pc:spChg>
      </pc:sldChg>
      <pc:sldChg chg="delSp modSp new mod">
        <pc:chgData name="Ateek Ur Rehman" userId="4d4493d3bef83e0c" providerId="LiveId" clId="{6F0FF5CE-3084-4676-82EA-E7D3F8AA7CD6}" dt="2022-03-28T05:15:44.308" v="1428" actId="21"/>
        <pc:sldMkLst>
          <pc:docMk/>
          <pc:sldMk cId="1155895905" sldId="266"/>
        </pc:sldMkLst>
        <pc:spChg chg="mod">
          <ac:chgData name="Ateek Ur Rehman" userId="4d4493d3bef83e0c" providerId="LiveId" clId="{6F0FF5CE-3084-4676-82EA-E7D3F8AA7CD6}" dt="2022-03-28T05:15:37.272" v="1427" actId="1076"/>
          <ac:spMkLst>
            <pc:docMk/>
            <pc:sldMk cId="1155895905" sldId="266"/>
            <ac:spMk id="2" creationId="{C49F6907-AC04-498A-A544-C64C165785FD}"/>
          </ac:spMkLst>
        </pc:spChg>
        <pc:spChg chg="del">
          <ac:chgData name="Ateek Ur Rehman" userId="4d4493d3bef83e0c" providerId="LiveId" clId="{6F0FF5CE-3084-4676-82EA-E7D3F8AA7CD6}" dt="2022-03-28T05:15:44.308" v="1428" actId="21"/>
          <ac:spMkLst>
            <pc:docMk/>
            <pc:sldMk cId="1155895905" sldId="266"/>
            <ac:spMk id="3" creationId="{EEC4E105-D548-42FB-8CD1-4E9EE1B936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C293-A80E-4C4E-BE6A-D9DED2BBB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D7F62-3D5B-455C-BF3D-A320E5DCF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51B3-DA14-45F6-B3AB-4313A9A8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422-5CDF-45A8-A7C2-301A9176F880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AD941-AB84-4232-AF4F-7256B02A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EB6AF-D212-4697-8F8E-B925375B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F7C-355F-4A68-99CB-6A5E01CA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0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0DA7-877A-4D9E-A0C2-D03E62D3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62286-939A-4394-ADE9-006FC3C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20A9A-B1DE-4511-9A0F-CABEACAB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422-5CDF-45A8-A7C2-301A9176F880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B3B7D-EF84-4D5F-9B4A-8D46C701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2BCB-E132-415B-B191-F3AF57E3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F7C-355F-4A68-99CB-6A5E01CA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3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0F98-C059-4A41-9855-2A8823370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58C49-FD0B-44F7-BA2F-DEB04E794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70003-1CFB-4461-B894-3EEE64E3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422-5CDF-45A8-A7C2-301A9176F880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C0F5-98DD-4FF2-94D0-BFCE9C6E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CA0D0-C31D-4F81-941E-EDA61B79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F7C-355F-4A68-99CB-6A5E01CA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4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AD8E-23C8-42D0-923B-F0AC5FBC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5C7B-260B-4E44-8F8E-72B3BC80A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7068-5806-451A-BA7D-22794DE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422-5CDF-45A8-A7C2-301A9176F880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6D956-D55B-4F8D-9AAC-B0EF3DC5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C54B-FFCE-4330-9E1E-FC731B81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F7C-355F-4A68-99CB-6A5E01CA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5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EAA8-492A-4224-AC2E-FA1A4034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968FC-93F8-4268-BEE8-92E7CE734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F2DD5-1466-478B-B661-E236851B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422-5CDF-45A8-A7C2-301A9176F880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C328F-479C-4BD1-A2A9-77BD4992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DA9A1-577F-46ED-BECC-354AB481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F7C-355F-4A68-99CB-6A5E01CA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0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3FC6-DCC8-4E9D-89CA-71E217B7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D71B5-F6F7-442B-85C5-A15FE9EF6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377CD-79B6-4C09-A17B-44EEE6931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29BC7-E1DE-41A2-9A81-F819D36C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422-5CDF-45A8-A7C2-301A9176F880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AE6D1-3EDB-4EDF-82D6-D97EAE69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42727-C8C3-4FC5-BEA8-1E222E34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F7C-355F-4A68-99CB-6A5E01CA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0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6066-74B0-4656-916C-3D375F3D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487E6-59BD-4EC7-A178-140110328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52E41-BE95-40E9-89D8-0BA2C7149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63E79-F09D-48CE-8D6B-75A99D84C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623C4-3EA6-4CBD-B62E-93F90F91D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B8C55-2D77-495C-9628-B0740926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422-5CDF-45A8-A7C2-301A9176F880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BB9A5-9A3B-4347-96F5-163AAB64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3E353-00FF-4102-A564-34EB5482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F7C-355F-4A68-99CB-6A5E01CA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9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D12E-B0F2-4E00-A886-42A036FC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05BF2-060E-4765-90F7-B987DAD3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422-5CDF-45A8-A7C2-301A9176F880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4663F-F10E-45C8-AE64-F83C3E76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0C0D4-5830-4CB5-97BE-322BFA79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F7C-355F-4A68-99CB-6A5E01CA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8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8C9DD-E4B2-4504-AAA2-C96878F7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422-5CDF-45A8-A7C2-301A9176F880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6C48C-F667-4AF1-8561-265C27E3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98870-5F6B-40BB-A6BF-AD0DF740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F7C-355F-4A68-99CB-6A5E01CA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0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A93B-EF46-42B1-8B24-6CF4B628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67939-F365-4E4D-A771-6EDB764D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42585-4659-482B-83C3-58BD331A4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70959-CAC3-4ACF-8096-40614DEA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422-5CDF-45A8-A7C2-301A9176F880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E9CE6-2A43-402C-8456-C663B2E4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51607-D2A3-415F-B18D-64859CB4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F7C-355F-4A68-99CB-6A5E01CA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9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7C06-9B1B-4DCF-B889-47C30F28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4BA57-8C9B-417F-A366-C916A6198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D9D92-7B4A-47A6-85CA-DCC3EDD29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B17AA-5070-4A64-906F-8B8CBA69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422-5CDF-45A8-A7C2-301A9176F880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7BADA-F78B-4FDC-B9ED-101A0A92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3F396-6DEF-49CC-8A3E-A62CE597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F7C-355F-4A68-99CB-6A5E01CA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1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16FBF-407E-49EA-B95F-C4711ED6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A08B1-026A-4355-AB37-47210E82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A70F-474F-41FA-AC42-62088A99A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00422-5CDF-45A8-A7C2-301A9176F880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08B81-8742-40A6-B792-490656C2C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F4FF2-9056-4CA8-98AA-C414993EF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34F7C-355F-4A68-99CB-6A5E01CA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2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pednt9/something-to-begin-with-a-first-hint/notebook" TargetMode="External"/><Relationship Id="rId2" Type="http://schemas.openxmlformats.org/officeDocument/2006/relationships/hyperlink" Target="https://www.kaggle.com/competitions/ciphertext-challenge-iii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ode/tarobxl/cipher-level-1-2-simple-eda-on-level-3-4" TargetMode="External"/><Relationship Id="rId4" Type="http://schemas.openxmlformats.org/officeDocument/2006/relationships/hyperlink" Target="https://www.kaggle.com/code/tenffe/ciphertext-eda-and-baseline/notebook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3B91-AC00-4E1D-9781-81F5A99E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2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MATCH EACH PIECE OF CIPHERTEXT WITH ITS CORRESPONDING PIECE OF PLAINTEXT</a:t>
            </a:r>
            <a:endParaRPr lang="en-US" sz="3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7D285-B1B4-44C3-8E59-0DC092B26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48743"/>
            <a:ext cx="5181600" cy="2628219"/>
          </a:xfrm>
        </p:spPr>
        <p:txBody>
          <a:bodyPr/>
          <a:lstStyle/>
          <a:p>
            <a:pPr marL="0" indent="0" algn="l"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Present By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Mohammed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Ishaq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40AIML306-21/1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27683B-2F4A-4AE5-967B-636D04BBF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428999"/>
            <a:ext cx="5181600" cy="27479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Under the Guidance of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University of Hyderabad &amp;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Applied Roots</a:t>
            </a:r>
          </a:p>
        </p:txBody>
      </p:sp>
    </p:spTree>
    <p:extLst>
      <p:ext uri="{BB962C8B-B14F-4D97-AF65-F5344CB8AC3E}">
        <p14:creationId xmlns:p14="http://schemas.microsoft.com/office/powerpoint/2010/main" val="370538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4882-7802-4DF4-BF2C-EB5BC6C7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6503-93D6-434B-9D5B-12B0F36D3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https://www.kaggle.com/competitions/ciphertext-challenge-iii/data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https://www.kaggle.com/code/pednt9/something-to-begin-with-a-first-hint/notebook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https://www.kaggle.com/code/tenffe/ciphertext-eda-and-baseline/notebook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https://www.kaggle.com/code/tarobxl/cipher-level-1-2-simple-eda-on-level-3-4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2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6907-AC04-498A-A544-C64C1657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2588305"/>
            <a:ext cx="12192000" cy="1681390"/>
          </a:xfrm>
        </p:spPr>
        <p:txBody>
          <a:bodyPr>
            <a:normAutofit/>
          </a:bodyPr>
          <a:lstStyle/>
          <a:p>
            <a:pPr algn="ctr"/>
            <a:r>
              <a:rPr lang="en-US" sz="9600" b="1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5589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93A4-8A35-49B3-B22D-CB2FAC5D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6FFA1-74AE-45D8-8156-F0393ACC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05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Importance of Encryption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Cipher Levels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2532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D119-8500-46A7-ABC1-C561D715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37704-8286-44BE-B352-BB5B3582B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1204459"/>
            <a:ext cx="9169400" cy="5553537"/>
          </a:xfrm>
        </p:spPr>
      </p:pic>
    </p:spTree>
    <p:extLst>
      <p:ext uri="{BB962C8B-B14F-4D97-AF65-F5344CB8AC3E}">
        <p14:creationId xmlns:p14="http://schemas.microsoft.com/office/powerpoint/2010/main" val="23533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D119-8500-46A7-ABC1-C561D715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C527-D59A-4E79-BAD1-D018485AB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088"/>
            <a:ext cx="1051560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Plain Text</a:t>
            </a:r>
          </a:p>
          <a:p>
            <a:pPr marL="457200" lvl="1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nything that humans can understand and relate to. It could be as simple as English sentences.</a:t>
            </a:r>
          </a:p>
          <a:p>
            <a:pPr marL="457200" lvl="1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Cipher Text</a:t>
            </a:r>
          </a:p>
          <a:p>
            <a:pPr marL="457200" lvl="1" indent="0" algn="just"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a series of randomized alphabet letters that humans are unable to comprehend.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Usually referred as encrypted text.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46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D119-8500-46A7-ABC1-C561D715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046B05-AB0B-4CB8-997E-247BEAA0C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86" y="1325828"/>
            <a:ext cx="9325428" cy="5180794"/>
          </a:xfrm>
        </p:spPr>
      </p:pic>
    </p:spTree>
    <p:extLst>
      <p:ext uri="{BB962C8B-B14F-4D97-AF65-F5344CB8AC3E}">
        <p14:creationId xmlns:p14="http://schemas.microsoft.com/office/powerpoint/2010/main" val="126701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D119-8500-46A7-ABC1-C561D715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BD0A12-0DAE-49BB-9BE2-43964BCD9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331031"/>
            <a:ext cx="9474199" cy="5263444"/>
          </a:xfrm>
        </p:spPr>
      </p:pic>
    </p:spTree>
    <p:extLst>
      <p:ext uri="{BB962C8B-B14F-4D97-AF65-F5344CB8AC3E}">
        <p14:creationId xmlns:p14="http://schemas.microsoft.com/office/powerpoint/2010/main" val="357024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10B8-C410-4B6E-AA06-D3D5023F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u="sng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IMPORTANCE OF ENCRYPTION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D9780-4A42-4A16-81A8-AB349B57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053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Encryption Provides Privacy</a:t>
            </a:r>
          </a:p>
          <a:p>
            <a:pPr algn="l"/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Providing Security at all Times</a:t>
            </a:r>
          </a:p>
          <a:p>
            <a:pPr algn="l"/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Encryption Ensures Integrity of Data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Authentication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Beneficial in Protecting Data across Devices</a:t>
            </a:r>
          </a:p>
          <a:p>
            <a:pPr algn="l"/>
            <a:endParaRPr lang="en-US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5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10B8-C410-4B6E-AA06-D3D5023F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u="sng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DATASET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D9780-4A42-4A16-81A8-AB349B57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053"/>
            <a:ext cx="10515600" cy="4351338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https://www.kaggle.com/competitions/ciphertext-challenge-iii/data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sample_submission.csv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test.csv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train.csv</a:t>
            </a:r>
            <a:endParaRPr lang="en-US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42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4882-7802-4DF4-BF2C-EB5BC6C7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CIPHER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6503-93D6-434B-9D5B-12B0F36D3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difficulty level denotes exactly which cipher were applied, and in what order.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Difficulty 1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Difficulty 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Difficulty 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Difficulty 4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218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MATCH EACH PIECE OF CIPHERTEXT WITH ITS CORRESPONDING PIECE OF PLAINTEXT</vt:lpstr>
      <vt:lpstr>CONTENTS</vt:lpstr>
      <vt:lpstr>INTRODUCTION</vt:lpstr>
      <vt:lpstr>INTRODUCTION</vt:lpstr>
      <vt:lpstr>ENCRYPTION</vt:lpstr>
      <vt:lpstr>DECRYPTION</vt:lpstr>
      <vt:lpstr>IMPORTANCE OF ENCRYPTION</vt:lpstr>
      <vt:lpstr>DATASET</vt:lpstr>
      <vt:lpstr>CIPHER LEVELS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each piece of ciphertext with its corresponding piece of plaintext</dc:title>
  <dc:creator>Ateek Ur Rehman</dc:creator>
  <cp:lastModifiedBy>Ateek Ur Rehman</cp:lastModifiedBy>
  <cp:revision>14</cp:revision>
  <dcterms:created xsi:type="dcterms:W3CDTF">2022-03-27T11:06:57Z</dcterms:created>
  <dcterms:modified xsi:type="dcterms:W3CDTF">2022-03-28T05:15:49Z</dcterms:modified>
</cp:coreProperties>
</file>