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438e41a87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438e41a87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438e41a87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438e41a87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438e41a87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438e41a87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account.budibase.app/register" TargetMode="External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hyperlink" Target="https://acedigital.budibase.app/app/employee-equipment-checkout-for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Budibase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457825" y="1058750"/>
            <a:ext cx="7632900" cy="11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Go to </a:t>
            </a:r>
            <a:r>
              <a:rPr lang="en" sz="1100" u="sng">
                <a:solidFill>
                  <a:schemeClr val="hlink"/>
                </a:solidFill>
                <a:hlinkClick r:id="rId3"/>
              </a:rPr>
              <a:t>https://account.budibase.app/register</a:t>
            </a:r>
            <a:r>
              <a:rPr lang="en" sz="1100"/>
              <a:t> to register, and complete the registration.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Select whether to go with “Cloud” or “Self-Host”:</a:t>
            </a: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 sz="1100"/>
              <a:t>Cloud: Use Budibase’s website to host our form/survey.</a:t>
            </a: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 sz="1100"/>
              <a:t>Self-Host: Use our own website to host our form/survey. Requires connection of </a:t>
            </a:r>
            <a:r>
              <a:rPr b="1" lang="en" sz="1100"/>
              <a:t>Digital Ocean</a:t>
            </a:r>
            <a:r>
              <a:rPr lang="en" sz="1100"/>
              <a:t>, or </a:t>
            </a:r>
            <a:r>
              <a:rPr b="1" lang="en" sz="1100"/>
              <a:t>Docker</a:t>
            </a:r>
            <a:r>
              <a:rPr lang="en" sz="1100"/>
              <a:t>, or </a:t>
            </a:r>
            <a:r>
              <a:rPr b="1" lang="en" sz="1100"/>
              <a:t>Kubernetes</a:t>
            </a:r>
            <a:r>
              <a:rPr lang="en" sz="1100"/>
              <a:t> between Budibase and our own website.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63550" y="2191550"/>
            <a:ext cx="2472975" cy="173842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457825" y="4051175"/>
            <a:ext cx="7632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3. 	Easiest way is to use Cloud.	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Budibase</a:t>
            </a: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457825" y="1058750"/>
            <a:ext cx="76329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 startAt="4"/>
            </a:pPr>
            <a:r>
              <a:rPr lang="en" sz="1100"/>
              <a:t>There are a lot of preset template ready to use and editable. All template and scratch form have their own database readily </a:t>
            </a:r>
            <a:r>
              <a:rPr lang="en" sz="1100"/>
              <a:t>setted</a:t>
            </a:r>
            <a:r>
              <a:rPr lang="en" sz="1100"/>
              <a:t> up.</a:t>
            </a:r>
            <a:endParaRPr sz="1100"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6550" y="1579475"/>
            <a:ext cx="5392025" cy="1205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457825" y="2899450"/>
            <a:ext cx="7632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 startAt="5"/>
            </a:pPr>
            <a:r>
              <a:rPr lang="en" sz="1100"/>
              <a:t>After satisfied with the form, we need to “Publish” the form in order to make it (the form’s link) accessible to use.</a:t>
            </a:r>
            <a:endParaRPr sz="1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Budibase</a:t>
            </a:r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457813" y="2532725"/>
            <a:ext cx="7632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 startAt="5"/>
            </a:pPr>
            <a:r>
              <a:rPr lang="en" sz="1100"/>
              <a:t>After satisfied with the form, we need to “Publish” the form in order to make it (the form’s link) accessible to use.</a:t>
            </a:r>
            <a:endParaRPr sz="1100"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650" y="1356425"/>
            <a:ext cx="8892676" cy="15303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/>
          <p:nvPr/>
        </p:nvSpPr>
        <p:spPr>
          <a:xfrm>
            <a:off x="4056138" y="1356425"/>
            <a:ext cx="257700" cy="200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4349563" y="1356425"/>
            <a:ext cx="300600" cy="200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/>
          <p:nvPr/>
        </p:nvSpPr>
        <p:spPr>
          <a:xfrm>
            <a:off x="4685888" y="1356425"/>
            <a:ext cx="357300" cy="200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5"/>
          <p:cNvSpPr txBox="1"/>
          <p:nvPr/>
        </p:nvSpPr>
        <p:spPr>
          <a:xfrm>
            <a:off x="4020375" y="1091650"/>
            <a:ext cx="221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</a:rPr>
              <a:t>1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4389025" y="1091650"/>
            <a:ext cx="221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</a:rPr>
              <a:t>2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4757675" y="1091650"/>
            <a:ext cx="221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</a:rPr>
              <a:t>3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79" name="Google Shape;79;p15"/>
          <p:cNvSpPr/>
          <p:nvPr/>
        </p:nvSpPr>
        <p:spPr>
          <a:xfrm>
            <a:off x="8558202" y="1356425"/>
            <a:ext cx="426900" cy="253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5"/>
          <p:cNvSpPr txBox="1"/>
          <p:nvPr/>
        </p:nvSpPr>
        <p:spPr>
          <a:xfrm>
            <a:off x="8660800" y="1046350"/>
            <a:ext cx="221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</a:rPr>
              <a:t>4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81" name="Google Shape;81;p15"/>
          <p:cNvSpPr/>
          <p:nvPr/>
        </p:nvSpPr>
        <p:spPr>
          <a:xfrm>
            <a:off x="8090727" y="1866500"/>
            <a:ext cx="426900" cy="253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5"/>
          <p:cNvSpPr txBox="1"/>
          <p:nvPr/>
        </p:nvSpPr>
        <p:spPr>
          <a:xfrm>
            <a:off x="8162225" y="1609625"/>
            <a:ext cx="221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</a:rPr>
              <a:t>5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493625" y="3054625"/>
            <a:ext cx="7632900" cy="15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The database of the survey form. Comes with CRUD functionalities.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Design is where we manage the interface of the form, add question, add action, and it uses drag-and-drop.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Automate is where we create an automated action in which an action will be triggered if the answer of the form meets the condition we set.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To publish the survey form so that it’s </a:t>
            </a:r>
            <a:r>
              <a:rPr lang="en" sz="1100"/>
              <a:t>accessible</a:t>
            </a:r>
            <a:r>
              <a:rPr lang="en" sz="1100"/>
              <a:t> by the user.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To download the data from the database; whether in CSV or JSON.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Data that has been filled by users.</a:t>
            </a:r>
            <a:endParaRPr sz="1100"/>
          </a:p>
        </p:txBody>
      </p:sp>
      <p:sp>
        <p:nvSpPr>
          <p:cNvPr id="84" name="Google Shape;84;p15"/>
          <p:cNvSpPr txBox="1"/>
          <p:nvPr/>
        </p:nvSpPr>
        <p:spPr>
          <a:xfrm>
            <a:off x="125650" y="1017725"/>
            <a:ext cx="4177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/>
              <a:t>Following is the example of admin’s POV of a form that has been setted up.</a:t>
            </a:r>
            <a:endParaRPr i="1" sz="900"/>
          </a:p>
        </p:txBody>
      </p:sp>
      <p:sp>
        <p:nvSpPr>
          <p:cNvPr id="85" name="Google Shape;85;p15"/>
          <p:cNvSpPr/>
          <p:nvPr/>
        </p:nvSpPr>
        <p:spPr>
          <a:xfrm>
            <a:off x="1439935" y="2071125"/>
            <a:ext cx="7494900" cy="815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5"/>
          <p:cNvSpPr txBox="1"/>
          <p:nvPr/>
        </p:nvSpPr>
        <p:spPr>
          <a:xfrm>
            <a:off x="1218225" y="2309625"/>
            <a:ext cx="221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</a:rPr>
              <a:t>6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2761325" y="569825"/>
            <a:ext cx="490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Example used:</a:t>
            </a:r>
            <a:r>
              <a:rPr lang="en"/>
              <a:t> </a:t>
            </a:r>
            <a:r>
              <a:rPr i="1" lang="en" sz="900" u="sng">
                <a:solidFill>
                  <a:schemeClr val="hlink"/>
                </a:solidFill>
                <a:hlinkClick r:id="rId4"/>
              </a:rPr>
              <a:t>https://acedigital.budibase.app/app/employee-equipment-checkout-form</a:t>
            </a:r>
            <a:endParaRPr i="1" sz="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