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42d718b6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42d718b6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lay.google.com/store/apps/details?id=com.thunkable.android.mrigankpawagi.WebME&amp;hl=en_US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vingsecurity.com/security-awareness-training-games/cyberescape-cybersecurity-escape-room" TargetMode="External"/><Relationship Id="rId4" Type="http://schemas.openxmlformats.org/officeDocument/2006/relationships/image" Target="../media/image4.jpg"/><Relationship Id="rId5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50"/>
            <a:ext cx="34887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WebME - The CyberSecurity Game (Android only)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532625"/>
            <a:ext cx="361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https://play.google.com/store/apps/details?id=com.thunkable.android.mrigankpawagi.WebME&amp;hl=en_US</a:t>
            </a:r>
            <a:r>
              <a:rPr lang="en" sz="1100"/>
              <a:t> </a:t>
            </a:r>
            <a:endParaRPr sz="1100"/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1919825"/>
            <a:ext cx="3000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areas of focus of the levels include:</a:t>
            </a:r>
            <a:endParaRPr sz="1100">
              <a:solidFill>
                <a:srgbClr val="5F63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Computer Networks and Security</a:t>
            </a:r>
            <a:endParaRPr sz="1100">
              <a:solidFill>
                <a:srgbClr val="5F63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Online Malware</a:t>
            </a:r>
            <a:endParaRPr sz="1100">
              <a:solidFill>
                <a:srgbClr val="5F63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Phishing</a:t>
            </a:r>
            <a:endParaRPr sz="1100">
              <a:solidFill>
                <a:srgbClr val="5F63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Social Networking and Security</a:t>
            </a:r>
            <a:endParaRPr sz="11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325" y="283450"/>
            <a:ext cx="2121950" cy="377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5575" y="283454"/>
            <a:ext cx="2121950" cy="377235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311700" y="1159600"/>
            <a:ext cx="300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1K+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Downloads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4294967295" type="subTitle"/>
          </p:nvPr>
        </p:nvSpPr>
        <p:spPr>
          <a:xfrm>
            <a:off x="311700" y="177275"/>
            <a:ext cx="54042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>
                <a:solidFill>
                  <a:schemeClr val="dk1"/>
                </a:solidFill>
              </a:rPr>
              <a:t>Living Security - </a:t>
            </a:r>
            <a:r>
              <a:rPr b="1" lang="en">
                <a:solidFill>
                  <a:schemeClr val="dk1"/>
                </a:solidFill>
              </a:rPr>
              <a:t>Living Security’s CyberEscape Online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58525" y="4749675"/>
            <a:ext cx="714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https://www.livingsecurity.com/security-awareness-training-games/cyberescape-cybersecurity-escape-room</a:t>
            </a:r>
            <a:r>
              <a:rPr lang="en" sz="800"/>
              <a:t> </a:t>
            </a:r>
            <a:endParaRPr sz="8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395" y="346675"/>
            <a:ext cx="2775650" cy="14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58525" y="1725275"/>
            <a:ext cx="4377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Completely remote, team based cybersecurity training platform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21212"/>
                </a:solidFill>
                <a:highlight>
                  <a:srgbClr val="FFFFFF"/>
                </a:highlight>
              </a:rPr>
              <a:t>Participants work together to solve online puzzles in a race against the clock.</a:t>
            </a:r>
            <a:endParaRPr sz="1100">
              <a:solidFill>
                <a:srgbClr val="121212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100"/>
              <a:buChar char="●"/>
            </a:pPr>
            <a:r>
              <a:rPr lang="en" sz="1100">
                <a:solidFill>
                  <a:srgbClr val="121212"/>
                </a:solidFill>
                <a:highlight>
                  <a:srgbClr val="FFFFFF"/>
                </a:highlight>
              </a:rPr>
              <a:t>Content catalog is constantly updated so your teams have the latest installment to choose from.</a:t>
            </a:r>
            <a:endParaRPr sz="1100">
              <a:solidFill>
                <a:srgbClr val="121212"/>
              </a:solidFill>
              <a:highlight>
                <a:srgbClr val="FFFFFF"/>
              </a:highlight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1177" y="2160600"/>
            <a:ext cx="3316625" cy="18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