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9698-CE19-4A88-91C5-5041CB93F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AA9AF-1377-4C67-9B96-3ECAC64A4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7A53-E6F1-4EEF-8917-C68A90B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E7A6-4EE3-4BFC-B87D-E373ADF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70BF-57D6-4ACD-A5B3-BFCEB919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C746-9EF4-4941-8641-3C9E707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EA9AC-ECCB-4452-8CC9-C164E4260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81DF-9F45-473B-81FD-526F1533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A3C10-38DF-4D6F-A849-8DA4774E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0B5A-E54A-40BC-8590-9F6C3EF7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4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4C9B1-AF5D-4F5B-8D42-95A7DECDD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04EEC-BAA6-4E54-954B-23D4B9B08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32EAF-8CBC-4A5D-A75E-1A7AD546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48FC-229B-4FA1-98F8-2E0BCF83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78AB-4C19-4810-A476-914FA91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9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B1B1-C420-4042-9BA1-9C25A13B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35C5-497B-41FD-810D-2467249B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5C38-54A8-47AB-830A-9783FBB9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B35D-520D-4C3F-BFCE-30A2CB7F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6D12-D7F0-44D5-9839-6BBD88A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3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1103-E4D7-4943-89A3-1C1FF535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3FCF-C6B6-4477-BA10-4DEB6CC0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91556-1F32-44B2-A525-0D0499A7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80EF-0CA4-429E-8515-C614BBEC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D7EE-D41A-447A-8312-6715905A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6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88A5-62EF-4A38-B7D3-6DB32DAA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35C5-02D1-48F7-91D3-F40DF7C0F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B7FA-91BB-4B2B-8E60-F185F99C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5621-231F-4D4C-A150-B4DB89A8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FFA38-32DE-402F-95CF-7EB6F50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C4A57-332E-4B93-9165-3F8C1CA4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8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4BAB-69B4-45AF-AC9D-81799B2B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3CB0-6DD4-46DE-B99D-C0B04F4B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6EB8B-02C4-462F-93BA-7D391C83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8B71D-59A7-4A24-86CD-699D71BBC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3A545-57C8-4DF5-8F8D-F1FDFBD1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821A3-8D51-4EE8-A50C-3B1E6D46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20599-79AB-471F-B29C-48157E7D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DE6BE-48CD-4080-B4BC-1DB21945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8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8856-B372-40DB-A2E7-52BA7A30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7E039-DBE8-4FC1-B21B-DBAE9E48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41FB0-2FAF-4A81-84DF-99EE75D3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F684D-13C0-4E24-AD91-A5ED111A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2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A545A-E803-4540-B9A2-C8A06049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274BC-CBDE-4076-B6F8-F1FAA2F0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A062-ECFE-4260-B127-7F3BDBF0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1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9434-540A-4255-9B8A-A27C23991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778F-4E74-4610-B45B-09EF0F30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D372D-0F5F-4BE0-AC1C-D85D17A4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893F9-E0CA-471E-8CAF-F5225817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E7704-B756-44A6-95D3-DCB50764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66ED-E8AF-4FF1-845C-E601D52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2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D4C1-57CD-4780-8832-F3A33DD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832D6-126B-4805-AD17-18A629FF4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C00F3-1C2C-4155-AFD6-D791BCC5C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6BFD7-BAD4-4E03-B4EA-B815D8DD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C168-C4FC-4B93-AAF3-922E8927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9C3FA-7721-4B00-A43B-3500CD0B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5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08FE3-0577-406F-A695-632D0750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8C680-C731-4EF6-A014-2225D98C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8ACF-46CA-4D5D-AB33-090B50FBA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5406-DF47-4812-BFE5-FE0CBD9D9374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F003-3179-4D12-B605-18BB63E73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3622C-7F49-425A-AC76-7DFE600A2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5EF2-2458-457B-897E-6F077FE8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41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BB5D29-177D-428D-886A-F09F6E4DA702}"/>
              </a:ext>
            </a:extLst>
          </p:cNvPr>
          <p:cNvSpPr txBox="1"/>
          <p:nvPr/>
        </p:nvSpPr>
        <p:spPr>
          <a:xfrm>
            <a:off x="17828" y="2665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Buy it because it’s a better car</a:t>
            </a:r>
          </a:p>
        </p:txBody>
      </p:sp>
      <p:pic>
        <p:nvPicPr>
          <p:cNvPr id="1036" name="Picture 12" descr="home_car_pic1">
            <a:extLst>
              <a:ext uri="{FF2B5EF4-FFF2-40B4-BE49-F238E27FC236}">
                <a16:creationId xmlns:a16="http://schemas.microsoft.com/office/drawing/2014/main" id="{C104D34B-16BB-41A7-9FB0-5833DF41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669"/>
            <a:ext cx="121920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48B2908-B453-47AF-92FF-9DFC51127161}"/>
              </a:ext>
            </a:extLst>
          </p:cNvPr>
          <p:cNvGrpSpPr/>
          <p:nvPr/>
        </p:nvGrpSpPr>
        <p:grpSpPr>
          <a:xfrm>
            <a:off x="3044537" y="4663933"/>
            <a:ext cx="6102926" cy="1782376"/>
            <a:chOff x="3267858" y="4809076"/>
            <a:chExt cx="6102926" cy="1782376"/>
          </a:xfrm>
        </p:grpSpPr>
        <p:pic>
          <p:nvPicPr>
            <p:cNvPr id="1038" name="Picture 14" descr="home_car_footer_logo">
              <a:extLst>
                <a:ext uri="{FF2B5EF4-FFF2-40B4-BE49-F238E27FC236}">
                  <a16:creationId xmlns:a16="http://schemas.microsoft.com/office/drawing/2014/main" id="{4E05B84D-42F8-43E8-8910-12C4B1C092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118" y="4809076"/>
              <a:ext cx="920407" cy="859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58A9CB-7141-4E4B-B87B-C83DE8C9409D}"/>
                </a:ext>
              </a:extLst>
            </p:cNvPr>
            <p:cNvSpPr txBox="1"/>
            <p:nvPr/>
          </p:nvSpPr>
          <p:spPr>
            <a:xfrm>
              <a:off x="3267858" y="5668122"/>
              <a:ext cx="610292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Suspendisse dolor nunc, vitae sem. Integer a dolor. Pellentesque tincidunt rutrum rhoncus. Praesent a augue nec ultrices.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050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sandysanthiya1234@outlook.com</cp:lastModifiedBy>
  <cp:revision>1</cp:revision>
  <dcterms:created xsi:type="dcterms:W3CDTF">2021-07-28T12:47:08Z</dcterms:created>
  <dcterms:modified xsi:type="dcterms:W3CDTF">2021-07-28T12:47:38Z</dcterms:modified>
</cp:coreProperties>
</file>