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ssistant Regular" charset="1" panose="00000500000000000000"/>
      <p:regular r:id="rId10"/>
    </p:embeddedFont>
    <p:embeddedFont>
      <p:font typeface="Assistant Regular Bold" charset="1" panose="00000700000000000000"/>
      <p:regular r:id="rId11"/>
    </p:embeddedFont>
    <p:embeddedFont>
      <p:font typeface="Antonio Bold" charset="1" panose="02000803000000000000"/>
      <p:regular r:id="rId12"/>
    </p:embeddedFont>
    <p:embeddedFont>
      <p:font typeface="Antonio Bold Bold" charset="1" panose="02000803000000000000"/>
      <p:regular r:id="rId13"/>
    </p:embeddedFont>
    <p:embeddedFont>
      <p:font typeface="Antonio Bold Italics" charset="1" panose="02000803000000000000"/>
      <p:regular r:id="rId14"/>
    </p:embeddedFont>
    <p:embeddedFont>
      <p:font typeface="Antonio Bold Bold Italics" charset="1" panose="02000803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jpeg" Type="http://schemas.openxmlformats.org/officeDocument/2006/relationships/image"/><Relationship Id="rId4" Target="../media/image5.jpeg" Type="http://schemas.openxmlformats.org/officeDocument/2006/relationships/image"/><Relationship Id="rId5" Target="../media/image6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-315257" y="-177332"/>
            <a:ext cx="18918515" cy="10641665"/>
          </a:xfrm>
          <a:prstGeom prst="rect">
            <a:avLst/>
          </a:prstGeom>
        </p:spPr>
      </p:pic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1487664" y="2640221"/>
            <a:ext cx="5006579" cy="5006559"/>
            <a:chOff x="0" y="0"/>
            <a:chExt cx="6350000" cy="6349975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21763" r="0" t="-30763" b="-85705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3375591"/>
            <a:ext cx="7966366" cy="3283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738"/>
              </a:lnSpc>
            </a:pPr>
            <a:r>
              <a:rPr lang="en-US" sz="12249" spc="-244">
                <a:solidFill>
                  <a:srgbClr val="FFFFFF"/>
                </a:solidFill>
                <a:latin typeface="Antonio Bold"/>
              </a:rPr>
              <a:t>GET ANYTHING AT KU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595840" y="7246406"/>
            <a:ext cx="6548160" cy="60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FFFFFF"/>
                </a:solidFill>
                <a:latin typeface="Assistant Regular Bold"/>
              </a:rPr>
              <a:t>By : Team Sui Generis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595840" y="8074910"/>
            <a:ext cx="6548160" cy="60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FFFFFF"/>
                </a:solidFill>
                <a:latin typeface="Assistant Regular Bold"/>
              </a:rPr>
              <a:t>Supervised by : Dhiraj Shrestha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E0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48633" y="2794690"/>
            <a:ext cx="2715533" cy="2710198"/>
            <a:chOff x="0" y="0"/>
            <a:chExt cx="3620711" cy="3613597"/>
          </a:xfrm>
        </p:grpSpPr>
        <p:grpSp>
          <p:nvGrpSpPr>
            <p:cNvPr name="Group 3" id="3"/>
            <p:cNvGrpSpPr>
              <a:grpSpLocks noChangeAspect="true"/>
            </p:cNvGrpSpPr>
            <p:nvPr/>
          </p:nvGrpSpPr>
          <p:grpSpPr>
            <a:xfrm rot="0">
              <a:off x="323972" y="320421"/>
              <a:ext cx="2972767" cy="2972755"/>
              <a:chOff x="0" y="0"/>
              <a:chExt cx="6350000" cy="6349975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0" y="0"/>
                <a:ext cx="6350000" cy="6349974"/>
              </a:xfrm>
              <a:custGeom>
                <a:avLst/>
                <a:gdLst/>
                <a:ahLst/>
                <a:cxnLst/>
                <a:rect r="r" b="b" t="t" l="l"/>
                <a:pathLst>
                  <a:path h="6349974" w="6350000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-43425" r="-46082" t="-64976" b="-24531"/>
                </a:stretch>
              </a:blipFill>
            </p:spPr>
          </p:sp>
        </p:grpSp>
      </p:grpSp>
      <p:sp>
        <p:nvSpPr>
          <p:cNvPr name="TextBox 5" id="5"/>
          <p:cNvSpPr txBox="true"/>
          <p:nvPr/>
        </p:nvSpPr>
        <p:spPr>
          <a:xfrm rot="0">
            <a:off x="2720723" y="577306"/>
            <a:ext cx="12846553" cy="1334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60"/>
              </a:lnSpc>
            </a:pPr>
            <a:r>
              <a:rPr lang="en-US" sz="8800">
                <a:solidFill>
                  <a:srgbClr val="57059F"/>
                </a:solidFill>
                <a:latin typeface="Antonio Bold"/>
              </a:rPr>
              <a:t>MEET TEAM SUI GENERIS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158609" y="2794690"/>
            <a:ext cx="2715533" cy="2710198"/>
            <a:chOff x="0" y="0"/>
            <a:chExt cx="3620711" cy="3613597"/>
          </a:xfrm>
        </p:grpSpPr>
        <p:grpSp>
          <p:nvGrpSpPr>
            <p:cNvPr name="Group 7" id="7"/>
            <p:cNvGrpSpPr>
              <a:grpSpLocks noChangeAspect="true"/>
            </p:cNvGrpSpPr>
            <p:nvPr/>
          </p:nvGrpSpPr>
          <p:grpSpPr>
            <a:xfrm rot="0">
              <a:off x="323972" y="320421"/>
              <a:ext cx="2972767" cy="2972755"/>
              <a:chOff x="0" y="0"/>
              <a:chExt cx="6350000" cy="6349975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0" y="0"/>
                <a:ext cx="6350000" cy="6349974"/>
              </a:xfrm>
              <a:custGeom>
                <a:avLst/>
                <a:gdLst/>
                <a:ahLst/>
                <a:cxnLst/>
                <a:rect r="r" b="b" t="t" l="l"/>
                <a:pathLst>
                  <a:path h="6349974" w="6350000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3"/>
                <a:stretch>
                  <a:fillRect l="-44045" r="0" t="-22241" b="-21805"/>
                </a:stretch>
              </a:blipFill>
            </p:spPr>
          </p:sp>
        </p:grpSp>
      </p:grpSp>
      <p:grpSp>
        <p:nvGrpSpPr>
          <p:cNvPr name="Group 9" id="9"/>
          <p:cNvGrpSpPr/>
          <p:nvPr/>
        </p:nvGrpSpPr>
        <p:grpSpPr>
          <a:xfrm rot="0">
            <a:off x="10158609" y="6394708"/>
            <a:ext cx="2715533" cy="2710198"/>
            <a:chOff x="0" y="0"/>
            <a:chExt cx="3620711" cy="3613597"/>
          </a:xfrm>
        </p:grpSpPr>
        <p:grpSp>
          <p:nvGrpSpPr>
            <p:cNvPr name="Group 10" id="10"/>
            <p:cNvGrpSpPr>
              <a:grpSpLocks noChangeAspect="true"/>
            </p:cNvGrpSpPr>
            <p:nvPr/>
          </p:nvGrpSpPr>
          <p:grpSpPr>
            <a:xfrm rot="0">
              <a:off x="323972" y="320421"/>
              <a:ext cx="2972767" cy="2972755"/>
              <a:chOff x="0" y="0"/>
              <a:chExt cx="6350000" cy="6349975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0" y="0"/>
                <a:ext cx="6350000" cy="6349974"/>
              </a:xfrm>
              <a:custGeom>
                <a:avLst/>
                <a:gdLst/>
                <a:ahLst/>
                <a:cxnLst/>
                <a:rect r="r" b="b" t="t" l="l"/>
                <a:pathLst>
                  <a:path h="6349974" w="6350000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 l="0" r="0" t="-2711" b="-30622"/>
                </a:stretch>
              </a:blipFill>
            </p:spPr>
          </p:sp>
        </p:grpSp>
      </p:grpSp>
      <p:grpSp>
        <p:nvGrpSpPr>
          <p:cNvPr name="Group 12" id="12"/>
          <p:cNvGrpSpPr/>
          <p:nvPr/>
        </p:nvGrpSpPr>
        <p:grpSpPr>
          <a:xfrm rot="0">
            <a:off x="2348633" y="6394708"/>
            <a:ext cx="2715533" cy="2710198"/>
            <a:chOff x="0" y="0"/>
            <a:chExt cx="3620711" cy="3613597"/>
          </a:xfrm>
        </p:grpSpPr>
        <p:grpSp>
          <p:nvGrpSpPr>
            <p:cNvPr name="Group 13" id="13"/>
            <p:cNvGrpSpPr>
              <a:grpSpLocks noChangeAspect="true"/>
            </p:cNvGrpSpPr>
            <p:nvPr/>
          </p:nvGrpSpPr>
          <p:grpSpPr>
            <a:xfrm rot="0">
              <a:off x="323972" y="320421"/>
              <a:ext cx="2972767" cy="2972755"/>
              <a:chOff x="0" y="0"/>
              <a:chExt cx="6350000" cy="6349975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0" y="0"/>
                <a:ext cx="6350000" cy="6349974"/>
              </a:xfrm>
              <a:custGeom>
                <a:avLst/>
                <a:gdLst/>
                <a:ahLst/>
                <a:cxnLst/>
                <a:rect r="r" b="b" t="t" l="l"/>
                <a:pathLst>
                  <a:path h="6349974" w="6350000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 l="0" r="-15216" t="0" b="-53622"/>
                </a:stretch>
              </a:blipFill>
            </p:spPr>
          </p:sp>
        </p:grpSp>
      </p:grpSp>
      <p:sp>
        <p:nvSpPr>
          <p:cNvPr name="TextBox 15" id="15"/>
          <p:cNvSpPr txBox="true"/>
          <p:nvPr/>
        </p:nvSpPr>
        <p:spPr>
          <a:xfrm rot="0">
            <a:off x="13148743" y="3881727"/>
            <a:ext cx="3671264" cy="507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>
                <a:solidFill>
                  <a:srgbClr val="272727"/>
                </a:solidFill>
                <a:latin typeface="Assistant Regular Bold"/>
              </a:rPr>
              <a:t>Ishar Maharjan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148743" y="7242259"/>
            <a:ext cx="3671264" cy="507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>
                <a:solidFill>
                  <a:srgbClr val="272727"/>
                </a:solidFill>
                <a:latin typeface="Assistant Regular Bold"/>
              </a:rPr>
              <a:t>Aron Shrestha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202643" y="3881727"/>
            <a:ext cx="3671264" cy="507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>
                <a:solidFill>
                  <a:srgbClr val="272727"/>
                </a:solidFill>
                <a:latin typeface="Assistant Regular Bold"/>
              </a:rPr>
              <a:t>Kushal Manandhar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202643" y="7481746"/>
            <a:ext cx="3671264" cy="507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>
                <a:solidFill>
                  <a:srgbClr val="272727"/>
                </a:solidFill>
                <a:latin typeface="Assistant Regular Bold"/>
              </a:rPr>
              <a:t>Hritik Thapa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-315257" y="-177332"/>
            <a:ext cx="18918515" cy="10641665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8995699" y="1028700"/>
            <a:ext cx="8263601" cy="1334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560"/>
              </a:lnSpc>
            </a:pPr>
            <a:r>
              <a:rPr lang="en-US" sz="8800">
                <a:solidFill>
                  <a:srgbClr val="272727"/>
                </a:solidFill>
                <a:latin typeface="Antonio Bold"/>
              </a:rPr>
              <a:t>INTRODUCTION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193177" y="4938285"/>
            <a:ext cx="4339634" cy="507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>
                <a:solidFill>
                  <a:srgbClr val="FFFFFF"/>
                </a:solidFill>
                <a:latin typeface="Assistant Regular Bold"/>
              </a:rPr>
              <a:t>Small-Scaled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193177" y="5889646"/>
            <a:ext cx="4339634" cy="514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>
                <a:solidFill>
                  <a:srgbClr val="FFFFFF"/>
                </a:solidFill>
                <a:latin typeface="Assistant Regular Bold"/>
              </a:rPr>
              <a:t>Chicken nuggets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193177" y="6841008"/>
            <a:ext cx="4339634" cy="514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>
                <a:solidFill>
                  <a:srgbClr val="FFFFFF"/>
                </a:solidFill>
                <a:latin typeface="Assistant Regular Bold"/>
              </a:rPr>
              <a:t>Mini quiche pies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193177" y="7792369"/>
            <a:ext cx="4339634" cy="514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>
                <a:solidFill>
                  <a:srgbClr val="FFFFFF"/>
                </a:solidFill>
                <a:latin typeface="Assistant Regular Bold"/>
              </a:rPr>
              <a:t>Bagels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193177" y="8743730"/>
            <a:ext cx="4339634" cy="514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>
                <a:solidFill>
                  <a:srgbClr val="FFFFFF"/>
                </a:solidFill>
                <a:latin typeface="Assistant Regular Bold"/>
              </a:rPr>
              <a:t>Chocolate chip cookies</a:t>
            </a:r>
          </a:p>
        </p:txBody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835747" y="2569187"/>
            <a:ext cx="5281364" cy="5281343"/>
            <a:chOff x="0" y="0"/>
            <a:chExt cx="6350000" cy="6349975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63748" r="0" t="-74233" b="-40520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DAEI0Q_0NkQ</dc:identifier>
  <dcterms:modified xsi:type="dcterms:W3CDTF">2011-08-01T06:04:30Z</dcterms:modified>
  <cp:revision>1</cp:revision>
  <dc:title>A Student'Guide to</dc:title>
</cp:coreProperties>
</file>