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6DEA7-6BE7-4E2D-BEA1-D1E174BF78E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D71F20E-689D-4991-942C-C45FE384EA5E}">
      <dgm:prSet/>
      <dgm:spPr/>
      <dgm:t>
        <a:bodyPr/>
        <a:lstStyle/>
        <a:p>
          <a:pPr>
            <a:defRPr cap="all"/>
          </a:pPr>
          <a:r>
            <a:rPr lang="en-GB" i="1" dirty="0"/>
            <a:t>Now, It is time FOR Demonstration</a:t>
          </a:r>
          <a:endParaRPr lang="en-US" dirty="0"/>
        </a:p>
      </dgm:t>
    </dgm:pt>
    <dgm:pt modelId="{3010CA22-083D-4BA0-BB66-59511C2DE4D9}" type="parTrans" cxnId="{D5B31CB3-4E1F-425E-B3D9-FEAF2C85C824}">
      <dgm:prSet/>
      <dgm:spPr/>
      <dgm:t>
        <a:bodyPr/>
        <a:lstStyle/>
        <a:p>
          <a:endParaRPr lang="en-US"/>
        </a:p>
      </dgm:t>
    </dgm:pt>
    <dgm:pt modelId="{27868783-9276-4574-B0DB-BBBBD108B4B3}" type="sibTrans" cxnId="{D5B31CB3-4E1F-425E-B3D9-FEAF2C85C824}">
      <dgm:prSet/>
      <dgm:spPr/>
      <dgm:t>
        <a:bodyPr/>
        <a:lstStyle/>
        <a:p>
          <a:endParaRPr lang="en-US"/>
        </a:p>
      </dgm:t>
    </dgm:pt>
    <dgm:pt modelId="{0B7832E5-F074-4284-B2A5-33FC1351915A}">
      <dgm:prSet/>
      <dgm:spPr/>
      <dgm:t>
        <a:bodyPr/>
        <a:lstStyle/>
        <a:p>
          <a:pPr>
            <a:defRPr cap="all"/>
          </a:pPr>
          <a:r>
            <a:rPr lang="en-GB" i="1"/>
            <a:t>Let’s go to our website:</a:t>
          </a:r>
          <a:endParaRPr lang="en-US"/>
        </a:p>
      </dgm:t>
    </dgm:pt>
    <dgm:pt modelId="{45A14E12-B71A-49B1-97AF-C9A107B4191E}" type="parTrans" cxnId="{52197544-07B4-4994-906C-93F4CB22C799}">
      <dgm:prSet/>
      <dgm:spPr/>
      <dgm:t>
        <a:bodyPr/>
        <a:lstStyle/>
        <a:p>
          <a:endParaRPr lang="en-US"/>
        </a:p>
      </dgm:t>
    </dgm:pt>
    <dgm:pt modelId="{90C8417E-7094-4715-B569-815A47E37CCE}" type="sibTrans" cxnId="{52197544-07B4-4994-906C-93F4CB22C799}">
      <dgm:prSet/>
      <dgm:spPr/>
      <dgm:t>
        <a:bodyPr/>
        <a:lstStyle/>
        <a:p>
          <a:endParaRPr lang="en-US"/>
        </a:p>
      </dgm:t>
    </dgm:pt>
    <dgm:pt modelId="{8CCF2B10-B125-4768-946A-AE00023A2A84}">
      <dgm:prSet/>
      <dgm:spPr/>
      <dgm:t>
        <a:bodyPr/>
        <a:lstStyle/>
        <a:p>
          <a:pPr>
            <a:defRPr cap="all"/>
          </a:pPr>
          <a:r>
            <a:rPr lang="en-GB" i="1"/>
            <a:t>Click:</a:t>
          </a:r>
          <a:endParaRPr lang="en-US"/>
        </a:p>
      </dgm:t>
    </dgm:pt>
    <dgm:pt modelId="{D3005DF9-3F89-4588-8227-0DDD5B70AC24}" type="parTrans" cxnId="{C6B5BE4A-A987-4AF6-83F9-F169C6C7BF8B}">
      <dgm:prSet/>
      <dgm:spPr/>
      <dgm:t>
        <a:bodyPr/>
        <a:lstStyle/>
        <a:p>
          <a:endParaRPr lang="en-US"/>
        </a:p>
      </dgm:t>
    </dgm:pt>
    <dgm:pt modelId="{4BA41AEA-8F38-4B67-82ED-71269E8DF60D}" type="sibTrans" cxnId="{C6B5BE4A-A987-4AF6-83F9-F169C6C7BF8B}">
      <dgm:prSet/>
      <dgm:spPr/>
      <dgm:t>
        <a:bodyPr/>
        <a:lstStyle/>
        <a:p>
          <a:endParaRPr lang="en-US"/>
        </a:p>
      </dgm:t>
    </dgm:pt>
    <dgm:pt modelId="{33777A6F-F06F-453A-853A-A058D9C178ED}" type="pres">
      <dgm:prSet presAssocID="{BB46DEA7-6BE7-4E2D-BEA1-D1E174BF78EF}" presName="root" presStyleCnt="0">
        <dgm:presLayoutVars>
          <dgm:dir/>
          <dgm:resizeHandles val="exact"/>
        </dgm:presLayoutVars>
      </dgm:prSet>
      <dgm:spPr/>
    </dgm:pt>
    <dgm:pt modelId="{15889FF2-1E0F-4D5E-A208-C316B71AD215}" type="pres">
      <dgm:prSet presAssocID="{6D71F20E-689D-4991-942C-C45FE384EA5E}" presName="compNode" presStyleCnt="0"/>
      <dgm:spPr/>
    </dgm:pt>
    <dgm:pt modelId="{2BBB2F87-4C75-49D0-97E5-E64B06AC80AC}" type="pres">
      <dgm:prSet presAssocID="{6D71F20E-689D-4991-942C-C45FE384EA5E}" presName="iconBgRect" presStyleLbl="bgShp" presStyleIdx="0" presStyleCnt="3"/>
      <dgm:spPr/>
    </dgm:pt>
    <dgm:pt modelId="{04143F1D-12F1-43BD-A2A8-69BB368985F7}" type="pres">
      <dgm:prSet presAssocID="{6D71F20E-689D-4991-942C-C45FE384EA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4E53A4A-A680-40DA-8BE9-F719C1F37254}" type="pres">
      <dgm:prSet presAssocID="{6D71F20E-689D-4991-942C-C45FE384EA5E}" presName="spaceRect" presStyleCnt="0"/>
      <dgm:spPr/>
    </dgm:pt>
    <dgm:pt modelId="{05CEC46B-B8C5-438A-8C07-543E4A3C52A9}" type="pres">
      <dgm:prSet presAssocID="{6D71F20E-689D-4991-942C-C45FE384EA5E}" presName="textRect" presStyleLbl="revTx" presStyleIdx="0" presStyleCnt="3">
        <dgm:presLayoutVars>
          <dgm:chMax val="1"/>
          <dgm:chPref val="1"/>
        </dgm:presLayoutVars>
      </dgm:prSet>
      <dgm:spPr/>
    </dgm:pt>
    <dgm:pt modelId="{E71C4DE9-897E-4B7D-951B-8381E18F4503}" type="pres">
      <dgm:prSet presAssocID="{27868783-9276-4574-B0DB-BBBBD108B4B3}" presName="sibTrans" presStyleCnt="0"/>
      <dgm:spPr/>
    </dgm:pt>
    <dgm:pt modelId="{E5C85A8D-52B4-4971-A9DA-F67704A043A2}" type="pres">
      <dgm:prSet presAssocID="{0B7832E5-F074-4284-B2A5-33FC1351915A}" presName="compNode" presStyleCnt="0"/>
      <dgm:spPr/>
    </dgm:pt>
    <dgm:pt modelId="{FBB29017-9609-4488-8507-7CC082B96881}" type="pres">
      <dgm:prSet presAssocID="{0B7832E5-F074-4284-B2A5-33FC1351915A}" presName="iconBgRect" presStyleLbl="bgShp" presStyleIdx="1" presStyleCnt="3"/>
      <dgm:spPr/>
    </dgm:pt>
    <dgm:pt modelId="{5E6B6BE5-D2AB-4C4C-9BAC-B68AC0A164A3}" type="pres">
      <dgm:prSet presAssocID="{0B7832E5-F074-4284-B2A5-33FC135191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9A27138-9F33-4D3A-BFA2-1F1B7E00A042}" type="pres">
      <dgm:prSet presAssocID="{0B7832E5-F074-4284-B2A5-33FC1351915A}" presName="spaceRect" presStyleCnt="0"/>
      <dgm:spPr/>
    </dgm:pt>
    <dgm:pt modelId="{0644C219-449C-4FF8-BF0A-911D65824D8B}" type="pres">
      <dgm:prSet presAssocID="{0B7832E5-F074-4284-B2A5-33FC1351915A}" presName="textRect" presStyleLbl="revTx" presStyleIdx="1" presStyleCnt="3">
        <dgm:presLayoutVars>
          <dgm:chMax val="1"/>
          <dgm:chPref val="1"/>
        </dgm:presLayoutVars>
      </dgm:prSet>
      <dgm:spPr/>
    </dgm:pt>
    <dgm:pt modelId="{36275065-DEAD-4862-AEA8-D60B6CF97746}" type="pres">
      <dgm:prSet presAssocID="{90C8417E-7094-4715-B569-815A47E37CCE}" presName="sibTrans" presStyleCnt="0"/>
      <dgm:spPr/>
    </dgm:pt>
    <dgm:pt modelId="{69932820-546B-450A-BDB5-EF343598DC33}" type="pres">
      <dgm:prSet presAssocID="{8CCF2B10-B125-4768-946A-AE00023A2A84}" presName="compNode" presStyleCnt="0"/>
      <dgm:spPr/>
    </dgm:pt>
    <dgm:pt modelId="{AA22801D-C704-4CE0-AC98-56D7247E0A88}" type="pres">
      <dgm:prSet presAssocID="{8CCF2B10-B125-4768-946A-AE00023A2A84}" presName="iconBgRect" presStyleLbl="bgShp" presStyleIdx="2" presStyleCnt="3"/>
      <dgm:spPr/>
    </dgm:pt>
    <dgm:pt modelId="{0D80A009-68F8-4645-B6DF-5A6FD8D160F2}" type="pres">
      <dgm:prSet presAssocID="{8CCF2B10-B125-4768-946A-AE00023A2A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78F54BC9-8708-4EA1-842C-62E37F52C43A}" type="pres">
      <dgm:prSet presAssocID="{8CCF2B10-B125-4768-946A-AE00023A2A84}" presName="spaceRect" presStyleCnt="0"/>
      <dgm:spPr/>
    </dgm:pt>
    <dgm:pt modelId="{25A471FC-9B71-4694-8C7D-A742F446A995}" type="pres">
      <dgm:prSet presAssocID="{8CCF2B10-B125-4768-946A-AE00023A2A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7A2A0A-049B-4597-B0E7-669E03108DA2}" type="presOf" srcId="{0B7832E5-F074-4284-B2A5-33FC1351915A}" destId="{0644C219-449C-4FF8-BF0A-911D65824D8B}" srcOrd="0" destOrd="0" presId="urn:microsoft.com/office/officeart/2018/5/layout/IconCircleLabelList"/>
    <dgm:cxn modelId="{52197544-07B4-4994-906C-93F4CB22C799}" srcId="{BB46DEA7-6BE7-4E2D-BEA1-D1E174BF78EF}" destId="{0B7832E5-F074-4284-B2A5-33FC1351915A}" srcOrd="1" destOrd="0" parTransId="{45A14E12-B71A-49B1-97AF-C9A107B4191E}" sibTransId="{90C8417E-7094-4715-B569-815A47E37CCE}"/>
    <dgm:cxn modelId="{C6B5BE4A-A987-4AF6-83F9-F169C6C7BF8B}" srcId="{BB46DEA7-6BE7-4E2D-BEA1-D1E174BF78EF}" destId="{8CCF2B10-B125-4768-946A-AE00023A2A84}" srcOrd="2" destOrd="0" parTransId="{D3005DF9-3F89-4588-8227-0DDD5B70AC24}" sibTransId="{4BA41AEA-8F38-4B67-82ED-71269E8DF60D}"/>
    <dgm:cxn modelId="{CAC7989E-EC6B-4C5A-9905-B13C1056FA75}" type="presOf" srcId="{6D71F20E-689D-4991-942C-C45FE384EA5E}" destId="{05CEC46B-B8C5-438A-8C07-543E4A3C52A9}" srcOrd="0" destOrd="0" presId="urn:microsoft.com/office/officeart/2018/5/layout/IconCircleLabelList"/>
    <dgm:cxn modelId="{6277F09F-07BD-499D-BC9A-D16EFA22F308}" type="presOf" srcId="{BB46DEA7-6BE7-4E2D-BEA1-D1E174BF78EF}" destId="{33777A6F-F06F-453A-853A-A058D9C178ED}" srcOrd="0" destOrd="0" presId="urn:microsoft.com/office/officeart/2018/5/layout/IconCircleLabelList"/>
    <dgm:cxn modelId="{88D2D2B0-8ADE-4CDC-85A2-8459F9EE266D}" type="presOf" srcId="{8CCF2B10-B125-4768-946A-AE00023A2A84}" destId="{25A471FC-9B71-4694-8C7D-A742F446A995}" srcOrd="0" destOrd="0" presId="urn:microsoft.com/office/officeart/2018/5/layout/IconCircleLabelList"/>
    <dgm:cxn modelId="{D5B31CB3-4E1F-425E-B3D9-FEAF2C85C824}" srcId="{BB46DEA7-6BE7-4E2D-BEA1-D1E174BF78EF}" destId="{6D71F20E-689D-4991-942C-C45FE384EA5E}" srcOrd="0" destOrd="0" parTransId="{3010CA22-083D-4BA0-BB66-59511C2DE4D9}" sibTransId="{27868783-9276-4574-B0DB-BBBBD108B4B3}"/>
    <dgm:cxn modelId="{1236D496-31AA-4039-8241-832307EC11F3}" type="presParOf" srcId="{33777A6F-F06F-453A-853A-A058D9C178ED}" destId="{15889FF2-1E0F-4D5E-A208-C316B71AD215}" srcOrd="0" destOrd="0" presId="urn:microsoft.com/office/officeart/2018/5/layout/IconCircleLabelList"/>
    <dgm:cxn modelId="{87E0D3AE-4BEC-4B73-AD51-23DF60CB2241}" type="presParOf" srcId="{15889FF2-1E0F-4D5E-A208-C316B71AD215}" destId="{2BBB2F87-4C75-49D0-97E5-E64B06AC80AC}" srcOrd="0" destOrd="0" presId="urn:microsoft.com/office/officeart/2018/5/layout/IconCircleLabelList"/>
    <dgm:cxn modelId="{9735E350-3820-488C-9936-55A63C56B657}" type="presParOf" srcId="{15889FF2-1E0F-4D5E-A208-C316B71AD215}" destId="{04143F1D-12F1-43BD-A2A8-69BB368985F7}" srcOrd="1" destOrd="0" presId="urn:microsoft.com/office/officeart/2018/5/layout/IconCircleLabelList"/>
    <dgm:cxn modelId="{D23606D4-2D66-4C26-B1FB-0C6624D072C9}" type="presParOf" srcId="{15889FF2-1E0F-4D5E-A208-C316B71AD215}" destId="{D4E53A4A-A680-40DA-8BE9-F719C1F37254}" srcOrd="2" destOrd="0" presId="urn:microsoft.com/office/officeart/2018/5/layout/IconCircleLabelList"/>
    <dgm:cxn modelId="{A677E4BA-E5FF-4860-AE83-D35DEAB5C6F1}" type="presParOf" srcId="{15889FF2-1E0F-4D5E-A208-C316B71AD215}" destId="{05CEC46B-B8C5-438A-8C07-543E4A3C52A9}" srcOrd="3" destOrd="0" presId="urn:microsoft.com/office/officeart/2018/5/layout/IconCircleLabelList"/>
    <dgm:cxn modelId="{6FF90DAA-F78D-4420-BB52-A635DB621D13}" type="presParOf" srcId="{33777A6F-F06F-453A-853A-A058D9C178ED}" destId="{E71C4DE9-897E-4B7D-951B-8381E18F4503}" srcOrd="1" destOrd="0" presId="urn:microsoft.com/office/officeart/2018/5/layout/IconCircleLabelList"/>
    <dgm:cxn modelId="{676FA361-DD2F-420F-8D28-D52EE048BA58}" type="presParOf" srcId="{33777A6F-F06F-453A-853A-A058D9C178ED}" destId="{E5C85A8D-52B4-4971-A9DA-F67704A043A2}" srcOrd="2" destOrd="0" presId="urn:microsoft.com/office/officeart/2018/5/layout/IconCircleLabelList"/>
    <dgm:cxn modelId="{253BBC64-5914-4F8D-B6DE-D45B55A6497D}" type="presParOf" srcId="{E5C85A8D-52B4-4971-A9DA-F67704A043A2}" destId="{FBB29017-9609-4488-8507-7CC082B96881}" srcOrd="0" destOrd="0" presId="urn:microsoft.com/office/officeart/2018/5/layout/IconCircleLabelList"/>
    <dgm:cxn modelId="{C5323AD4-3DFB-4C27-BA35-BDD6C0BFF57E}" type="presParOf" srcId="{E5C85A8D-52B4-4971-A9DA-F67704A043A2}" destId="{5E6B6BE5-D2AB-4C4C-9BAC-B68AC0A164A3}" srcOrd="1" destOrd="0" presId="urn:microsoft.com/office/officeart/2018/5/layout/IconCircleLabelList"/>
    <dgm:cxn modelId="{BB4AC04E-DA41-48E4-8586-7C1479F64A6B}" type="presParOf" srcId="{E5C85A8D-52B4-4971-A9DA-F67704A043A2}" destId="{A9A27138-9F33-4D3A-BFA2-1F1B7E00A042}" srcOrd="2" destOrd="0" presId="urn:microsoft.com/office/officeart/2018/5/layout/IconCircleLabelList"/>
    <dgm:cxn modelId="{68D7643B-8CE1-4B1A-B7B2-6FA02E8301BD}" type="presParOf" srcId="{E5C85A8D-52B4-4971-A9DA-F67704A043A2}" destId="{0644C219-449C-4FF8-BF0A-911D65824D8B}" srcOrd="3" destOrd="0" presId="urn:microsoft.com/office/officeart/2018/5/layout/IconCircleLabelList"/>
    <dgm:cxn modelId="{21407F9A-03B3-4CA9-839C-CE7EC11E9F0E}" type="presParOf" srcId="{33777A6F-F06F-453A-853A-A058D9C178ED}" destId="{36275065-DEAD-4862-AEA8-D60B6CF97746}" srcOrd="3" destOrd="0" presId="urn:microsoft.com/office/officeart/2018/5/layout/IconCircleLabelList"/>
    <dgm:cxn modelId="{769EE8B4-E632-4D1A-9798-C2C2A3F727DF}" type="presParOf" srcId="{33777A6F-F06F-453A-853A-A058D9C178ED}" destId="{69932820-546B-450A-BDB5-EF343598DC33}" srcOrd="4" destOrd="0" presId="urn:microsoft.com/office/officeart/2018/5/layout/IconCircleLabelList"/>
    <dgm:cxn modelId="{48611E57-EF57-40B5-9472-8101B1F0ABE1}" type="presParOf" srcId="{69932820-546B-450A-BDB5-EF343598DC33}" destId="{AA22801D-C704-4CE0-AC98-56D7247E0A88}" srcOrd="0" destOrd="0" presId="urn:microsoft.com/office/officeart/2018/5/layout/IconCircleLabelList"/>
    <dgm:cxn modelId="{61E55EFF-C0A2-4A51-B39D-7A8F9EB1C81A}" type="presParOf" srcId="{69932820-546B-450A-BDB5-EF343598DC33}" destId="{0D80A009-68F8-4645-B6DF-5A6FD8D160F2}" srcOrd="1" destOrd="0" presId="urn:microsoft.com/office/officeart/2018/5/layout/IconCircleLabelList"/>
    <dgm:cxn modelId="{666DCFC6-88AF-47FC-87E5-8F7FAA2C0D53}" type="presParOf" srcId="{69932820-546B-450A-BDB5-EF343598DC33}" destId="{78F54BC9-8708-4EA1-842C-62E37F52C43A}" srcOrd="2" destOrd="0" presId="urn:microsoft.com/office/officeart/2018/5/layout/IconCircleLabelList"/>
    <dgm:cxn modelId="{F11D41E6-72B8-4639-94AF-93171F836257}" type="presParOf" srcId="{69932820-546B-450A-BDB5-EF343598DC33}" destId="{25A471FC-9B71-4694-8C7D-A742F446A9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B2F87-4C75-49D0-97E5-E64B06AC80AC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43F1D-12F1-43BD-A2A8-69BB368985F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EC46B-B8C5-438A-8C07-543E4A3C52A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i="1" kern="1200" dirty="0"/>
            <a:t>Now, It is time FOR Demonstration</a:t>
          </a:r>
          <a:endParaRPr lang="en-US" sz="2500" kern="1200" dirty="0"/>
        </a:p>
      </dsp:txBody>
      <dsp:txXfrm>
        <a:off x="93445" y="3018902"/>
        <a:ext cx="3206250" cy="720000"/>
      </dsp:txXfrm>
    </dsp:sp>
    <dsp:sp modelId="{FBB29017-9609-4488-8507-7CC082B96881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B6BE5-D2AB-4C4C-9BAC-B68AC0A164A3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4C219-449C-4FF8-BF0A-911D65824D8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i="1" kern="1200"/>
            <a:t>Let’s go to our website:</a:t>
          </a:r>
          <a:endParaRPr lang="en-US" sz="2500" kern="1200"/>
        </a:p>
      </dsp:txBody>
      <dsp:txXfrm>
        <a:off x="3860789" y="3018902"/>
        <a:ext cx="3206250" cy="720000"/>
      </dsp:txXfrm>
    </dsp:sp>
    <dsp:sp modelId="{AA22801D-C704-4CE0-AC98-56D7247E0A88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0A009-68F8-4645-B6DF-5A6FD8D160F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471FC-9B71-4694-8C7D-A742F446A99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i="1" kern="1200"/>
            <a:t>Click: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B5CC-D2B1-4ED8-808F-1348C32A5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1FABF-6457-471E-8BA6-AAAF81973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E097-FA33-477D-8BCD-C962D7B1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890A-D36C-445E-B766-FE6EB1D6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18C7-1D5E-498D-B3E1-442552DD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590E-DBD3-4933-AD18-35796EB9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90119-BEE4-42C5-B989-E85924BA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3DF48-28ED-4997-83C2-571B2C55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7324-64BE-4DE6-BF56-3904FAF5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C754-2CF5-489B-B1A0-1B61BEE1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D737C-43F3-41C0-8AA3-5B7986D5E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25BDF-2E48-439B-B06E-9654AC919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7A39-80E4-40F1-9524-4959800A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273C2-B704-4DB1-AC50-C39A243C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619F-8A5E-4399-9202-1ED94290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3DCD-B7D6-4A2E-8A93-C67B2248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218B-1FAD-49F8-B6EC-F508FE95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D-880B-46D3-9C74-83DC02A9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D360-8ADB-423C-96BF-8A97A744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24828-8934-4982-88A6-D670CC1D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C0C2-9159-4EE8-A215-DD015849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E13E-0E63-4BAF-B329-47F1B748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306A-D620-4720-9F66-F340A8AB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3BC3-0972-4B66-AB19-A4A55DB4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DEF6-51BD-49FB-894F-C0390D74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A2EE-2B27-470B-86EE-6E505834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E761-7C51-452E-858E-6BE13A03A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FCE3C-A632-4724-BFF8-42F703643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BE940-BB6A-40E0-9433-00ABDE40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FC470-E6EC-43DD-9C25-0796BB06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4AF4-F19B-459E-A527-47B7A65E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4DA7-E5CB-47C9-9960-42778BA1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0B7DF-3D46-4E53-9325-20A73235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1D5E8-5034-4898-A5F6-98EB6A815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99D6A-EBB8-4468-8AC8-6E0356632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18449-202F-4A4B-9274-9FC3DC9D9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6A4B1-1B40-4B7F-A28E-07B27BDE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828A1-0D14-479C-BFD7-A1D6096A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7051C-9339-481C-A859-F5D3DAE0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1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1EE3-8969-4DE7-AF15-8A607086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CA778-5318-44FE-8147-25CA2EF6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5A470-74DA-4749-9171-7D5845E7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BE765-F51A-4BEC-A89F-EAFC19B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2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64BFF-A810-4898-B8F4-2809DE6C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0774E-CD3F-4D44-B319-98D8C8D9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3099B-DA20-43C9-90C9-B2E26EED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8167-6338-45B8-ACF1-A3DA59A5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BE1E-D2E3-4694-9A35-BE1AF743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D12E2-BD4E-4F45-A77B-C182DF2F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AEC63-B7F4-4875-B8F5-D6810C8D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89FC-478A-4F63-BDC7-5615441E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5A7B7-6D3E-4914-95D0-2CAF4318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0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986A-4E4A-4379-9956-F3414BC0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DA351-B512-4BFF-8137-90A9CFC9C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1F531-5DA7-44B7-9F7F-985A04C0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DF5E-5FA5-4476-B188-43889930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B714-B841-4C00-AA44-9B2BDD4E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1E0B1-6FA9-4BD9-9527-E672F62E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3B836-1A41-4036-8C39-4DB1A283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AB687-C6B2-4EB6-B11D-E727A883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3E280-36F2-4BF4-9FF9-FA0209F1C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BC2F-DF1C-4579-B94C-5FB5C8F177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3142-9047-4E2E-85A9-536A02569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ED78-45A1-4649-9FF0-FE38689B7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2BE89-8C47-4C4A-A19D-48F8D77B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4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56E4E-BC9D-4424-8274-D770B8D1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sz="41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Serene Ceylon Travels</a:t>
            </a:r>
            <a:br>
              <a:rPr lang="en-US" sz="41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1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B3FA-B1EB-4BB2-9A29-94E74964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aim of our website is to showcase the beauty of SRI LANKA and to promote the tourism industry of Sri Lanka</a:t>
            </a:r>
          </a:p>
          <a:p>
            <a:pPr marL="0" indent="0">
              <a:buNone/>
            </a:pPr>
            <a:endParaRPr lang="en-US" sz="2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LK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the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 tourist destinations</a:t>
            </a:r>
            <a:r>
              <a:rPr lang="en-LK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 around Sri Lanka.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LK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Creating a user friendly website for tourists to get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more details</a:t>
            </a:r>
            <a:r>
              <a:rPr lang="en-LK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 about Sri Lanka</a:t>
            </a:r>
            <a:endParaRPr lang="en-US" sz="2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erial view of beach and trees">
            <a:extLst>
              <a:ext uri="{FF2B5EF4-FFF2-40B4-BE49-F238E27FC236}">
                <a16:creationId xmlns:a16="http://schemas.microsoft.com/office/drawing/2014/main" id="{3EACE9F6-308C-00C4-A17A-96151136D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65" b="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logo with a plane and a globe with Thanks-Giving Square in the background&#10;&#10;Description automatically generated">
            <a:extLst>
              <a:ext uri="{FF2B5EF4-FFF2-40B4-BE49-F238E27FC236}">
                <a16:creationId xmlns:a16="http://schemas.microsoft.com/office/drawing/2014/main" id="{1047EBE9-65A2-25F7-0FED-837911BEAA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-3" b="3935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398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6E4E-BC9D-4424-8274-D770B8D1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7" y="0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Serene Ceylon Travels</a:t>
            </a:r>
          </a:p>
        </p:txBody>
      </p:sp>
      <p:pic>
        <p:nvPicPr>
          <p:cNvPr id="5" name="Picture 4" descr="Palm trees silhouettes of palm trees with sunset background">
            <a:extLst>
              <a:ext uri="{FF2B5EF4-FFF2-40B4-BE49-F238E27FC236}">
                <a16:creationId xmlns:a16="http://schemas.microsoft.com/office/drawing/2014/main" id="{99725BCA-2ED4-D595-10C3-A28B205DB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B3FA-B1EB-4BB2-9A29-94E74964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L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L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L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LK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LK" sz="2000" i="1" dirty="0"/>
              <a:t>Information </a:t>
            </a:r>
            <a:r>
              <a:rPr lang="en-US" sz="2000" i="1" dirty="0"/>
              <a:t>about</a:t>
            </a:r>
            <a:r>
              <a:rPr lang="en-LK" sz="2000" i="1" dirty="0"/>
              <a:t> </a:t>
            </a:r>
            <a:r>
              <a:rPr lang="en-US" sz="2000" i="1" dirty="0"/>
              <a:t>tourist</a:t>
            </a:r>
            <a:r>
              <a:rPr lang="en-LK" sz="2000" i="1" dirty="0"/>
              <a:t> destinations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/>
              <a:t>Enhancing the our-related</a:t>
            </a:r>
            <a:r>
              <a:rPr lang="en-LK" sz="2000" i="1" dirty="0"/>
              <a:t>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LK" sz="2000" i="1" dirty="0"/>
              <a:t>Inquiry forms</a:t>
            </a:r>
          </a:p>
        </p:txBody>
      </p:sp>
    </p:spTree>
    <p:extLst>
      <p:ext uri="{BB962C8B-B14F-4D97-AF65-F5344CB8AC3E}">
        <p14:creationId xmlns:p14="http://schemas.microsoft.com/office/powerpoint/2010/main" val="350238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24F47-67EC-42D7-96D7-E67C58C7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Discover Sri Lanka - Serene Ceylon Travels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C958F8-0703-6D1B-4B06-6CB7C9EDE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2649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63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train on a train track in the middle of the forest">
            <a:extLst>
              <a:ext uri="{FF2B5EF4-FFF2-40B4-BE49-F238E27FC236}">
                <a16:creationId xmlns:a16="http://schemas.microsoft.com/office/drawing/2014/main" id="{4B7EA0B6-C345-A713-7453-8FE96B770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978" b="87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3BE62-96D6-4571-A377-7BE8C52A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Serene Ceylon Travels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949A-0254-42B0-939A-A7F886D7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i="1">
                <a:solidFill>
                  <a:srgbClr val="FFFFFF"/>
                </a:solidFill>
              </a:rPr>
              <a:t> Thank You </a:t>
            </a:r>
          </a:p>
        </p:txBody>
      </p:sp>
    </p:spTree>
    <p:extLst>
      <p:ext uri="{BB962C8B-B14F-4D97-AF65-F5344CB8AC3E}">
        <p14:creationId xmlns:p14="http://schemas.microsoft.com/office/powerpoint/2010/main" val="405291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Serene Ceylon Travels </vt:lpstr>
      <vt:lpstr>Serene Ceylon Travels</vt:lpstr>
      <vt:lpstr>Discover Sri Lanka - Serene Ceylon Travels</vt:lpstr>
      <vt:lpstr>Serene Ceylon Travels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Rajapaksha Mudiyanselage　Marian Thrishala Sanju Rajapaksha</dc:creator>
  <cp:lastModifiedBy>Ishari ❤</cp:lastModifiedBy>
  <cp:revision>5</cp:revision>
  <dcterms:created xsi:type="dcterms:W3CDTF">2024-02-04T08:12:48Z</dcterms:created>
  <dcterms:modified xsi:type="dcterms:W3CDTF">2024-02-04T13:33:42Z</dcterms:modified>
</cp:coreProperties>
</file>