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b90f416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b90f416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90f416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b90f416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90f416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b90f416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90f416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90f416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90f416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90f416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90f416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90f416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b90f416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b90f416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