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D8D8-98E7-1AF1-FB55-B68EE1453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A3983-C407-40F5-F798-A1FC73D7E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5044-A660-B1FE-7882-AC9166A0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ACD8-69B1-4543-B676-352244EB920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D9AA-9957-870F-F085-92568081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CD13C-A413-110B-DA59-3AE9528B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9D59-82EF-4D3F-9F3A-5169495DA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80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660F-F4E9-37A6-AB6E-8785A2F5C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FF345-2CA5-C5DC-711B-2309EDB51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64F2-C802-A37C-BD7E-A4287AB3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ACD8-69B1-4543-B676-352244EB920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DB31-2308-E057-A696-B4DFFFC3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89BF-465F-D2C1-3EE2-67575323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9D59-82EF-4D3F-9F3A-5169495DA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4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9103-D7E7-3FFA-3841-30FEFD158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1A305-D293-471E-5235-EED9938F8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8460-2A6B-DA77-C490-A09D930B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ACD8-69B1-4543-B676-352244EB920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537A-A4A0-D139-B47D-5EC038AF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BB9F7-8285-77B4-9918-036DB1A5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9D59-82EF-4D3F-9F3A-5169495DA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6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AB90-A650-CC87-C186-A84E3913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0C44-EE8E-238F-5132-8EF9856C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128F-1582-E7F0-76DF-E796C451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ACD8-69B1-4543-B676-352244EB920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1962-FBBC-0E7D-5D5B-66578485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DB3A7-32DE-35A2-E5C1-BAEE1BA0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9D59-82EF-4D3F-9F3A-5169495DA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1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58FC-D54F-64B6-AC83-FA522C4C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0B80C-98D1-44CA-D66C-3602CED4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3711-9D5B-72B7-EE6A-C5D852C0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ACD8-69B1-4543-B676-352244EB920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71BC4-4D84-83F5-D177-986903FF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4DD2-692E-E2FA-B4CC-C0DD26A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9D59-82EF-4D3F-9F3A-5169495DA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4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681C-B918-6999-2917-3C2FDCB5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FCE5-86F2-82F0-2D15-82552B63F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C8AED-0587-6BCD-C2A8-B75F9471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CAADA-9B46-C99A-725A-FEDB31AB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ACD8-69B1-4543-B676-352244EB920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8F07F-472F-2659-5C54-9F3DC214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69CDB-CA88-AB32-9B99-C933DEC4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9D59-82EF-4D3F-9F3A-5169495DA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00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1BA4-B7E0-E618-78D9-082C9E95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75D72-7892-3515-269E-8EB391C0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C4D63-675F-42F3-C1E6-1022F982A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28BAC-A94D-E144-4B45-6A0A8098D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F9231-2D2F-D09F-1F2B-3F693FB4C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BA63E2-3280-0FCA-9A84-98EDAD53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ACD8-69B1-4543-B676-352244EB920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F1853-BC1B-140A-1B2F-817F755E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3A772-262C-40E5-2B22-1C904B78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9D59-82EF-4D3F-9F3A-5169495DA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2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E990-288D-A2EF-8183-05293C06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A495D-B67A-DD29-808E-363A8339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ACD8-69B1-4543-B676-352244EB920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D979B-D72B-BE79-BEC9-E080CFD2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AAD81-A2F0-44B9-3E33-65D5C046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9D59-82EF-4D3F-9F3A-5169495DA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3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F8345-3DFA-D8D2-B005-9B9BA421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ACD8-69B1-4543-B676-352244EB920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2BB6D-410F-E554-FEC4-F2FBFB52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41F2E-B296-A52E-7E40-0BE1C501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9D59-82EF-4D3F-9F3A-5169495DA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1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5E91-BB25-EAF6-7EF2-FF1DA8AD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D1B6-00B0-CF49-DFF0-70DB90FA9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A3362-3069-7306-D39D-3D75B015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9EF92-5800-A5D5-433B-A7C64294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ACD8-69B1-4543-B676-352244EB920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D96C0-83A5-A607-FEDF-DED07F20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649C-EC00-887F-FB18-CA09B7A6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9D59-82EF-4D3F-9F3A-5169495DA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43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968C-A9D1-2E65-0B37-F6771FE1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F196A-E951-96AF-8920-3D5DA3FEE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EBD80-A62A-2B7D-E200-B94EB667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ABE31-56A6-2433-EB12-D64A77BD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ACD8-69B1-4543-B676-352244EB920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EEC0-C2BB-D929-BFAB-5168EA8A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643D-BE67-93A9-A386-47ED66E3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39D59-82EF-4D3F-9F3A-5169495DA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3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5E784-E00B-2E4A-1702-6C84D330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59388-388D-E79D-2B6E-8A615AC23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71C5-D25D-1870-C56C-500A5C432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ACD8-69B1-4543-B676-352244EB9202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9EA6-CCC1-E7F5-08C6-7A844A315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12B3-A6D6-7229-18C6-6520A038A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39D59-82EF-4D3F-9F3A-5169495DA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9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4067-C6CF-6A5D-66C2-364397432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421A7-9063-275D-139C-66489572F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- Ishav</a:t>
            </a:r>
          </a:p>
        </p:txBody>
      </p:sp>
    </p:spTree>
    <p:extLst>
      <p:ext uri="{BB962C8B-B14F-4D97-AF65-F5344CB8AC3E}">
        <p14:creationId xmlns:p14="http://schemas.microsoft.com/office/powerpoint/2010/main" val="35453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42D5-361E-8F69-821F-62AE0459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F01C-8A17-28FD-3E54-FAF12B74B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Create a command-line shopping cart application. Your application should support adding items, removing items, and calculating the total price with possible discounts. </a:t>
            </a:r>
          </a:p>
          <a:p>
            <a:r>
              <a:rPr lang="en-US" dirty="0"/>
              <a:t>Use the Strategy pattern for the discount calculation and demonstrate how this pattern makes your application more flexible.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79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81BE-08AC-561A-3B4B-AB181472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2F3EF0-AB70-FFC4-FE9F-277ABFBD7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825" y="1923596"/>
            <a:ext cx="5374032" cy="4351338"/>
          </a:xfrm>
        </p:spPr>
      </p:pic>
    </p:spTree>
    <p:extLst>
      <p:ext uri="{BB962C8B-B14F-4D97-AF65-F5344CB8AC3E}">
        <p14:creationId xmlns:p14="http://schemas.microsoft.com/office/powerpoint/2010/main" val="34363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240D-0E47-1538-6E3E-DD30E0E4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144C-FC5C-69EA-02E3-C1CA2251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BF716-3370-8541-C0A4-99206277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118533"/>
            <a:ext cx="7632011" cy="66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2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26D6-9095-8038-C059-5F9AF597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852C-B7B2-9F8F-806B-D372741D8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4EABB-C9E1-629E-D5EA-251006E2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389"/>
            <a:ext cx="12192000" cy="54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4A41-9C4E-30B4-7114-C6545670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 Code &amp; Output pushed to </a:t>
            </a:r>
            <a:r>
              <a:rPr lang="en-IN" dirty="0" err="1"/>
              <a:t>gitub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F6D51-6FB2-20E7-01A0-EC8616F4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Link - https://github.com/IshavGG/practiceCsharp/blob/main/Program.cs</a:t>
            </a:r>
          </a:p>
        </p:txBody>
      </p:sp>
    </p:spTree>
    <p:extLst>
      <p:ext uri="{BB962C8B-B14F-4D97-AF65-F5344CB8AC3E}">
        <p14:creationId xmlns:p14="http://schemas.microsoft.com/office/powerpoint/2010/main" val="168327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1518-65B1-E08A-B696-3D1D9590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F1F9C-E763-459B-65DF-10B91068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endParaRPr lang="en-IN" dirty="0"/>
          </a:p>
          <a:p>
            <a:pPr marL="914400" lvl="2" indent="0">
              <a:buNone/>
            </a:pPr>
            <a:r>
              <a:rPr lang="en-IN" dirty="0"/>
              <a:t>Input:</a:t>
            </a:r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  <a:p>
            <a:pPr marL="914400" lvl="2" indent="0">
              <a:buNone/>
            </a:pPr>
            <a:r>
              <a:rPr lang="en-IN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94FBF-4111-08B6-3229-916827AC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79" y="365125"/>
            <a:ext cx="7535327" cy="195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381EA-FCE3-BB9F-E226-B5B485B5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28" y="3367710"/>
            <a:ext cx="1581371" cy="504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C715DA-469E-54FC-F864-E243F0A0A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428" y="4917506"/>
            <a:ext cx="299126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3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0CBF-8658-31FA-6BA9-FEFD2DCB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BB7F-A6CC-3E42-7E88-BE4B0E95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wrong name is passed – (TOY A) is wrong name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You can also delete item and view inventory</a:t>
            </a:r>
          </a:p>
          <a:p>
            <a:r>
              <a:rPr lang="en-IN" dirty="0"/>
              <a:t>After Typing E, Cart is processed and discounts (proportionate to purchase is applied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F7607-48CD-840C-3060-27502556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883" y="2638315"/>
            <a:ext cx="4344006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2576E-3EF7-16C7-147F-A1228AA9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40" y="5559320"/>
            <a:ext cx="246731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6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DEMO CODE</vt:lpstr>
      <vt:lpstr>Problem</vt:lpstr>
      <vt:lpstr>Solution</vt:lpstr>
      <vt:lpstr>PowerPoint Presentation</vt:lpstr>
      <vt:lpstr>PowerPoint Presentation</vt:lpstr>
      <vt:lpstr>Complete Code &amp; Output pushed to gitub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CODE</dc:title>
  <dc:creator>Ishav Gupta</dc:creator>
  <cp:lastModifiedBy>Ishav Gupta</cp:lastModifiedBy>
  <cp:revision>1</cp:revision>
  <dcterms:created xsi:type="dcterms:W3CDTF">2024-05-03T13:16:04Z</dcterms:created>
  <dcterms:modified xsi:type="dcterms:W3CDTF">2024-05-03T13:30:45Z</dcterms:modified>
</cp:coreProperties>
</file>