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3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object-oriented-programm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2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118DC-D588-4F99-96CA-79CC75A7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Creating a Class in C++</a:t>
            </a:r>
            <a:endParaRPr lang="en-US" sz="5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21BC3-F550-2BEF-F0CC-A0DE5CAC4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3" y="523684"/>
            <a:ext cx="6054815" cy="56007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7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F8A9F-58D3-6C96-226D-1BED4654D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03" y="521208"/>
            <a:ext cx="7518400" cy="57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0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3236-7CD3-4E8C-A19E-6C937F24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Inheritance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8F19-8109-4412-9698-546CBC91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demonstrates inheritance in Java.</a:t>
            </a:r>
          </a:p>
          <a:p>
            <a:r>
              <a:rPr lang="en-US" dirty="0"/>
              <a:t>Shows how a subclass (Dog) inherits properties and methods from a superclass (Animal).</a:t>
            </a:r>
          </a:p>
          <a:p>
            <a:endParaRPr lang="en-US" dirty="0"/>
          </a:p>
          <a:p>
            <a:r>
              <a:rPr lang="en-US" dirty="0"/>
              <a:t>Example on the next Slide: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86191-B4DF-4AAC-A6A2-5A4470AC1CAE}"/>
              </a:ext>
            </a:extLst>
          </p:cNvPr>
          <p:cNvSpPr/>
          <p:nvPr/>
        </p:nvSpPr>
        <p:spPr>
          <a:xfrm>
            <a:off x="822960" y="816100"/>
            <a:ext cx="81672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dirty="0"/>
              <a:t>    void sound()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("Animal makes a sound");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void sound()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("Dog barks");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Dog </a:t>
            </a:r>
            <a:r>
              <a:rPr lang="en-US" dirty="0" err="1"/>
              <a:t>dog</a:t>
            </a:r>
            <a:r>
              <a:rPr lang="en-US" dirty="0"/>
              <a:t> = new Dog();</a:t>
            </a:r>
          </a:p>
          <a:p>
            <a:r>
              <a:rPr lang="en-US" dirty="0"/>
              <a:t>        </a:t>
            </a:r>
            <a:r>
              <a:rPr lang="en-US" dirty="0" err="1"/>
              <a:t>dog.sound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3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48B6-6D79-43E6-831E-43FF288B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Object-Oriented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9967-6589-4008-BF86-0D68729A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Modularity: Code is divided into objects, making it easier to manage and update.</a:t>
            </a:r>
          </a:p>
          <a:p>
            <a:r>
              <a:rPr lang="en-US" dirty="0"/>
              <a:t>Reusability: Objects can be reused in different parts of the program.</a:t>
            </a:r>
          </a:p>
          <a:p>
            <a:r>
              <a:rPr lang="en-US" dirty="0"/>
              <a:t>Flexibility: Changes can be made easily without affecting the entire program.</a:t>
            </a:r>
          </a:p>
          <a:p>
            <a:r>
              <a:rPr lang="en-US" dirty="0"/>
              <a:t>Maintainability: Code is organized and easier to maintain, reducing the chances of errors and bugs.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2F67-6F8D-4617-9C9D-2666F534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7C08-B491-40A1-9123-22BB263F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powerful programming paradigm that provides a systematic approach for designing software.</a:t>
            </a:r>
          </a:p>
          <a:p>
            <a:r>
              <a:rPr lang="en-US" dirty="0"/>
              <a:t>Understanding OOP concepts, such as encapsulation, inheritance, polymorphism, and abstraction, is crucial for every programmer.</a:t>
            </a:r>
          </a:p>
          <a:p>
            <a:r>
              <a:rPr lang="en-US" dirty="0"/>
              <a:t>OOP promotes code reusability, modularity, and maintainability, leading to the development of scalable and efficient software solutions.</a:t>
            </a:r>
          </a:p>
          <a:p>
            <a:r>
              <a:rPr lang="en-US" dirty="0"/>
              <a:t>By adopting OOP principles, developers can write cleaner, more organized, and easier-to-maintain code.</a:t>
            </a:r>
          </a:p>
          <a:p>
            <a:r>
              <a:rPr lang="en-US" dirty="0"/>
              <a:t>Whether you're working on small projects or large-scale applications, mastering OOP concepts will significantly enhance your programming skills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62708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76E2-64C7-4055-A846-587021EF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29E2-3428-44F5-94F6-082EC500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Ishav Gupta</a:t>
            </a:r>
          </a:p>
        </p:txBody>
      </p:sp>
    </p:spTree>
    <p:extLst>
      <p:ext uri="{BB962C8B-B14F-4D97-AF65-F5344CB8AC3E}">
        <p14:creationId xmlns:p14="http://schemas.microsoft.com/office/powerpoint/2010/main" val="424314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39B1-CEF3-4CBC-A737-36DEE56C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396F-DDA7-4485-AD80-2C834425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Object-Oriented Programming?</a:t>
            </a:r>
          </a:p>
          <a:p>
            <a:r>
              <a:rPr lang="en-US" dirty="0"/>
              <a:t>Basic OOP Concepts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Example: Creating a Class in Python</a:t>
            </a:r>
          </a:p>
          <a:p>
            <a:r>
              <a:rPr lang="en-US" dirty="0"/>
              <a:t>Example: Inheritance in Java</a:t>
            </a:r>
          </a:p>
          <a:p>
            <a:r>
              <a:rPr lang="en-US" dirty="0"/>
              <a:t>Benefits of Object-Oriented Programming</a:t>
            </a:r>
          </a:p>
          <a:p>
            <a:r>
              <a:rPr lang="en-US" dirty="0"/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1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226-35C8-4AFB-8994-9087D84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Object-Oriented Programming?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63CE-C65F-4F91-A509-337A0F54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"objects".</a:t>
            </a:r>
          </a:p>
          <a:p>
            <a:r>
              <a:rPr lang="en-US" dirty="0"/>
              <a:t>It allows developers to structure their code by creating reusable and modular components.</a:t>
            </a:r>
          </a:p>
          <a:p>
            <a:br>
              <a:rPr lang="en-US" dirty="0"/>
            </a:br>
            <a:r>
              <a:rPr lang="en-US" dirty="0"/>
              <a:t>It </a:t>
            </a:r>
            <a:r>
              <a:rPr lang="en-US" b="1" dirty="0"/>
              <a:t>organizes software design around data, or objects, rather than</a:t>
            </a:r>
            <a:r>
              <a:rPr lang="en-US" dirty="0"/>
              <a:t> functions and logic.</a:t>
            </a:r>
          </a:p>
          <a:p>
            <a:endParaRPr lang="en-US" dirty="0"/>
          </a:p>
          <a:p>
            <a:r>
              <a:rPr lang="en-US" dirty="0"/>
              <a:t>Lets discuss: Procedural vs 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31388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DBC3-58A7-4591-A500-B7B8BE78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OOP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CFBB-0F89-4225-A339-5D9578E7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revolves around four main principles: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That is </a:t>
            </a:r>
            <a:r>
              <a:rPr lang="en-US" dirty="0" err="1"/>
              <a:t>bilding</a:t>
            </a:r>
            <a:r>
              <a:rPr lang="en-US" dirty="0"/>
              <a:t> together similar data members and functions.</a:t>
            </a:r>
          </a:p>
          <a:p>
            <a:pPr lvl="1"/>
            <a:r>
              <a:rPr lang="en-US" dirty="0"/>
              <a:t>Inheritance</a:t>
            </a:r>
          </a:p>
          <a:p>
            <a:pPr lvl="2"/>
            <a:r>
              <a:rPr lang="en-US" dirty="0"/>
              <a:t>That is taking properties of parent class and modifying it.</a:t>
            </a:r>
          </a:p>
          <a:p>
            <a:pPr lvl="1"/>
            <a:r>
              <a:rPr lang="en-US" dirty="0"/>
              <a:t>Polymorphism</a:t>
            </a:r>
          </a:p>
          <a:p>
            <a:pPr lvl="2"/>
            <a:r>
              <a:rPr lang="en-US" dirty="0"/>
              <a:t>It means many forms, e.g. a function can take many forms depending on parameters.</a:t>
            </a:r>
          </a:p>
          <a:p>
            <a:pPr lvl="1"/>
            <a:r>
              <a:rPr lang="en-US" dirty="0"/>
              <a:t>Abstraction</a:t>
            </a:r>
          </a:p>
          <a:p>
            <a:pPr lvl="2"/>
            <a:r>
              <a:rPr lang="en-US" dirty="0"/>
              <a:t>Means hiding unnecessary details, </a:t>
            </a:r>
            <a:r>
              <a:rPr lang="en-US" dirty="0" err="1"/>
              <a:t>e.g</a:t>
            </a:r>
            <a:r>
              <a:rPr lang="en-US" dirty="0"/>
              <a:t> lets discuss about an example of car.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FBD6-B142-41F4-993F-910957B4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and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ED7B-4692-4696-9721-FE2EE1B8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blueprint for creating objects.</a:t>
            </a:r>
          </a:p>
          <a:p>
            <a:pPr lvl="1"/>
            <a:r>
              <a:rPr lang="en-US" dirty="0"/>
              <a:t>It defines the properties (attributes) and behaviors (methods) that objects of the class will have.</a:t>
            </a:r>
          </a:p>
          <a:p>
            <a:r>
              <a:rPr lang="en-US" dirty="0"/>
              <a:t>An Object is an instance of a class.</a:t>
            </a:r>
          </a:p>
          <a:p>
            <a:pPr lvl="1"/>
            <a:r>
              <a:rPr lang="en-US" dirty="0"/>
              <a:t>Objects can store data (attributes) and perform actions (methods) associated with the class.</a:t>
            </a:r>
          </a:p>
          <a:p>
            <a:r>
              <a:rPr lang="en-US" dirty="0"/>
              <a:t>Classes and objects form the basis of OOP.</a:t>
            </a:r>
          </a:p>
        </p:txBody>
      </p:sp>
    </p:spTree>
    <p:extLst>
      <p:ext uri="{BB962C8B-B14F-4D97-AF65-F5344CB8AC3E}">
        <p14:creationId xmlns:p14="http://schemas.microsoft.com/office/powerpoint/2010/main" val="41294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AAED-1A7A-487A-9A8C-220CBEEF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99FB-3CDB-4BC4-9A33-734B96F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the bundling of data and methods that operate on the data into a single unit (class).</a:t>
            </a:r>
          </a:p>
          <a:p>
            <a:r>
              <a:rPr lang="en-US" dirty="0"/>
              <a:t>It hides the internal state of an object and only exposes the necessary functionalities.</a:t>
            </a:r>
          </a:p>
          <a:p>
            <a:r>
              <a:rPr lang="en-US" dirty="0"/>
              <a:t>Encapsulation provides data security by preventing direct access to data from outside the class, and it prevents accidental modification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82B-788E-4213-850B-239AB819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563F-7611-46C1-A427-F31115F3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mechanism wherein a new class is derived from an existing class.</a:t>
            </a:r>
          </a:p>
          <a:p>
            <a:r>
              <a:rPr lang="en-US" dirty="0"/>
              <a:t>The new class inherits properties and behaviors (methods) of the existing class.</a:t>
            </a:r>
          </a:p>
          <a:p>
            <a:r>
              <a:rPr lang="en-US" dirty="0"/>
              <a:t>It promotes code reusability and saves time by allowing the creation of new classes built upon existing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2B46-2332-414D-BBDC-165C04F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3FC1-7E2C-4E79-B377-4C739149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objects of different classes to be treated as objects of a common superclass.</a:t>
            </a:r>
          </a:p>
          <a:p>
            <a:r>
              <a:rPr lang="en-US" dirty="0"/>
              <a:t>It enables one interface to be used for a general class of actions, making it possible to use a single entity in multiple forms.</a:t>
            </a:r>
          </a:p>
          <a:p>
            <a:r>
              <a:rPr lang="en-US" dirty="0"/>
              <a:t>Polymorphism is often achieved through method overriding and method overloading.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BEA4-C5D5-461E-9984-A643F840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772F-1A64-4C3E-889B-09275B70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refers to the concept of hiding complex implementation details and showing only the essential features of the object.</a:t>
            </a:r>
          </a:p>
          <a:p>
            <a:r>
              <a:rPr lang="en-US" dirty="0"/>
              <a:t>It helps in reducing programming complexity and efforts by providing a simplified view of the objects.</a:t>
            </a:r>
          </a:p>
          <a:p>
            <a:r>
              <a:rPr lang="en-US" dirty="0"/>
              <a:t>Abstraction allows us to focus on what an object does instead of how it does it.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723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744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PowerPoint Presentation</vt:lpstr>
      <vt:lpstr>Agenda</vt:lpstr>
      <vt:lpstr>What is Object-Oriented Programming?</vt:lpstr>
      <vt:lpstr>Basic OOP Concepts</vt:lpstr>
      <vt:lpstr>Classes and Objects</vt:lpstr>
      <vt:lpstr>Encapsulation</vt:lpstr>
      <vt:lpstr>Inheritance</vt:lpstr>
      <vt:lpstr>Polymorphism</vt:lpstr>
      <vt:lpstr>Abstraction</vt:lpstr>
      <vt:lpstr>Example: Creating a Class in C++</vt:lpstr>
      <vt:lpstr>PowerPoint Presentation</vt:lpstr>
      <vt:lpstr>Example: Inheritance in Java</vt:lpstr>
      <vt:lpstr>PowerPoint Presentation</vt:lpstr>
      <vt:lpstr>Benefits of Object-Oriented Programming</vt:lpstr>
      <vt:lpstr>Conclusion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User007</dc:creator>
  <cp:keywords/>
  <dc:description>generated using python-pptx</dc:description>
  <cp:lastModifiedBy>Ishav Gupta</cp:lastModifiedBy>
  <cp:revision>5</cp:revision>
  <dcterms:created xsi:type="dcterms:W3CDTF">2013-01-27T09:14:16Z</dcterms:created>
  <dcterms:modified xsi:type="dcterms:W3CDTF">2024-05-01T00:34:51Z</dcterms:modified>
  <cp:category/>
</cp:coreProperties>
</file>