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2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F10BC-FF54-8DE3-6538-40F0B06B0F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1732291-5D0E-3ECF-0493-7663E7EFC5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60695AF-C12A-846B-66D1-86FFF301EE5B}"/>
              </a:ext>
            </a:extLst>
          </p:cNvPr>
          <p:cNvSpPr>
            <a:spLocks noGrp="1"/>
          </p:cNvSpPr>
          <p:nvPr>
            <p:ph type="dt" sz="half" idx="10"/>
          </p:nvPr>
        </p:nvSpPr>
        <p:spPr/>
        <p:txBody>
          <a:bodyPr/>
          <a:lstStyle/>
          <a:p>
            <a:fld id="{0ED5355E-CBA0-41ED-A1B1-EDC82EE9E136}" type="datetimeFigureOut">
              <a:rPr lang="en-IN" smtClean="0"/>
              <a:t>06-05-2024</a:t>
            </a:fld>
            <a:endParaRPr lang="en-IN"/>
          </a:p>
        </p:txBody>
      </p:sp>
      <p:sp>
        <p:nvSpPr>
          <p:cNvPr id="5" name="Footer Placeholder 4">
            <a:extLst>
              <a:ext uri="{FF2B5EF4-FFF2-40B4-BE49-F238E27FC236}">
                <a16:creationId xmlns:a16="http://schemas.microsoft.com/office/drawing/2014/main" id="{1E7E3666-E8E2-44A1-276D-CE44B5E59C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22305D-F774-F45C-6DA6-654005B41CCF}"/>
              </a:ext>
            </a:extLst>
          </p:cNvPr>
          <p:cNvSpPr>
            <a:spLocks noGrp="1"/>
          </p:cNvSpPr>
          <p:nvPr>
            <p:ph type="sldNum" sz="quarter" idx="12"/>
          </p:nvPr>
        </p:nvSpPr>
        <p:spPr/>
        <p:txBody>
          <a:bodyPr/>
          <a:lstStyle/>
          <a:p>
            <a:fld id="{3F44E48B-AD79-42EC-BA4F-664548CBD05C}" type="slidenum">
              <a:rPr lang="en-IN" smtClean="0"/>
              <a:t>‹#›</a:t>
            </a:fld>
            <a:endParaRPr lang="en-IN"/>
          </a:p>
        </p:txBody>
      </p:sp>
    </p:spTree>
    <p:extLst>
      <p:ext uri="{BB962C8B-B14F-4D97-AF65-F5344CB8AC3E}">
        <p14:creationId xmlns:p14="http://schemas.microsoft.com/office/powerpoint/2010/main" val="809866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ED34-C3C1-BFD1-30C1-C4831525A5C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53976A-B6E1-CE9D-27BD-E30E68C09B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CDACD8-7C89-D17E-1CDD-93D8C93A22D4}"/>
              </a:ext>
            </a:extLst>
          </p:cNvPr>
          <p:cNvSpPr>
            <a:spLocks noGrp="1"/>
          </p:cNvSpPr>
          <p:nvPr>
            <p:ph type="dt" sz="half" idx="10"/>
          </p:nvPr>
        </p:nvSpPr>
        <p:spPr/>
        <p:txBody>
          <a:bodyPr/>
          <a:lstStyle/>
          <a:p>
            <a:fld id="{0ED5355E-CBA0-41ED-A1B1-EDC82EE9E136}" type="datetimeFigureOut">
              <a:rPr lang="en-IN" smtClean="0"/>
              <a:t>06-05-2024</a:t>
            </a:fld>
            <a:endParaRPr lang="en-IN"/>
          </a:p>
        </p:txBody>
      </p:sp>
      <p:sp>
        <p:nvSpPr>
          <p:cNvPr id="5" name="Footer Placeholder 4">
            <a:extLst>
              <a:ext uri="{FF2B5EF4-FFF2-40B4-BE49-F238E27FC236}">
                <a16:creationId xmlns:a16="http://schemas.microsoft.com/office/drawing/2014/main" id="{22921AC9-A403-37C1-DC95-D271597916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613B4F-0775-8622-8252-CA2130A022EE}"/>
              </a:ext>
            </a:extLst>
          </p:cNvPr>
          <p:cNvSpPr>
            <a:spLocks noGrp="1"/>
          </p:cNvSpPr>
          <p:nvPr>
            <p:ph type="sldNum" sz="quarter" idx="12"/>
          </p:nvPr>
        </p:nvSpPr>
        <p:spPr/>
        <p:txBody>
          <a:bodyPr/>
          <a:lstStyle/>
          <a:p>
            <a:fld id="{3F44E48B-AD79-42EC-BA4F-664548CBD05C}" type="slidenum">
              <a:rPr lang="en-IN" smtClean="0"/>
              <a:t>‹#›</a:t>
            </a:fld>
            <a:endParaRPr lang="en-IN"/>
          </a:p>
        </p:txBody>
      </p:sp>
    </p:spTree>
    <p:extLst>
      <p:ext uri="{BB962C8B-B14F-4D97-AF65-F5344CB8AC3E}">
        <p14:creationId xmlns:p14="http://schemas.microsoft.com/office/powerpoint/2010/main" val="2696639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B5720E-A2AE-9D36-F4AC-833162CBB7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333553-67B1-E883-7319-D6298D2DC2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9B1FD3-BE88-D0AE-3E48-1C1CCE0FBF87}"/>
              </a:ext>
            </a:extLst>
          </p:cNvPr>
          <p:cNvSpPr>
            <a:spLocks noGrp="1"/>
          </p:cNvSpPr>
          <p:nvPr>
            <p:ph type="dt" sz="half" idx="10"/>
          </p:nvPr>
        </p:nvSpPr>
        <p:spPr/>
        <p:txBody>
          <a:bodyPr/>
          <a:lstStyle/>
          <a:p>
            <a:fld id="{0ED5355E-CBA0-41ED-A1B1-EDC82EE9E136}" type="datetimeFigureOut">
              <a:rPr lang="en-IN" smtClean="0"/>
              <a:t>06-05-2024</a:t>
            </a:fld>
            <a:endParaRPr lang="en-IN"/>
          </a:p>
        </p:txBody>
      </p:sp>
      <p:sp>
        <p:nvSpPr>
          <p:cNvPr id="5" name="Footer Placeholder 4">
            <a:extLst>
              <a:ext uri="{FF2B5EF4-FFF2-40B4-BE49-F238E27FC236}">
                <a16:creationId xmlns:a16="http://schemas.microsoft.com/office/drawing/2014/main" id="{63D45AFD-03EF-90D0-C5B8-E94260152F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6F346C-D677-1BFE-A2BB-AA491B4613B4}"/>
              </a:ext>
            </a:extLst>
          </p:cNvPr>
          <p:cNvSpPr>
            <a:spLocks noGrp="1"/>
          </p:cNvSpPr>
          <p:nvPr>
            <p:ph type="sldNum" sz="quarter" idx="12"/>
          </p:nvPr>
        </p:nvSpPr>
        <p:spPr/>
        <p:txBody>
          <a:bodyPr/>
          <a:lstStyle/>
          <a:p>
            <a:fld id="{3F44E48B-AD79-42EC-BA4F-664548CBD05C}" type="slidenum">
              <a:rPr lang="en-IN" smtClean="0"/>
              <a:t>‹#›</a:t>
            </a:fld>
            <a:endParaRPr lang="en-IN"/>
          </a:p>
        </p:txBody>
      </p:sp>
    </p:spTree>
    <p:extLst>
      <p:ext uri="{BB962C8B-B14F-4D97-AF65-F5344CB8AC3E}">
        <p14:creationId xmlns:p14="http://schemas.microsoft.com/office/powerpoint/2010/main" val="678094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B9D97-D805-D136-6928-AF6B29E081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87FD58-296C-A3CF-E53F-574FBFABA0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61E5E5-F074-69CF-FF73-8F17FF8D8066}"/>
              </a:ext>
            </a:extLst>
          </p:cNvPr>
          <p:cNvSpPr>
            <a:spLocks noGrp="1"/>
          </p:cNvSpPr>
          <p:nvPr>
            <p:ph type="dt" sz="half" idx="10"/>
          </p:nvPr>
        </p:nvSpPr>
        <p:spPr/>
        <p:txBody>
          <a:bodyPr/>
          <a:lstStyle/>
          <a:p>
            <a:fld id="{0ED5355E-CBA0-41ED-A1B1-EDC82EE9E136}" type="datetimeFigureOut">
              <a:rPr lang="en-IN" smtClean="0"/>
              <a:t>06-05-2024</a:t>
            </a:fld>
            <a:endParaRPr lang="en-IN"/>
          </a:p>
        </p:txBody>
      </p:sp>
      <p:sp>
        <p:nvSpPr>
          <p:cNvPr id="5" name="Footer Placeholder 4">
            <a:extLst>
              <a:ext uri="{FF2B5EF4-FFF2-40B4-BE49-F238E27FC236}">
                <a16:creationId xmlns:a16="http://schemas.microsoft.com/office/drawing/2014/main" id="{D9655004-7605-6372-5871-6E470BF59B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78B488-04E2-DBCF-8EB5-830F1586F130}"/>
              </a:ext>
            </a:extLst>
          </p:cNvPr>
          <p:cNvSpPr>
            <a:spLocks noGrp="1"/>
          </p:cNvSpPr>
          <p:nvPr>
            <p:ph type="sldNum" sz="quarter" idx="12"/>
          </p:nvPr>
        </p:nvSpPr>
        <p:spPr/>
        <p:txBody>
          <a:bodyPr/>
          <a:lstStyle/>
          <a:p>
            <a:fld id="{3F44E48B-AD79-42EC-BA4F-664548CBD05C}" type="slidenum">
              <a:rPr lang="en-IN" smtClean="0"/>
              <a:t>‹#›</a:t>
            </a:fld>
            <a:endParaRPr lang="en-IN"/>
          </a:p>
        </p:txBody>
      </p:sp>
    </p:spTree>
    <p:extLst>
      <p:ext uri="{BB962C8B-B14F-4D97-AF65-F5344CB8AC3E}">
        <p14:creationId xmlns:p14="http://schemas.microsoft.com/office/powerpoint/2010/main" val="3452226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E52CF-CBDB-9BB0-CEF5-B3289A5014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D62E0A1-3C3D-000A-4CD6-C515294BD7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673F7A-434B-5EEC-9210-6DB2A15950B8}"/>
              </a:ext>
            </a:extLst>
          </p:cNvPr>
          <p:cNvSpPr>
            <a:spLocks noGrp="1"/>
          </p:cNvSpPr>
          <p:nvPr>
            <p:ph type="dt" sz="half" idx="10"/>
          </p:nvPr>
        </p:nvSpPr>
        <p:spPr/>
        <p:txBody>
          <a:bodyPr/>
          <a:lstStyle/>
          <a:p>
            <a:fld id="{0ED5355E-CBA0-41ED-A1B1-EDC82EE9E136}" type="datetimeFigureOut">
              <a:rPr lang="en-IN" smtClean="0"/>
              <a:t>06-05-2024</a:t>
            </a:fld>
            <a:endParaRPr lang="en-IN"/>
          </a:p>
        </p:txBody>
      </p:sp>
      <p:sp>
        <p:nvSpPr>
          <p:cNvPr id="5" name="Footer Placeholder 4">
            <a:extLst>
              <a:ext uri="{FF2B5EF4-FFF2-40B4-BE49-F238E27FC236}">
                <a16:creationId xmlns:a16="http://schemas.microsoft.com/office/drawing/2014/main" id="{718BE5E6-75DE-C0DD-D6C3-916AD85CC4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F359E4-EDD9-C738-E2CA-549762F6EAFD}"/>
              </a:ext>
            </a:extLst>
          </p:cNvPr>
          <p:cNvSpPr>
            <a:spLocks noGrp="1"/>
          </p:cNvSpPr>
          <p:nvPr>
            <p:ph type="sldNum" sz="quarter" idx="12"/>
          </p:nvPr>
        </p:nvSpPr>
        <p:spPr/>
        <p:txBody>
          <a:bodyPr/>
          <a:lstStyle/>
          <a:p>
            <a:fld id="{3F44E48B-AD79-42EC-BA4F-664548CBD05C}" type="slidenum">
              <a:rPr lang="en-IN" smtClean="0"/>
              <a:t>‹#›</a:t>
            </a:fld>
            <a:endParaRPr lang="en-IN"/>
          </a:p>
        </p:txBody>
      </p:sp>
    </p:spTree>
    <p:extLst>
      <p:ext uri="{BB962C8B-B14F-4D97-AF65-F5344CB8AC3E}">
        <p14:creationId xmlns:p14="http://schemas.microsoft.com/office/powerpoint/2010/main" val="2032942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60B77-4CA5-AD9E-974A-9C4C9CAB11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3987E7-7726-72A2-89F0-AA4E4150AA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3DF3BB8-0BC7-C7B4-7B46-0BAA6818CF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A54730-F0FE-D7F6-D892-F26376678E3B}"/>
              </a:ext>
            </a:extLst>
          </p:cNvPr>
          <p:cNvSpPr>
            <a:spLocks noGrp="1"/>
          </p:cNvSpPr>
          <p:nvPr>
            <p:ph type="dt" sz="half" idx="10"/>
          </p:nvPr>
        </p:nvSpPr>
        <p:spPr/>
        <p:txBody>
          <a:bodyPr/>
          <a:lstStyle/>
          <a:p>
            <a:fld id="{0ED5355E-CBA0-41ED-A1B1-EDC82EE9E136}" type="datetimeFigureOut">
              <a:rPr lang="en-IN" smtClean="0"/>
              <a:t>06-05-2024</a:t>
            </a:fld>
            <a:endParaRPr lang="en-IN"/>
          </a:p>
        </p:txBody>
      </p:sp>
      <p:sp>
        <p:nvSpPr>
          <p:cNvPr id="6" name="Footer Placeholder 5">
            <a:extLst>
              <a:ext uri="{FF2B5EF4-FFF2-40B4-BE49-F238E27FC236}">
                <a16:creationId xmlns:a16="http://schemas.microsoft.com/office/drawing/2014/main" id="{DBA79210-6F38-7EB6-015A-3312F442B6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E83E77-49B7-5B56-B2C5-C1E3ECBB9780}"/>
              </a:ext>
            </a:extLst>
          </p:cNvPr>
          <p:cNvSpPr>
            <a:spLocks noGrp="1"/>
          </p:cNvSpPr>
          <p:nvPr>
            <p:ph type="sldNum" sz="quarter" idx="12"/>
          </p:nvPr>
        </p:nvSpPr>
        <p:spPr/>
        <p:txBody>
          <a:bodyPr/>
          <a:lstStyle/>
          <a:p>
            <a:fld id="{3F44E48B-AD79-42EC-BA4F-664548CBD05C}" type="slidenum">
              <a:rPr lang="en-IN" smtClean="0"/>
              <a:t>‹#›</a:t>
            </a:fld>
            <a:endParaRPr lang="en-IN"/>
          </a:p>
        </p:txBody>
      </p:sp>
    </p:spTree>
    <p:extLst>
      <p:ext uri="{BB962C8B-B14F-4D97-AF65-F5344CB8AC3E}">
        <p14:creationId xmlns:p14="http://schemas.microsoft.com/office/powerpoint/2010/main" val="2936615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689E-2C25-1C76-4834-55D6904BB81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AF65C8-F0FE-6F11-E902-27387FBE27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6660B4-5908-6754-0D3D-EA032320AE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7F51817-3F2D-0997-6B2F-F8F8EF0396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99DD5D-0609-D111-109E-D1555114E6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49A188F-BDF2-08F2-C38D-E277B347318D}"/>
              </a:ext>
            </a:extLst>
          </p:cNvPr>
          <p:cNvSpPr>
            <a:spLocks noGrp="1"/>
          </p:cNvSpPr>
          <p:nvPr>
            <p:ph type="dt" sz="half" idx="10"/>
          </p:nvPr>
        </p:nvSpPr>
        <p:spPr/>
        <p:txBody>
          <a:bodyPr/>
          <a:lstStyle/>
          <a:p>
            <a:fld id="{0ED5355E-CBA0-41ED-A1B1-EDC82EE9E136}" type="datetimeFigureOut">
              <a:rPr lang="en-IN" smtClean="0"/>
              <a:t>06-05-2024</a:t>
            </a:fld>
            <a:endParaRPr lang="en-IN"/>
          </a:p>
        </p:txBody>
      </p:sp>
      <p:sp>
        <p:nvSpPr>
          <p:cNvPr id="8" name="Footer Placeholder 7">
            <a:extLst>
              <a:ext uri="{FF2B5EF4-FFF2-40B4-BE49-F238E27FC236}">
                <a16:creationId xmlns:a16="http://schemas.microsoft.com/office/drawing/2014/main" id="{816017AD-6B71-3CA1-3795-7BCD6F66FFC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7543D01-0840-567A-BD84-3B7F8ECB0BB7}"/>
              </a:ext>
            </a:extLst>
          </p:cNvPr>
          <p:cNvSpPr>
            <a:spLocks noGrp="1"/>
          </p:cNvSpPr>
          <p:nvPr>
            <p:ph type="sldNum" sz="quarter" idx="12"/>
          </p:nvPr>
        </p:nvSpPr>
        <p:spPr/>
        <p:txBody>
          <a:bodyPr/>
          <a:lstStyle/>
          <a:p>
            <a:fld id="{3F44E48B-AD79-42EC-BA4F-664548CBD05C}" type="slidenum">
              <a:rPr lang="en-IN" smtClean="0"/>
              <a:t>‹#›</a:t>
            </a:fld>
            <a:endParaRPr lang="en-IN"/>
          </a:p>
        </p:txBody>
      </p:sp>
    </p:spTree>
    <p:extLst>
      <p:ext uri="{BB962C8B-B14F-4D97-AF65-F5344CB8AC3E}">
        <p14:creationId xmlns:p14="http://schemas.microsoft.com/office/powerpoint/2010/main" val="134026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0683C-2368-9750-3832-4286BC2C7C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BC8764-4AA2-C6FB-5014-6766B043BC24}"/>
              </a:ext>
            </a:extLst>
          </p:cNvPr>
          <p:cNvSpPr>
            <a:spLocks noGrp="1"/>
          </p:cNvSpPr>
          <p:nvPr>
            <p:ph type="dt" sz="half" idx="10"/>
          </p:nvPr>
        </p:nvSpPr>
        <p:spPr/>
        <p:txBody>
          <a:bodyPr/>
          <a:lstStyle/>
          <a:p>
            <a:fld id="{0ED5355E-CBA0-41ED-A1B1-EDC82EE9E136}" type="datetimeFigureOut">
              <a:rPr lang="en-IN" smtClean="0"/>
              <a:t>06-05-2024</a:t>
            </a:fld>
            <a:endParaRPr lang="en-IN"/>
          </a:p>
        </p:txBody>
      </p:sp>
      <p:sp>
        <p:nvSpPr>
          <p:cNvPr id="4" name="Footer Placeholder 3">
            <a:extLst>
              <a:ext uri="{FF2B5EF4-FFF2-40B4-BE49-F238E27FC236}">
                <a16:creationId xmlns:a16="http://schemas.microsoft.com/office/drawing/2014/main" id="{0F76A183-8BBF-98A5-F8AA-ED050D0873A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22F093A-E35E-A978-3D00-9BABE514CE42}"/>
              </a:ext>
            </a:extLst>
          </p:cNvPr>
          <p:cNvSpPr>
            <a:spLocks noGrp="1"/>
          </p:cNvSpPr>
          <p:nvPr>
            <p:ph type="sldNum" sz="quarter" idx="12"/>
          </p:nvPr>
        </p:nvSpPr>
        <p:spPr/>
        <p:txBody>
          <a:bodyPr/>
          <a:lstStyle/>
          <a:p>
            <a:fld id="{3F44E48B-AD79-42EC-BA4F-664548CBD05C}" type="slidenum">
              <a:rPr lang="en-IN" smtClean="0"/>
              <a:t>‹#›</a:t>
            </a:fld>
            <a:endParaRPr lang="en-IN"/>
          </a:p>
        </p:txBody>
      </p:sp>
    </p:spTree>
    <p:extLst>
      <p:ext uri="{BB962C8B-B14F-4D97-AF65-F5344CB8AC3E}">
        <p14:creationId xmlns:p14="http://schemas.microsoft.com/office/powerpoint/2010/main" val="2832342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CA769F-D141-EBC0-F5C2-47110ADFF1D3}"/>
              </a:ext>
            </a:extLst>
          </p:cNvPr>
          <p:cNvSpPr>
            <a:spLocks noGrp="1"/>
          </p:cNvSpPr>
          <p:nvPr>
            <p:ph type="dt" sz="half" idx="10"/>
          </p:nvPr>
        </p:nvSpPr>
        <p:spPr/>
        <p:txBody>
          <a:bodyPr/>
          <a:lstStyle/>
          <a:p>
            <a:fld id="{0ED5355E-CBA0-41ED-A1B1-EDC82EE9E136}" type="datetimeFigureOut">
              <a:rPr lang="en-IN" smtClean="0"/>
              <a:t>06-05-2024</a:t>
            </a:fld>
            <a:endParaRPr lang="en-IN"/>
          </a:p>
        </p:txBody>
      </p:sp>
      <p:sp>
        <p:nvSpPr>
          <p:cNvPr id="3" name="Footer Placeholder 2">
            <a:extLst>
              <a:ext uri="{FF2B5EF4-FFF2-40B4-BE49-F238E27FC236}">
                <a16:creationId xmlns:a16="http://schemas.microsoft.com/office/drawing/2014/main" id="{4204DB89-0A63-5C6B-B0FB-609D57CB3F4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4003C4F-33D6-A28A-E06A-F28164C6BDC7}"/>
              </a:ext>
            </a:extLst>
          </p:cNvPr>
          <p:cNvSpPr>
            <a:spLocks noGrp="1"/>
          </p:cNvSpPr>
          <p:nvPr>
            <p:ph type="sldNum" sz="quarter" idx="12"/>
          </p:nvPr>
        </p:nvSpPr>
        <p:spPr/>
        <p:txBody>
          <a:bodyPr/>
          <a:lstStyle/>
          <a:p>
            <a:fld id="{3F44E48B-AD79-42EC-BA4F-664548CBD05C}" type="slidenum">
              <a:rPr lang="en-IN" smtClean="0"/>
              <a:t>‹#›</a:t>
            </a:fld>
            <a:endParaRPr lang="en-IN"/>
          </a:p>
        </p:txBody>
      </p:sp>
    </p:spTree>
    <p:extLst>
      <p:ext uri="{BB962C8B-B14F-4D97-AF65-F5344CB8AC3E}">
        <p14:creationId xmlns:p14="http://schemas.microsoft.com/office/powerpoint/2010/main" val="799678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FE3EC-133D-BB92-41B4-376987EDB2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77C358C-BD7F-5FCF-7BBD-A76EB68BBE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85AA39E-7990-1DB8-460F-389802D11C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895CF1-91BD-EBC0-4079-DB08CDC1F865}"/>
              </a:ext>
            </a:extLst>
          </p:cNvPr>
          <p:cNvSpPr>
            <a:spLocks noGrp="1"/>
          </p:cNvSpPr>
          <p:nvPr>
            <p:ph type="dt" sz="half" idx="10"/>
          </p:nvPr>
        </p:nvSpPr>
        <p:spPr/>
        <p:txBody>
          <a:bodyPr/>
          <a:lstStyle/>
          <a:p>
            <a:fld id="{0ED5355E-CBA0-41ED-A1B1-EDC82EE9E136}" type="datetimeFigureOut">
              <a:rPr lang="en-IN" smtClean="0"/>
              <a:t>06-05-2024</a:t>
            </a:fld>
            <a:endParaRPr lang="en-IN"/>
          </a:p>
        </p:txBody>
      </p:sp>
      <p:sp>
        <p:nvSpPr>
          <p:cNvPr id="6" name="Footer Placeholder 5">
            <a:extLst>
              <a:ext uri="{FF2B5EF4-FFF2-40B4-BE49-F238E27FC236}">
                <a16:creationId xmlns:a16="http://schemas.microsoft.com/office/drawing/2014/main" id="{8BB1DFB6-41D3-F264-CF4E-A4BA06EFF6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51A7A5-E7CE-D1DC-558E-FF587EE8656A}"/>
              </a:ext>
            </a:extLst>
          </p:cNvPr>
          <p:cNvSpPr>
            <a:spLocks noGrp="1"/>
          </p:cNvSpPr>
          <p:nvPr>
            <p:ph type="sldNum" sz="quarter" idx="12"/>
          </p:nvPr>
        </p:nvSpPr>
        <p:spPr/>
        <p:txBody>
          <a:bodyPr/>
          <a:lstStyle/>
          <a:p>
            <a:fld id="{3F44E48B-AD79-42EC-BA4F-664548CBD05C}" type="slidenum">
              <a:rPr lang="en-IN" smtClean="0"/>
              <a:t>‹#›</a:t>
            </a:fld>
            <a:endParaRPr lang="en-IN"/>
          </a:p>
        </p:txBody>
      </p:sp>
    </p:spTree>
    <p:extLst>
      <p:ext uri="{BB962C8B-B14F-4D97-AF65-F5344CB8AC3E}">
        <p14:creationId xmlns:p14="http://schemas.microsoft.com/office/powerpoint/2010/main" val="3585957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BFC18-B609-E236-B49C-7C1CCB302D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D7072D3-3BED-3DE9-035F-11FF095EC1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4FBC4C2-4EA5-1B97-48D0-686BD3FC90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2E2980-EEA5-7107-C148-48FF2785BCD3}"/>
              </a:ext>
            </a:extLst>
          </p:cNvPr>
          <p:cNvSpPr>
            <a:spLocks noGrp="1"/>
          </p:cNvSpPr>
          <p:nvPr>
            <p:ph type="dt" sz="half" idx="10"/>
          </p:nvPr>
        </p:nvSpPr>
        <p:spPr/>
        <p:txBody>
          <a:bodyPr/>
          <a:lstStyle/>
          <a:p>
            <a:fld id="{0ED5355E-CBA0-41ED-A1B1-EDC82EE9E136}" type="datetimeFigureOut">
              <a:rPr lang="en-IN" smtClean="0"/>
              <a:t>06-05-2024</a:t>
            </a:fld>
            <a:endParaRPr lang="en-IN"/>
          </a:p>
        </p:txBody>
      </p:sp>
      <p:sp>
        <p:nvSpPr>
          <p:cNvPr id="6" name="Footer Placeholder 5">
            <a:extLst>
              <a:ext uri="{FF2B5EF4-FFF2-40B4-BE49-F238E27FC236}">
                <a16:creationId xmlns:a16="http://schemas.microsoft.com/office/drawing/2014/main" id="{41FC99C0-3AC5-09B6-2720-DA187E425F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B9E248-3AD4-4255-2092-AE2BA4FDCC9F}"/>
              </a:ext>
            </a:extLst>
          </p:cNvPr>
          <p:cNvSpPr>
            <a:spLocks noGrp="1"/>
          </p:cNvSpPr>
          <p:nvPr>
            <p:ph type="sldNum" sz="quarter" idx="12"/>
          </p:nvPr>
        </p:nvSpPr>
        <p:spPr/>
        <p:txBody>
          <a:bodyPr/>
          <a:lstStyle/>
          <a:p>
            <a:fld id="{3F44E48B-AD79-42EC-BA4F-664548CBD05C}" type="slidenum">
              <a:rPr lang="en-IN" smtClean="0"/>
              <a:t>‹#›</a:t>
            </a:fld>
            <a:endParaRPr lang="en-IN"/>
          </a:p>
        </p:txBody>
      </p:sp>
    </p:spTree>
    <p:extLst>
      <p:ext uri="{BB962C8B-B14F-4D97-AF65-F5344CB8AC3E}">
        <p14:creationId xmlns:p14="http://schemas.microsoft.com/office/powerpoint/2010/main" val="851306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5EE999-6C4F-31B1-C183-FBB8BC8E76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C8B6D1-9FF9-617B-65C6-9435F22D36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6A7334-D127-907C-61CD-4A2006F9F0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D5355E-CBA0-41ED-A1B1-EDC82EE9E136}" type="datetimeFigureOut">
              <a:rPr lang="en-IN" smtClean="0"/>
              <a:t>06-05-2024</a:t>
            </a:fld>
            <a:endParaRPr lang="en-IN"/>
          </a:p>
        </p:txBody>
      </p:sp>
      <p:sp>
        <p:nvSpPr>
          <p:cNvPr id="5" name="Footer Placeholder 4">
            <a:extLst>
              <a:ext uri="{FF2B5EF4-FFF2-40B4-BE49-F238E27FC236}">
                <a16:creationId xmlns:a16="http://schemas.microsoft.com/office/drawing/2014/main" id="{B222A522-FB0E-F359-AF59-3796B31F04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BCC416-6254-F010-C8F0-733F5AD9E2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44E48B-AD79-42EC-BA4F-664548CBD05C}" type="slidenum">
              <a:rPr lang="en-IN" smtClean="0"/>
              <a:t>‹#›</a:t>
            </a:fld>
            <a:endParaRPr lang="en-IN"/>
          </a:p>
        </p:txBody>
      </p:sp>
    </p:spTree>
    <p:extLst>
      <p:ext uri="{BB962C8B-B14F-4D97-AF65-F5344CB8AC3E}">
        <p14:creationId xmlns:p14="http://schemas.microsoft.com/office/powerpoint/2010/main" val="3725117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C69E5-364E-8D75-3C7C-83B86BCD57CB}"/>
              </a:ext>
            </a:extLst>
          </p:cNvPr>
          <p:cNvSpPr>
            <a:spLocks noGrp="1"/>
          </p:cNvSpPr>
          <p:nvPr>
            <p:ph type="ctrTitle"/>
          </p:nvPr>
        </p:nvSpPr>
        <p:spPr/>
        <p:txBody>
          <a:bodyPr/>
          <a:lstStyle/>
          <a:p>
            <a:r>
              <a:rPr lang="en-IN" dirty="0"/>
              <a:t>06-05-2024(compilation and execution)</a:t>
            </a:r>
          </a:p>
        </p:txBody>
      </p:sp>
      <p:sp>
        <p:nvSpPr>
          <p:cNvPr id="3" name="Subtitle 2">
            <a:extLst>
              <a:ext uri="{FF2B5EF4-FFF2-40B4-BE49-F238E27FC236}">
                <a16:creationId xmlns:a16="http://schemas.microsoft.com/office/drawing/2014/main" id="{2F05B4F0-0073-F420-A5E9-4E240FC5D27A}"/>
              </a:ext>
            </a:extLst>
          </p:cNvPr>
          <p:cNvSpPr>
            <a:spLocks noGrp="1"/>
          </p:cNvSpPr>
          <p:nvPr>
            <p:ph type="subTitle" idx="1"/>
          </p:nvPr>
        </p:nvSpPr>
        <p:spPr/>
        <p:txBody>
          <a:bodyPr/>
          <a:lstStyle/>
          <a:p>
            <a:r>
              <a:rPr lang="en-IN" dirty="0"/>
              <a:t>By</a:t>
            </a:r>
          </a:p>
          <a:p>
            <a:r>
              <a:rPr lang="en-IN" dirty="0"/>
              <a:t>Ishav Gupta</a:t>
            </a:r>
          </a:p>
        </p:txBody>
      </p:sp>
    </p:spTree>
    <p:extLst>
      <p:ext uri="{BB962C8B-B14F-4D97-AF65-F5344CB8AC3E}">
        <p14:creationId xmlns:p14="http://schemas.microsoft.com/office/powerpoint/2010/main" val="2805319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B3C65-1D8D-C0A2-86C1-F3D97A43FE68}"/>
              </a:ext>
            </a:extLst>
          </p:cNvPr>
          <p:cNvSpPr>
            <a:spLocks noGrp="1"/>
          </p:cNvSpPr>
          <p:nvPr>
            <p:ph type="title"/>
          </p:nvPr>
        </p:nvSpPr>
        <p:spPr/>
        <p:txBody>
          <a:bodyPr/>
          <a:lstStyle/>
          <a:p>
            <a:r>
              <a:rPr lang="en-IN" dirty="0"/>
              <a:t>Interfaces</a:t>
            </a:r>
          </a:p>
        </p:txBody>
      </p:sp>
      <p:sp>
        <p:nvSpPr>
          <p:cNvPr id="3" name="Content Placeholder 2">
            <a:extLst>
              <a:ext uri="{FF2B5EF4-FFF2-40B4-BE49-F238E27FC236}">
                <a16:creationId xmlns:a16="http://schemas.microsoft.com/office/drawing/2014/main" id="{74B374C1-CBBA-6511-1ADE-F71464B337F9}"/>
              </a:ext>
            </a:extLst>
          </p:cNvPr>
          <p:cNvSpPr>
            <a:spLocks noGrp="1"/>
          </p:cNvSpPr>
          <p:nvPr>
            <p:ph idx="1"/>
          </p:nvPr>
        </p:nvSpPr>
        <p:spPr/>
        <p:txBody>
          <a:bodyPr>
            <a:normAutofit fontScale="92500" lnSpcReduction="20000"/>
          </a:bodyPr>
          <a:lstStyle/>
          <a:p>
            <a:r>
              <a:rPr lang="en-US" dirty="0"/>
              <a:t>Interface Segregation Principle and supports Dependency Inversion</a:t>
            </a:r>
          </a:p>
          <a:p>
            <a:endParaRPr lang="en-US" dirty="0"/>
          </a:p>
          <a:p>
            <a:pPr algn="l">
              <a:buFont typeface="+mj-lt"/>
              <a:buAutoNum type="arabicPeriod"/>
            </a:pPr>
            <a:r>
              <a:rPr lang="en-US" b="1" i="0" dirty="0">
                <a:solidFill>
                  <a:srgbClr val="0D0D0D"/>
                </a:solidFill>
                <a:effectLst/>
                <a:latin typeface="Söhne"/>
              </a:rPr>
              <a:t>Interface Segregation Principle (ISP):</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Design small, cohesive interfaces that contain only the methods that a client requires.</a:t>
            </a:r>
          </a:p>
          <a:p>
            <a:pPr marL="742950" lvl="1" indent="-285750" algn="l">
              <a:buFont typeface="+mj-lt"/>
              <a:buAutoNum type="arabicPeriod"/>
            </a:pPr>
            <a:r>
              <a:rPr lang="en-US" dirty="0">
                <a:solidFill>
                  <a:srgbClr val="0D0D0D"/>
                </a:solidFill>
                <a:latin typeface="Söhne"/>
              </a:rPr>
              <a:t>Avoid </a:t>
            </a:r>
            <a:r>
              <a:rPr lang="en-US" b="0" i="0" dirty="0">
                <a:solidFill>
                  <a:srgbClr val="0D0D0D"/>
                </a:solidFill>
                <a:effectLst/>
                <a:latin typeface="Söhne"/>
              </a:rPr>
              <a:t>Fat interfaces.</a:t>
            </a:r>
          </a:p>
          <a:p>
            <a:pPr algn="l">
              <a:buFont typeface="+mj-lt"/>
              <a:buAutoNum type="arabicPeriod"/>
            </a:pPr>
            <a:r>
              <a:rPr lang="en-US" b="1" i="0" dirty="0">
                <a:solidFill>
                  <a:srgbClr val="0D0D0D"/>
                </a:solidFill>
                <a:effectLst/>
                <a:latin typeface="Söhne"/>
              </a:rPr>
              <a:t>Dependency Inversion Principle (DIP):</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Use abstractions (interfaces or abstract classes) to define dependencies.</a:t>
            </a:r>
          </a:p>
          <a:p>
            <a:pPr marL="742950" lvl="1" indent="-285750" algn="l">
              <a:buFont typeface="+mj-lt"/>
              <a:buAutoNum type="arabicPeriod"/>
            </a:pPr>
            <a:r>
              <a:rPr lang="en-US" b="0" i="0" dirty="0">
                <a:solidFill>
                  <a:srgbClr val="0D0D0D"/>
                </a:solidFill>
                <a:effectLst/>
                <a:latin typeface="Söhne"/>
              </a:rPr>
              <a:t>Depend upon abstractions rather than concrete implementations.</a:t>
            </a:r>
          </a:p>
          <a:p>
            <a:pPr marL="742950" lvl="1" indent="-285750" algn="l">
              <a:buFont typeface="+mj-lt"/>
              <a:buAutoNum type="arabicPeriod"/>
            </a:pPr>
            <a:r>
              <a:rPr lang="en-US" b="0" i="0" dirty="0">
                <a:solidFill>
                  <a:srgbClr val="0D0D0D"/>
                </a:solidFill>
                <a:effectLst/>
                <a:latin typeface="Söhne"/>
              </a:rPr>
              <a:t>High-level modules should depend on abstractions, not on the concrete implementations.</a:t>
            </a:r>
          </a:p>
          <a:p>
            <a:pPr marL="742950" lvl="1" indent="-285750" algn="l">
              <a:buFont typeface="+mj-lt"/>
              <a:buAutoNum type="arabicPeriod"/>
            </a:pPr>
            <a:r>
              <a:rPr lang="en-US" b="0" i="0" dirty="0">
                <a:solidFill>
                  <a:srgbClr val="0D0D0D"/>
                </a:solidFill>
                <a:effectLst/>
                <a:latin typeface="Söhne"/>
              </a:rPr>
              <a:t>This means, don’t care about how to implements stuffs, just have a method in interface or abstract class. Method </a:t>
            </a:r>
            <a:r>
              <a:rPr lang="en-US" b="0" i="0" dirty="0" err="1">
                <a:solidFill>
                  <a:srgbClr val="0D0D0D"/>
                </a:solidFill>
                <a:effectLst/>
                <a:latin typeface="Söhne"/>
              </a:rPr>
              <a:t>toh</a:t>
            </a:r>
            <a:r>
              <a:rPr lang="en-US" b="0" i="0" dirty="0">
                <a:solidFill>
                  <a:srgbClr val="0D0D0D"/>
                </a:solidFill>
                <a:effectLst/>
                <a:latin typeface="Söhne"/>
              </a:rPr>
              <a:t> </a:t>
            </a:r>
            <a:r>
              <a:rPr lang="en-US" b="0" i="0" dirty="0" err="1">
                <a:solidFill>
                  <a:srgbClr val="0D0D0D"/>
                </a:solidFill>
                <a:effectLst/>
                <a:latin typeface="Söhne"/>
              </a:rPr>
              <a:t>baad</a:t>
            </a:r>
            <a:r>
              <a:rPr lang="en-US" b="0" i="0" dirty="0">
                <a:solidFill>
                  <a:srgbClr val="0D0D0D"/>
                </a:solidFill>
                <a:effectLst/>
                <a:latin typeface="Söhne"/>
              </a:rPr>
              <a:t> </a:t>
            </a:r>
            <a:r>
              <a:rPr lang="en-US" b="0" i="0" dirty="0" err="1">
                <a:solidFill>
                  <a:srgbClr val="0D0D0D"/>
                </a:solidFill>
                <a:effectLst/>
                <a:latin typeface="Söhne"/>
              </a:rPr>
              <a:t>mein</a:t>
            </a:r>
            <a:r>
              <a:rPr lang="en-US" b="0" i="0" dirty="0">
                <a:solidFill>
                  <a:srgbClr val="0D0D0D"/>
                </a:solidFill>
                <a:effectLst/>
                <a:latin typeface="Söhne"/>
              </a:rPr>
              <a:t> </a:t>
            </a:r>
            <a:r>
              <a:rPr lang="en-US" b="0" i="0" dirty="0" err="1">
                <a:solidFill>
                  <a:srgbClr val="0D0D0D"/>
                </a:solidFill>
                <a:effectLst/>
                <a:latin typeface="Söhne"/>
              </a:rPr>
              <a:t>bhi</a:t>
            </a:r>
            <a:r>
              <a:rPr lang="en-US" b="0" i="0" dirty="0">
                <a:solidFill>
                  <a:srgbClr val="0D0D0D"/>
                </a:solidFill>
                <a:effectLst/>
                <a:latin typeface="Söhne"/>
              </a:rPr>
              <a:t> ban </a:t>
            </a:r>
            <a:r>
              <a:rPr lang="en-US" b="0" i="0" dirty="0" err="1">
                <a:solidFill>
                  <a:srgbClr val="0D0D0D"/>
                </a:solidFill>
                <a:effectLst/>
                <a:latin typeface="Söhne"/>
              </a:rPr>
              <a:t>jayega</a:t>
            </a:r>
            <a:r>
              <a:rPr lang="en-US" b="0" i="0" dirty="0">
                <a:solidFill>
                  <a:srgbClr val="0D0D0D"/>
                </a:solidFill>
                <a:effectLst/>
                <a:latin typeface="Söhne"/>
              </a:rPr>
              <a:t>.</a:t>
            </a:r>
          </a:p>
          <a:p>
            <a:endParaRPr lang="en-IN" dirty="0"/>
          </a:p>
        </p:txBody>
      </p:sp>
    </p:spTree>
    <p:extLst>
      <p:ext uri="{BB962C8B-B14F-4D97-AF65-F5344CB8AC3E}">
        <p14:creationId xmlns:p14="http://schemas.microsoft.com/office/powerpoint/2010/main" val="3732249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970CD-433E-679D-B379-4375EAB65C56}"/>
              </a:ext>
            </a:extLst>
          </p:cNvPr>
          <p:cNvSpPr>
            <a:spLocks noGrp="1"/>
          </p:cNvSpPr>
          <p:nvPr>
            <p:ph type="title"/>
          </p:nvPr>
        </p:nvSpPr>
        <p:spPr/>
        <p:txBody>
          <a:bodyPr/>
          <a:lstStyle/>
          <a:p>
            <a:r>
              <a:rPr lang="en-IN" dirty="0"/>
              <a:t>Framework vs library</a:t>
            </a:r>
          </a:p>
        </p:txBody>
      </p:sp>
      <p:sp>
        <p:nvSpPr>
          <p:cNvPr id="3" name="Content Placeholder 2">
            <a:extLst>
              <a:ext uri="{FF2B5EF4-FFF2-40B4-BE49-F238E27FC236}">
                <a16:creationId xmlns:a16="http://schemas.microsoft.com/office/drawing/2014/main" id="{B9325741-EB41-55E6-BB50-926CC5273ED7}"/>
              </a:ext>
            </a:extLst>
          </p:cNvPr>
          <p:cNvSpPr>
            <a:spLocks noGrp="1"/>
          </p:cNvSpPr>
          <p:nvPr>
            <p:ph idx="1"/>
          </p:nvPr>
        </p:nvSpPr>
        <p:spPr/>
        <p:txBody>
          <a:bodyPr>
            <a:normAutofit fontScale="85000" lnSpcReduction="20000"/>
          </a:bodyPr>
          <a:lstStyle/>
          <a:p>
            <a:r>
              <a:rPr lang="en-IN" dirty="0"/>
              <a:t>Framework – set of library, tools, functions, classes that provide a foundation to a software.</a:t>
            </a:r>
          </a:p>
          <a:p>
            <a:r>
              <a:rPr lang="en-IN" dirty="0"/>
              <a:t>Library - set of library, tools, functions, classes designed for </a:t>
            </a:r>
            <a:r>
              <a:rPr lang="en-IN" u="sng" dirty="0"/>
              <a:t>a specific task or grp of tasks.</a:t>
            </a:r>
          </a:p>
          <a:p>
            <a:endParaRPr lang="en-IN" dirty="0"/>
          </a:p>
          <a:p>
            <a:pPr algn="l">
              <a:buFont typeface="Arial" panose="020B0604020202020204" pitchFamily="34" charset="0"/>
              <a:buChar char="•"/>
            </a:pPr>
            <a:r>
              <a:rPr lang="en-US" b="1" i="0" dirty="0">
                <a:solidFill>
                  <a:srgbClr val="0D0D0D"/>
                </a:solidFill>
                <a:effectLst/>
                <a:latin typeface="Söhne"/>
              </a:rPr>
              <a:t>Inversion of Control (IoC):</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In a framework, the control flow is inverted. The framework calls the developer's code.</a:t>
            </a:r>
          </a:p>
          <a:p>
            <a:pPr marL="742950" lvl="1" indent="-285750" algn="l">
              <a:buFont typeface="Arial" panose="020B0604020202020204" pitchFamily="34" charset="0"/>
              <a:buChar char="•"/>
            </a:pPr>
            <a:r>
              <a:rPr lang="en-US" b="0" i="0" dirty="0">
                <a:solidFill>
                  <a:srgbClr val="0D0D0D"/>
                </a:solidFill>
                <a:effectLst/>
                <a:latin typeface="Söhne"/>
              </a:rPr>
              <a:t>In a library, the control flow is not inverted. The developer calls the library's code.</a:t>
            </a:r>
          </a:p>
          <a:p>
            <a:pPr algn="l">
              <a:buFont typeface="Arial" panose="020B0604020202020204" pitchFamily="34" charset="0"/>
              <a:buChar char="•"/>
            </a:pPr>
            <a:r>
              <a:rPr lang="en-US" b="1" i="0" dirty="0">
                <a:solidFill>
                  <a:srgbClr val="0D0D0D"/>
                </a:solidFill>
                <a:effectLst/>
                <a:latin typeface="Söhne"/>
              </a:rPr>
              <a:t>Extent of Control:</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In a framework, the developer provides implementations for specific functions or methods. The framework controls the overall structure of the application.</a:t>
            </a:r>
          </a:p>
          <a:p>
            <a:pPr marL="742950" lvl="1" indent="-285750" algn="l">
              <a:buFont typeface="Arial" panose="020B0604020202020204" pitchFamily="34" charset="0"/>
              <a:buChar char="•"/>
            </a:pPr>
            <a:r>
              <a:rPr lang="en-US" b="0" i="0" dirty="0">
                <a:solidFill>
                  <a:srgbClr val="0D0D0D"/>
                </a:solidFill>
                <a:effectLst/>
                <a:latin typeface="Söhne"/>
              </a:rPr>
              <a:t>In a library, the developer calls specific functions or methods from the library as needed. The developer controls the overall structure of the application.</a:t>
            </a:r>
          </a:p>
          <a:p>
            <a:endParaRPr lang="en-IN" dirty="0"/>
          </a:p>
        </p:txBody>
      </p:sp>
    </p:spTree>
    <p:extLst>
      <p:ext uri="{BB962C8B-B14F-4D97-AF65-F5344CB8AC3E}">
        <p14:creationId xmlns:p14="http://schemas.microsoft.com/office/powerpoint/2010/main" val="3483935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CC5F1-1CDD-E744-DB8F-91BB72AB76D8}"/>
              </a:ext>
            </a:extLst>
          </p:cNvPr>
          <p:cNvSpPr>
            <a:spLocks noGrp="1"/>
          </p:cNvSpPr>
          <p:nvPr>
            <p:ph type="title"/>
          </p:nvPr>
        </p:nvSpPr>
        <p:spPr/>
        <p:txBody>
          <a:bodyPr/>
          <a:lstStyle/>
          <a:p>
            <a:r>
              <a:rPr lang="en-IN" dirty="0"/>
              <a:t>CTS</a:t>
            </a:r>
          </a:p>
        </p:txBody>
      </p:sp>
      <p:sp>
        <p:nvSpPr>
          <p:cNvPr id="3" name="Content Placeholder 2">
            <a:extLst>
              <a:ext uri="{FF2B5EF4-FFF2-40B4-BE49-F238E27FC236}">
                <a16:creationId xmlns:a16="http://schemas.microsoft.com/office/drawing/2014/main" id="{99CBB203-B9DC-7DD1-907E-2EF0B29725B3}"/>
              </a:ext>
            </a:extLst>
          </p:cNvPr>
          <p:cNvSpPr>
            <a:spLocks noGrp="1"/>
          </p:cNvSpPr>
          <p:nvPr>
            <p:ph idx="1"/>
          </p:nvPr>
        </p:nvSpPr>
        <p:spPr/>
        <p:txBody>
          <a:bodyPr/>
          <a:lstStyle/>
          <a:p>
            <a:pPr algn="l"/>
            <a:r>
              <a:rPr lang="en-US" b="1" i="0" dirty="0">
                <a:solidFill>
                  <a:srgbClr val="0D0D0D"/>
                </a:solidFill>
                <a:effectLst/>
                <a:latin typeface="Söhne"/>
              </a:rPr>
              <a:t>CTS (Common Type System):</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Definition:</a:t>
            </a:r>
            <a:r>
              <a:rPr lang="en-US" b="0" i="0" dirty="0">
                <a:solidFill>
                  <a:srgbClr val="0D0D0D"/>
                </a:solidFill>
                <a:effectLst/>
                <a:latin typeface="Söhne"/>
              </a:rPr>
              <a:t> CTS is a standard that specifies how types are defined and used in the Common Language Runtime (CLR) of the .NET Framework. It ensures that objects written in different .NET languages can interact with each other</a:t>
            </a:r>
          </a:p>
          <a:p>
            <a:endParaRPr lang="en-IN" dirty="0"/>
          </a:p>
        </p:txBody>
      </p:sp>
    </p:spTree>
    <p:extLst>
      <p:ext uri="{BB962C8B-B14F-4D97-AF65-F5344CB8AC3E}">
        <p14:creationId xmlns:p14="http://schemas.microsoft.com/office/powerpoint/2010/main" val="3656044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D52AF-7627-BBA7-BD11-857542C049D8}"/>
              </a:ext>
            </a:extLst>
          </p:cNvPr>
          <p:cNvSpPr>
            <a:spLocks noGrp="1"/>
          </p:cNvSpPr>
          <p:nvPr>
            <p:ph type="title"/>
          </p:nvPr>
        </p:nvSpPr>
        <p:spPr>
          <a:xfrm>
            <a:off x="838200" y="865868"/>
            <a:ext cx="10515600" cy="1325563"/>
          </a:xfrm>
        </p:spPr>
        <p:txBody>
          <a:bodyPr>
            <a:normAutofit fontScale="90000"/>
          </a:bodyPr>
          <a:lstStyle/>
          <a:p>
            <a:r>
              <a:rPr lang="en-IN" b="1" i="0" dirty="0">
                <a:solidFill>
                  <a:srgbClr val="0D0D0D"/>
                </a:solidFill>
                <a:effectLst/>
                <a:latin typeface="Söhne"/>
              </a:rPr>
              <a:t>CLI (Common Language Infrastructure):</a:t>
            </a:r>
            <a:br>
              <a:rPr lang="en-IN" b="0" i="0" dirty="0">
                <a:solidFill>
                  <a:srgbClr val="0D0D0D"/>
                </a:solidFill>
                <a:effectLst/>
                <a:latin typeface="Söhne"/>
              </a:rPr>
            </a:br>
            <a:br>
              <a:rPr lang="en-IN" b="0" i="0" dirty="0">
                <a:solidFill>
                  <a:srgbClr val="0D0D0D"/>
                </a:solidFill>
                <a:effectLst/>
                <a:latin typeface="Söhne"/>
              </a:rPr>
            </a:br>
            <a:endParaRPr lang="en-IN" dirty="0"/>
          </a:p>
        </p:txBody>
      </p:sp>
      <p:sp>
        <p:nvSpPr>
          <p:cNvPr id="3" name="Content Placeholder 2">
            <a:extLst>
              <a:ext uri="{FF2B5EF4-FFF2-40B4-BE49-F238E27FC236}">
                <a16:creationId xmlns:a16="http://schemas.microsoft.com/office/drawing/2014/main" id="{4F16D275-0DA0-2BEA-C17F-4AB6F70DC3AA}"/>
              </a:ext>
            </a:extLst>
          </p:cNvPr>
          <p:cNvSpPr>
            <a:spLocks noGrp="1"/>
          </p:cNvSpPr>
          <p:nvPr>
            <p:ph idx="1"/>
          </p:nvPr>
        </p:nvSpPr>
        <p:spPr/>
        <p:txBody>
          <a:bodyPr/>
          <a:lstStyle/>
          <a:p>
            <a:pPr algn="l">
              <a:buFont typeface="Arial" panose="020B0604020202020204" pitchFamily="34" charset="0"/>
              <a:buChar char="•"/>
            </a:pPr>
            <a:r>
              <a:rPr lang="en-US" b="1" i="0" dirty="0">
                <a:solidFill>
                  <a:srgbClr val="0D0D0D"/>
                </a:solidFill>
                <a:effectLst/>
                <a:latin typeface="Söhne"/>
              </a:rPr>
              <a:t>Definition:</a:t>
            </a:r>
            <a:r>
              <a:rPr lang="en-US" b="0" i="0" dirty="0">
                <a:solidFill>
                  <a:srgbClr val="0D0D0D"/>
                </a:solidFill>
                <a:effectLst/>
                <a:latin typeface="Söhne"/>
              </a:rPr>
              <a:t> CLI is an open specification developed by Microsoft that describes the executable code and runtime environment that form the core of the Microsoft .NET Framework.</a:t>
            </a:r>
            <a:br>
              <a:rPr lang="en-US" dirty="0"/>
            </a:br>
            <a:endParaRPr lang="en-IN" dirty="0"/>
          </a:p>
        </p:txBody>
      </p:sp>
    </p:spTree>
    <p:extLst>
      <p:ext uri="{BB962C8B-B14F-4D97-AF65-F5344CB8AC3E}">
        <p14:creationId xmlns:p14="http://schemas.microsoft.com/office/powerpoint/2010/main" val="552954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F16B0-CAD4-5326-AAE9-FBFD5912AFC3}"/>
              </a:ext>
            </a:extLst>
          </p:cNvPr>
          <p:cNvSpPr>
            <a:spLocks noGrp="1"/>
          </p:cNvSpPr>
          <p:nvPr>
            <p:ph type="title"/>
          </p:nvPr>
        </p:nvSpPr>
        <p:spPr/>
        <p:txBody>
          <a:bodyPr/>
          <a:lstStyle/>
          <a:p>
            <a:r>
              <a:rPr lang="en-IN" b="1" i="0" dirty="0">
                <a:solidFill>
                  <a:srgbClr val="0D0D0D"/>
                </a:solidFill>
                <a:effectLst/>
                <a:latin typeface="Söhne"/>
              </a:rPr>
              <a:t>Common Language Specification (CLS)</a:t>
            </a:r>
            <a:endParaRPr lang="en-IN" dirty="0"/>
          </a:p>
        </p:txBody>
      </p:sp>
      <p:sp>
        <p:nvSpPr>
          <p:cNvPr id="3" name="Content Placeholder 2">
            <a:extLst>
              <a:ext uri="{FF2B5EF4-FFF2-40B4-BE49-F238E27FC236}">
                <a16:creationId xmlns:a16="http://schemas.microsoft.com/office/drawing/2014/main" id="{FC10DE8E-D8B6-F1A8-BA15-EF3A22814982}"/>
              </a:ext>
            </a:extLst>
          </p:cNvPr>
          <p:cNvSpPr>
            <a:spLocks noGrp="1"/>
          </p:cNvSpPr>
          <p:nvPr>
            <p:ph idx="1"/>
          </p:nvPr>
        </p:nvSpPr>
        <p:spPr/>
        <p:txBody>
          <a:bodyPr>
            <a:normAutofit fontScale="92500" lnSpcReduction="20000"/>
          </a:bodyPr>
          <a:lstStyle/>
          <a:p>
            <a:r>
              <a:rPr lang="en-US" b="0" i="0" dirty="0">
                <a:solidFill>
                  <a:srgbClr val="0D0D0D"/>
                </a:solidFill>
                <a:effectLst/>
                <a:latin typeface="Söhne"/>
              </a:rPr>
              <a:t>It's a subset of the CTS that defines a set of rules that .NET languages must follow in order to ensure interoperability between languages.</a:t>
            </a:r>
          </a:p>
          <a:p>
            <a:endParaRPr lang="en-US" dirty="0">
              <a:solidFill>
                <a:srgbClr val="0D0D0D"/>
              </a:solidFill>
              <a:latin typeface="Söhne"/>
            </a:endParaRPr>
          </a:p>
          <a:p>
            <a:r>
              <a:rPr lang="en-US" dirty="0">
                <a:solidFill>
                  <a:srgbClr val="0D0D0D"/>
                </a:solidFill>
                <a:latin typeface="Söhne"/>
              </a:rPr>
              <a:t>CLS VS CTS</a:t>
            </a:r>
          </a:p>
          <a:p>
            <a:endParaRPr lang="en-US" dirty="0">
              <a:solidFill>
                <a:srgbClr val="0D0D0D"/>
              </a:solidFill>
              <a:latin typeface="Söhne"/>
            </a:endParaRPr>
          </a:p>
          <a:p>
            <a:pPr algn="l">
              <a:buFont typeface="Arial" panose="020B0604020202020204" pitchFamily="34" charset="0"/>
              <a:buChar char="•"/>
            </a:pPr>
            <a:r>
              <a:rPr lang="en-US" dirty="0">
                <a:solidFill>
                  <a:srgbClr val="0D0D0D"/>
                </a:solidFill>
                <a:latin typeface="Söhne"/>
              </a:rPr>
              <a:t>CTS </a:t>
            </a:r>
            <a:r>
              <a:rPr lang="en-US" b="0" i="0" dirty="0">
                <a:solidFill>
                  <a:srgbClr val="0D0D0D"/>
                </a:solidFill>
                <a:effectLst/>
                <a:latin typeface="Söhne"/>
              </a:rPr>
              <a:t>defines data types, inheritance, method signatures, and other aspects of types.</a:t>
            </a:r>
            <a:br>
              <a:rPr lang="en-US" dirty="0"/>
            </a:b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CLS Specifies a common set of features that .NET languages should support to ensure interoperability.</a:t>
            </a:r>
          </a:p>
          <a:p>
            <a:pPr marL="0" indent="0">
              <a:buNone/>
            </a:pPr>
            <a:br>
              <a:rPr lang="en-US" dirty="0"/>
            </a:br>
            <a:endParaRPr lang="en-IN" dirty="0"/>
          </a:p>
        </p:txBody>
      </p:sp>
    </p:spTree>
    <p:extLst>
      <p:ext uri="{BB962C8B-B14F-4D97-AF65-F5344CB8AC3E}">
        <p14:creationId xmlns:p14="http://schemas.microsoft.com/office/powerpoint/2010/main" val="1010645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6894-FCA5-E620-066A-5E56769B495C}"/>
              </a:ext>
            </a:extLst>
          </p:cNvPr>
          <p:cNvSpPr>
            <a:spLocks noGrp="1"/>
          </p:cNvSpPr>
          <p:nvPr>
            <p:ph type="title"/>
          </p:nvPr>
        </p:nvSpPr>
        <p:spPr/>
        <p:txBody>
          <a:bodyPr/>
          <a:lstStyle/>
          <a:p>
            <a:r>
              <a:rPr lang="en-IN" dirty="0"/>
              <a:t>CLR</a:t>
            </a:r>
          </a:p>
        </p:txBody>
      </p:sp>
      <p:sp>
        <p:nvSpPr>
          <p:cNvPr id="3" name="Content Placeholder 2">
            <a:extLst>
              <a:ext uri="{FF2B5EF4-FFF2-40B4-BE49-F238E27FC236}">
                <a16:creationId xmlns:a16="http://schemas.microsoft.com/office/drawing/2014/main" id="{0CF1EF17-D01C-CFF5-9185-857BCB86F30B}"/>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latin typeface="Söhne"/>
              </a:rPr>
              <a:t>CLR is the execution engine of the .NET Framework. It provides various services, such as memory management, exception handling, and security, that are required for the execution of .NET programs.</a:t>
            </a:r>
          </a:p>
          <a:p>
            <a:pPr algn="l">
              <a:buFont typeface="Arial" panose="020B0604020202020204" pitchFamily="34" charset="0"/>
              <a:buChar char="•"/>
            </a:pPr>
            <a:r>
              <a:rPr lang="en-US" b="1" i="0" dirty="0">
                <a:solidFill>
                  <a:srgbClr val="0D0D0D"/>
                </a:solidFill>
                <a:effectLst/>
                <a:latin typeface="Söhne"/>
              </a:rPr>
              <a:t>Just-In-Time (JIT) Compilation:</a:t>
            </a:r>
            <a:r>
              <a:rPr lang="en-US" b="0" i="0" dirty="0">
                <a:solidFill>
                  <a:srgbClr val="0D0D0D"/>
                </a:solidFill>
                <a:effectLst/>
                <a:latin typeface="Söhne"/>
              </a:rPr>
              <a:t> CLR converts Intermediate Language (IL) code into native machine code during execution.</a:t>
            </a:r>
          </a:p>
          <a:p>
            <a:pPr marL="0" indent="0">
              <a:buNone/>
            </a:pPr>
            <a:endParaRPr lang="en-IN" dirty="0"/>
          </a:p>
        </p:txBody>
      </p:sp>
    </p:spTree>
    <p:extLst>
      <p:ext uri="{BB962C8B-B14F-4D97-AF65-F5344CB8AC3E}">
        <p14:creationId xmlns:p14="http://schemas.microsoft.com/office/powerpoint/2010/main" val="4175985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02E889-E95F-4C54-6669-7DE320CE1A39}"/>
              </a:ext>
            </a:extLst>
          </p:cNvPr>
          <p:cNvSpPr>
            <a:spLocks noGrp="1"/>
          </p:cNvSpPr>
          <p:nvPr>
            <p:ph type="title"/>
          </p:nvPr>
        </p:nvSpPr>
        <p:spPr>
          <a:xfrm>
            <a:off x="630936" y="639520"/>
            <a:ext cx="3429000" cy="1719072"/>
          </a:xfrm>
        </p:spPr>
        <p:txBody>
          <a:bodyPr anchor="b">
            <a:normAutofit/>
          </a:bodyPr>
          <a:lstStyle/>
          <a:p>
            <a:endParaRPr lang="en-IN" sz="5400" dirty="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669B8B1-D0DF-AC09-FB8C-CFD1233B6A76}"/>
              </a:ext>
            </a:extLst>
          </p:cNvPr>
          <p:cNvSpPr>
            <a:spLocks noGrp="1"/>
          </p:cNvSpPr>
          <p:nvPr>
            <p:ph idx="1"/>
          </p:nvPr>
        </p:nvSpPr>
        <p:spPr>
          <a:xfrm>
            <a:off x="630936" y="2807208"/>
            <a:ext cx="3429000" cy="3410712"/>
          </a:xfrm>
        </p:spPr>
        <p:txBody>
          <a:bodyPr anchor="t">
            <a:normAutofit/>
          </a:bodyPr>
          <a:lstStyle/>
          <a:p>
            <a:r>
              <a:rPr lang="en-IN" sz="2200" dirty="0"/>
              <a:t>Source code is </a:t>
            </a:r>
            <a:r>
              <a:rPr lang="en-IN" sz="2200" dirty="0" err="1"/>
              <a:t>convrtd</a:t>
            </a:r>
            <a:r>
              <a:rPr lang="en-IN" sz="2200" dirty="0"/>
              <a:t> to MSIL OR IL using language specific </a:t>
            </a:r>
            <a:r>
              <a:rPr lang="en-IN" sz="2200" dirty="0" err="1"/>
              <a:t>compilr</a:t>
            </a:r>
            <a:r>
              <a:rPr lang="en-IN" sz="2200" dirty="0"/>
              <a:t> (specific to lang).</a:t>
            </a:r>
          </a:p>
          <a:p>
            <a:r>
              <a:rPr lang="en-IN" sz="2200" dirty="0"/>
              <a:t>Now using CLR (specific to </a:t>
            </a:r>
            <a:r>
              <a:rPr lang="en-IN" sz="2200" dirty="0" err="1"/>
              <a:t>os</a:t>
            </a:r>
            <a:r>
              <a:rPr lang="en-IN" sz="2200" dirty="0"/>
              <a:t>), this is </a:t>
            </a:r>
            <a:r>
              <a:rPr lang="en-IN" sz="2200" dirty="0" err="1"/>
              <a:t>convrtd</a:t>
            </a:r>
            <a:r>
              <a:rPr lang="en-IN" sz="2200" dirty="0"/>
              <a:t> to machine code (0s and 1s) that machine understands.</a:t>
            </a:r>
          </a:p>
        </p:txBody>
      </p:sp>
      <p:pic>
        <p:nvPicPr>
          <p:cNvPr id="5" name="Picture 4">
            <a:extLst>
              <a:ext uri="{FF2B5EF4-FFF2-40B4-BE49-F238E27FC236}">
                <a16:creationId xmlns:a16="http://schemas.microsoft.com/office/drawing/2014/main" id="{4CD12EFD-59E8-C0A3-702C-F55F56CD5480}"/>
              </a:ext>
            </a:extLst>
          </p:cNvPr>
          <p:cNvPicPr>
            <a:picLocks noChangeAspect="1"/>
          </p:cNvPicPr>
          <p:nvPr/>
        </p:nvPicPr>
        <p:blipFill>
          <a:blip r:embed="rId2"/>
          <a:stretch>
            <a:fillRect/>
          </a:stretch>
        </p:blipFill>
        <p:spPr>
          <a:xfrm>
            <a:off x="4684168" y="640080"/>
            <a:ext cx="6843976" cy="5577840"/>
          </a:xfrm>
          <a:prstGeom prst="rect">
            <a:avLst/>
          </a:prstGeom>
        </p:spPr>
      </p:pic>
    </p:spTree>
    <p:extLst>
      <p:ext uri="{BB962C8B-B14F-4D97-AF65-F5344CB8AC3E}">
        <p14:creationId xmlns:p14="http://schemas.microsoft.com/office/powerpoint/2010/main" val="2606035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1786</TotalTime>
  <Words>507</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Söhne</vt:lpstr>
      <vt:lpstr>Office Theme</vt:lpstr>
      <vt:lpstr>06-05-2024(compilation and execution)</vt:lpstr>
      <vt:lpstr>Interfaces</vt:lpstr>
      <vt:lpstr>Framework vs library</vt:lpstr>
      <vt:lpstr>CTS</vt:lpstr>
      <vt:lpstr>CLI (Common Language Infrastructure):  </vt:lpstr>
      <vt:lpstr>Common Language Specification (CLS)</vt:lpstr>
      <vt:lpstr>CLR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06-05-2024(compilation and execution)</dc:title>
  <dc:creator>Ishav Gupta</dc:creator>
  <cp:lastModifiedBy>Ishav Gupta</cp:lastModifiedBy>
  <cp:revision>1</cp:revision>
  <dcterms:created xsi:type="dcterms:W3CDTF">2024-05-06T04:26:14Z</dcterms:created>
  <dcterms:modified xsi:type="dcterms:W3CDTF">2024-05-07T10:12:56Z</dcterms:modified>
</cp:coreProperties>
</file>