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dvance-oops-concept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dvance-oops-concep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dvance-oops-concep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dvance-oops-concep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advance-oops-concep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advance-oops-concep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advance-oops-concep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advance-oops-concep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advance-oops-concep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advance-oops-concep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advance-oops-concep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dvance-oops-concep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advance-oops-concep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advance-oops-concep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advance-oops-concep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advance-oops-concep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advance-oops-concep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advance-oops-concep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advance-oops-concept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advance-oops-concept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advance-oops-concept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advance-oops-concept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dvance-oops-concep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advance-oops-concept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advance-oops-concept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advance-oops-concept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advance-oops-concept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advance-oops-concept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advance-oops-concept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advance-oops-concept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advance-oops-concept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advance-oops-concept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advance-oops-concept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dvance-oops-concep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advance-oops-concept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advance-oops-concept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advance-oops-concepts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advance-oops-concepts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advance-oops-concepts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advance-oops-concepts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advance-oops-concepts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advance-oops-concepts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advance-oops-concepts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advance-oops-concepts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dvance-oops-concep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advance-oops-concepts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dvance-oops-concep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dvance-oops-concep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dvance-oops-concep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dvance-oops-concep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