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object-oriented-programming-using-c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object-oriented-programming-using-c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object-oriented-programming-using-c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object-oriented-programming-using-c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object-oriented-programming-using-c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object-oriented-programming-using-c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object-oriented-programming-using-c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object-oriented-programming-using-c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object-oriented-programming-using-c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object-oriented-programming-using-c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object-oriented-programming-using-c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object-oriented-programming-using-c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object-oriented-programming-using-c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object-oriented-programming-using-c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object-oriented-programming-using-c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object-oriented-programming-using-c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object-oriented-programming-using-c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object-oriented-programming-using-c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-object-oriented-programming-using-c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7-object-oriented-programming-using-c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-object-oriented-programming-using-c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-object-oriented-programming-using-c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object-oriented-programming-using-c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-object-oriented-programming-using-c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1-object-oriented-programming-using-c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2-object-oriented-programming-using-c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object-oriented-programming-using-c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object-oriented-programming-using-c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object-oriented-programming-using-c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object-oriented-programming-using-c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object-oriented-programming-using-c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object-oriented-programming-using-c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