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337" r:id="rId2"/>
    <p:sldId id="294" r:id="rId3"/>
    <p:sldId id="296" r:id="rId4"/>
    <p:sldId id="338" r:id="rId5"/>
    <p:sldId id="339" r:id="rId6"/>
    <p:sldId id="297" r:id="rId7"/>
    <p:sldId id="318" r:id="rId8"/>
    <p:sldId id="324" r:id="rId9"/>
    <p:sldId id="340" r:id="rId10"/>
    <p:sldId id="325" r:id="rId11"/>
    <p:sldId id="326" r:id="rId12"/>
    <p:sldId id="341" r:id="rId13"/>
    <p:sldId id="327" r:id="rId14"/>
    <p:sldId id="328" r:id="rId15"/>
    <p:sldId id="321" r:id="rId16"/>
    <p:sldId id="329" r:id="rId17"/>
    <p:sldId id="330" r:id="rId18"/>
    <p:sldId id="342" r:id="rId19"/>
    <p:sldId id="343" r:id="rId20"/>
    <p:sldId id="344" r:id="rId21"/>
    <p:sldId id="345" r:id="rId22"/>
    <p:sldId id="299" r:id="rId23"/>
    <p:sldId id="300" r:id="rId24"/>
    <p:sldId id="309" r:id="rId25"/>
    <p:sldId id="310" r:id="rId26"/>
    <p:sldId id="316" r:id="rId27"/>
    <p:sldId id="32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BC26B-F569-4894-8924-A73F9FAF8B52}" type="doc">
      <dgm:prSet loTypeId="urn:microsoft.com/office/officeart/2016/7/layout/RepeatingBendingProcessNew" loCatId="process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A41F70C-8245-404E-ACEE-53FAB4DB2199}">
      <dgm:prSet/>
      <dgm:spPr/>
      <dgm:t>
        <a:bodyPr/>
        <a:lstStyle/>
        <a:p>
          <a:r>
            <a:rPr lang="en-GB" dirty="0"/>
            <a:t>Introduction</a:t>
          </a:r>
          <a:endParaRPr lang="en-US" dirty="0"/>
        </a:p>
      </dgm:t>
    </dgm:pt>
    <dgm:pt modelId="{5AE9DD74-8DC6-40B7-9BD3-B65E1C17EBCE}" type="parTrans" cxnId="{A2C77A33-7B6C-42BA-90A8-EB30BCABDFCA}">
      <dgm:prSet/>
      <dgm:spPr/>
      <dgm:t>
        <a:bodyPr/>
        <a:lstStyle/>
        <a:p>
          <a:endParaRPr lang="en-US"/>
        </a:p>
      </dgm:t>
    </dgm:pt>
    <dgm:pt modelId="{0B452CB3-5060-4FF4-8DF2-AE02B6863192}" type="sibTrans" cxnId="{A2C77A33-7B6C-42BA-90A8-EB30BCABDFCA}">
      <dgm:prSet/>
      <dgm:spPr/>
      <dgm:t>
        <a:bodyPr/>
        <a:lstStyle/>
        <a:p>
          <a:endParaRPr lang="en-US"/>
        </a:p>
      </dgm:t>
    </dgm:pt>
    <dgm:pt modelId="{53B7FB74-C610-489A-978B-F1C000ACCFB2}">
      <dgm:prSet/>
      <dgm:spPr/>
      <dgm:t>
        <a:bodyPr/>
        <a:lstStyle/>
        <a:p>
          <a:r>
            <a:rPr lang="en-GB" dirty="0"/>
            <a:t>Why hospital management system ???</a:t>
          </a:r>
          <a:endParaRPr lang="en-US" dirty="0"/>
        </a:p>
      </dgm:t>
    </dgm:pt>
    <dgm:pt modelId="{14C9DA72-A95B-4A72-A58B-2D06B5D3ABC2}" type="parTrans" cxnId="{9EBBDBE3-2B26-4FC1-9D2F-5B116C7CDC13}">
      <dgm:prSet/>
      <dgm:spPr/>
      <dgm:t>
        <a:bodyPr/>
        <a:lstStyle/>
        <a:p>
          <a:endParaRPr lang="en-US"/>
        </a:p>
      </dgm:t>
    </dgm:pt>
    <dgm:pt modelId="{24942791-302F-491C-A3A8-105581FEED5F}" type="sibTrans" cxnId="{9EBBDBE3-2B26-4FC1-9D2F-5B116C7CDC13}">
      <dgm:prSet/>
      <dgm:spPr/>
      <dgm:t>
        <a:bodyPr/>
        <a:lstStyle/>
        <a:p>
          <a:endParaRPr lang="en-US"/>
        </a:p>
      </dgm:t>
    </dgm:pt>
    <dgm:pt modelId="{1A7B6D70-2662-4862-8523-53F84485E35C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CAE2E1F6-7F4D-40E3-927E-1185729E048C}" type="parTrans" cxnId="{DA48F202-A635-4DA8-8782-16CE07517815}">
      <dgm:prSet/>
      <dgm:spPr/>
      <dgm:t>
        <a:bodyPr/>
        <a:lstStyle/>
        <a:p>
          <a:endParaRPr lang="en-US"/>
        </a:p>
      </dgm:t>
    </dgm:pt>
    <dgm:pt modelId="{C568097D-D22E-4B67-9DA5-A60D68E2C829}" type="sibTrans" cxnId="{DA48F202-A635-4DA8-8782-16CE07517815}">
      <dgm:prSet/>
      <dgm:spPr/>
      <dgm:t>
        <a:bodyPr/>
        <a:lstStyle/>
        <a:p>
          <a:endParaRPr lang="en-US"/>
        </a:p>
      </dgm:t>
    </dgm:pt>
    <dgm:pt modelId="{515A686E-3467-4FCE-B7B5-D8A4ADE67446}">
      <dgm:prSet/>
      <dgm:spPr/>
      <dgm:t>
        <a:bodyPr/>
        <a:lstStyle/>
        <a:p>
          <a:r>
            <a:rPr lang="en-GB" dirty="0"/>
            <a:t>Tools &amp; Technologies used</a:t>
          </a:r>
          <a:endParaRPr lang="en-US" dirty="0"/>
        </a:p>
      </dgm:t>
    </dgm:pt>
    <dgm:pt modelId="{A1B2D055-18D4-452D-A21D-EFCB70CE871E}" type="parTrans" cxnId="{4A16C4A3-C664-4A22-8728-FAE8C6CCECAD}">
      <dgm:prSet/>
      <dgm:spPr/>
      <dgm:t>
        <a:bodyPr/>
        <a:lstStyle/>
        <a:p>
          <a:endParaRPr lang="en-US"/>
        </a:p>
      </dgm:t>
    </dgm:pt>
    <dgm:pt modelId="{0F432E68-3921-41BB-8810-04007A4D16EA}" type="sibTrans" cxnId="{4A16C4A3-C664-4A22-8728-FAE8C6CCECAD}">
      <dgm:prSet/>
      <dgm:spPr/>
      <dgm:t>
        <a:bodyPr/>
        <a:lstStyle/>
        <a:p>
          <a:endParaRPr lang="en-US"/>
        </a:p>
      </dgm:t>
    </dgm:pt>
    <dgm:pt modelId="{87D7820A-4617-4219-AF6D-C53F303312E4}">
      <dgm:prSet/>
      <dgm:spPr/>
      <dgm:t>
        <a:bodyPr/>
        <a:lstStyle/>
        <a:p>
          <a:r>
            <a:rPr lang="en-GB" dirty="0"/>
            <a:t>System Requirements</a:t>
          </a:r>
          <a:endParaRPr lang="en-US" dirty="0"/>
        </a:p>
      </dgm:t>
    </dgm:pt>
    <dgm:pt modelId="{6B98129A-88E9-42A1-BF83-5112BB593A60}" type="parTrans" cxnId="{724A7EAD-C2BC-460C-A4E0-7A9C63C1A768}">
      <dgm:prSet/>
      <dgm:spPr/>
      <dgm:t>
        <a:bodyPr/>
        <a:lstStyle/>
        <a:p>
          <a:endParaRPr lang="en-US"/>
        </a:p>
      </dgm:t>
    </dgm:pt>
    <dgm:pt modelId="{DD438A10-95BF-4AFC-AF15-123FA3C708E2}" type="sibTrans" cxnId="{724A7EAD-C2BC-460C-A4E0-7A9C63C1A768}">
      <dgm:prSet/>
      <dgm:spPr/>
      <dgm:t>
        <a:bodyPr/>
        <a:lstStyle/>
        <a:p>
          <a:endParaRPr lang="en-US"/>
        </a:p>
      </dgm:t>
    </dgm:pt>
    <dgm:pt modelId="{95CE5D6C-4763-4C92-82A9-1B41848DD1DA}">
      <dgm:prSet/>
      <dgm:spPr/>
      <dgm:t>
        <a:bodyPr/>
        <a:lstStyle/>
        <a:p>
          <a:r>
            <a:rPr lang="en-GB"/>
            <a:t>App Flow</a:t>
          </a:r>
          <a:endParaRPr lang="en-US"/>
        </a:p>
      </dgm:t>
    </dgm:pt>
    <dgm:pt modelId="{EF386AD8-3F4D-4D81-B21D-3F08E649DE4A}" type="parTrans" cxnId="{4BA29A88-7290-4BFA-8124-897F8CCE148C}">
      <dgm:prSet/>
      <dgm:spPr/>
      <dgm:t>
        <a:bodyPr/>
        <a:lstStyle/>
        <a:p>
          <a:endParaRPr lang="en-US"/>
        </a:p>
      </dgm:t>
    </dgm:pt>
    <dgm:pt modelId="{E703A3C0-36EA-4642-9411-BB3127B711A5}" type="sibTrans" cxnId="{4BA29A88-7290-4BFA-8124-897F8CCE148C}">
      <dgm:prSet/>
      <dgm:spPr/>
      <dgm:t>
        <a:bodyPr/>
        <a:lstStyle/>
        <a:p>
          <a:endParaRPr lang="en-US"/>
        </a:p>
      </dgm:t>
    </dgm:pt>
    <dgm:pt modelId="{4DF9D680-A720-4235-AB04-1986734B9AFB}">
      <dgm:prSet/>
      <dgm:spPr/>
      <dgm:t>
        <a:bodyPr/>
        <a:lstStyle/>
        <a:p>
          <a:r>
            <a:rPr lang="en-GB"/>
            <a:t>Features Available</a:t>
          </a:r>
          <a:endParaRPr lang="en-US"/>
        </a:p>
      </dgm:t>
    </dgm:pt>
    <dgm:pt modelId="{BB529E2E-6AA4-41BA-BCFC-D56C7061D8F6}" type="parTrans" cxnId="{6834A37D-98CA-4BC0-B4E2-4F8B9E21ECAC}">
      <dgm:prSet/>
      <dgm:spPr/>
      <dgm:t>
        <a:bodyPr/>
        <a:lstStyle/>
        <a:p>
          <a:endParaRPr lang="en-US"/>
        </a:p>
      </dgm:t>
    </dgm:pt>
    <dgm:pt modelId="{4C95DD22-54DF-46CB-853E-2ACD71554415}" type="sibTrans" cxnId="{6834A37D-98CA-4BC0-B4E2-4F8B9E21ECAC}">
      <dgm:prSet/>
      <dgm:spPr/>
      <dgm:t>
        <a:bodyPr/>
        <a:lstStyle/>
        <a:p>
          <a:endParaRPr lang="en-US"/>
        </a:p>
      </dgm:t>
    </dgm:pt>
    <dgm:pt modelId="{8403F279-7A14-4081-BA1E-880E60385FB7}">
      <dgm:prSet/>
      <dgm:spPr/>
      <dgm:t>
        <a:bodyPr/>
        <a:lstStyle/>
        <a:p>
          <a:r>
            <a:rPr lang="en-GB" dirty="0"/>
            <a:t>Future Scope &amp; Improvement</a:t>
          </a:r>
          <a:endParaRPr lang="en-US" dirty="0"/>
        </a:p>
      </dgm:t>
    </dgm:pt>
    <dgm:pt modelId="{BFACE73B-6C6F-4EBD-B39F-60754456D575}" type="parTrans" cxnId="{83F32132-50C8-4CC2-AAF4-7A3E41BB5132}">
      <dgm:prSet/>
      <dgm:spPr/>
      <dgm:t>
        <a:bodyPr/>
        <a:lstStyle/>
        <a:p>
          <a:endParaRPr lang="en-US"/>
        </a:p>
      </dgm:t>
    </dgm:pt>
    <dgm:pt modelId="{70F59D80-DC06-4B19-9B72-571668394D4B}" type="sibTrans" cxnId="{83F32132-50C8-4CC2-AAF4-7A3E41BB5132}">
      <dgm:prSet/>
      <dgm:spPr/>
      <dgm:t>
        <a:bodyPr/>
        <a:lstStyle/>
        <a:p>
          <a:endParaRPr lang="en-US"/>
        </a:p>
      </dgm:t>
    </dgm:pt>
    <dgm:pt modelId="{19E9F8B2-6A7F-4DBF-916F-F20B5721B21E}">
      <dgm:prSet/>
      <dgm:spPr/>
      <dgm:t>
        <a:bodyPr/>
        <a:lstStyle/>
        <a:p>
          <a:r>
            <a:rPr lang="en-GB"/>
            <a:t>Conclusion</a:t>
          </a:r>
          <a:endParaRPr lang="en-US"/>
        </a:p>
      </dgm:t>
    </dgm:pt>
    <dgm:pt modelId="{F8D2795D-1DB0-4E38-9166-AB6EA879B597}" type="parTrans" cxnId="{F0B30F75-D961-4555-9FFC-D3F1A624E711}">
      <dgm:prSet/>
      <dgm:spPr/>
      <dgm:t>
        <a:bodyPr/>
        <a:lstStyle/>
        <a:p>
          <a:endParaRPr lang="en-US"/>
        </a:p>
      </dgm:t>
    </dgm:pt>
    <dgm:pt modelId="{3DD06A3D-EC6A-43A2-8D9B-8418C3E2B000}" type="sibTrans" cxnId="{F0B30F75-D961-4555-9FFC-D3F1A624E711}">
      <dgm:prSet/>
      <dgm:spPr/>
      <dgm:t>
        <a:bodyPr/>
        <a:lstStyle/>
        <a:p>
          <a:endParaRPr lang="en-US"/>
        </a:p>
      </dgm:t>
    </dgm:pt>
    <dgm:pt modelId="{D55CAD6B-FF1F-4122-8F01-D01107F7D32E}" type="pres">
      <dgm:prSet presAssocID="{22ABC26B-F569-4894-8924-A73F9FAF8B5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51CDFF-2A75-4A1E-AC87-491B243A823B}" type="pres">
      <dgm:prSet presAssocID="{CA41F70C-8245-404E-ACEE-53FAB4DB2199}" presName="node" presStyleLbl="node1" presStyleIdx="0" presStyleCnt="9" custLinFactNeighborX="1038" custLinFactNeighborY="-349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22994AA-86AF-4504-B050-D5D0DDECA0EC}" type="pres">
      <dgm:prSet presAssocID="{0B452CB3-5060-4FF4-8DF2-AE02B6863192}" presName="sibTrans" presStyleLbl="sibTrans1D1" presStyleIdx="0" presStyleCnt="8"/>
      <dgm:spPr/>
      <dgm:t>
        <a:bodyPr/>
        <a:lstStyle/>
        <a:p>
          <a:endParaRPr lang="en-US"/>
        </a:p>
      </dgm:t>
    </dgm:pt>
    <dgm:pt modelId="{C2240811-3F74-4488-8E9C-E3A17D78E486}" type="pres">
      <dgm:prSet presAssocID="{0B452CB3-5060-4FF4-8DF2-AE02B6863192}" presName="connectorText" presStyleLbl="sibTrans1D1" presStyleIdx="0" presStyleCnt="8"/>
      <dgm:spPr/>
      <dgm:t>
        <a:bodyPr/>
        <a:lstStyle/>
        <a:p>
          <a:endParaRPr lang="en-US"/>
        </a:p>
      </dgm:t>
    </dgm:pt>
    <dgm:pt modelId="{30339A27-10E6-4AA4-8CF9-227137C2BC85}" type="pres">
      <dgm:prSet presAssocID="{53B7FB74-C610-489A-978B-F1C000ACCFB2}" presName="node" presStyleLbl="node1" presStyleIdx="1" presStyleCnt="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E7470E9-DBC6-4B33-B498-B9900A9471D5}" type="pres">
      <dgm:prSet presAssocID="{24942791-302F-491C-A3A8-105581FEED5F}" presName="sibTrans" presStyleLbl="sibTrans1D1" presStyleIdx="1" presStyleCnt="8"/>
      <dgm:spPr/>
      <dgm:t>
        <a:bodyPr/>
        <a:lstStyle/>
        <a:p>
          <a:endParaRPr lang="en-US"/>
        </a:p>
      </dgm:t>
    </dgm:pt>
    <dgm:pt modelId="{3C62DCBB-969F-413D-B70F-C78C286A2751}" type="pres">
      <dgm:prSet presAssocID="{24942791-302F-491C-A3A8-105581FEED5F}" presName="connectorText" presStyleLbl="sibTrans1D1" presStyleIdx="1" presStyleCnt="8"/>
      <dgm:spPr/>
      <dgm:t>
        <a:bodyPr/>
        <a:lstStyle/>
        <a:p>
          <a:endParaRPr lang="en-US"/>
        </a:p>
      </dgm:t>
    </dgm:pt>
    <dgm:pt modelId="{42E5AD95-9409-4C5D-B191-223E19C7A148}" type="pres">
      <dgm:prSet presAssocID="{1A7B6D70-2662-4862-8523-53F84485E35C}" presName="node" presStyleLbl="node1" presStyleIdx="2" presStyleCnt="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987157F-7CB6-4A63-B47E-EA5114742DB3}" type="pres">
      <dgm:prSet presAssocID="{C568097D-D22E-4B67-9DA5-A60D68E2C829}" presName="sibTrans" presStyleLbl="sibTrans1D1" presStyleIdx="2" presStyleCnt="8"/>
      <dgm:spPr/>
      <dgm:t>
        <a:bodyPr/>
        <a:lstStyle/>
        <a:p>
          <a:endParaRPr lang="en-US"/>
        </a:p>
      </dgm:t>
    </dgm:pt>
    <dgm:pt modelId="{A3449E2C-AE8F-41BF-8BE1-BCD83955B8DD}" type="pres">
      <dgm:prSet presAssocID="{C568097D-D22E-4B67-9DA5-A60D68E2C829}" presName="connectorText" presStyleLbl="sibTrans1D1" presStyleIdx="2" presStyleCnt="8"/>
      <dgm:spPr/>
      <dgm:t>
        <a:bodyPr/>
        <a:lstStyle/>
        <a:p>
          <a:endParaRPr lang="en-US"/>
        </a:p>
      </dgm:t>
    </dgm:pt>
    <dgm:pt modelId="{9A63B708-63F8-49FF-AC10-F013541800E1}" type="pres">
      <dgm:prSet presAssocID="{515A686E-3467-4FCE-B7B5-D8A4ADE67446}" presName="node" presStyleLbl="node1" presStyleIdx="3" presStyleCnt="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C3C96E2-109C-4FC7-ADB1-2FCE90674069}" type="pres">
      <dgm:prSet presAssocID="{0F432E68-3921-41BB-8810-04007A4D16EA}" presName="sibTrans" presStyleLbl="sibTrans1D1" presStyleIdx="3" presStyleCnt="8"/>
      <dgm:spPr/>
      <dgm:t>
        <a:bodyPr/>
        <a:lstStyle/>
        <a:p>
          <a:endParaRPr lang="en-US"/>
        </a:p>
      </dgm:t>
    </dgm:pt>
    <dgm:pt modelId="{808EA100-7BF4-4D5A-9ABD-460835DE71C1}" type="pres">
      <dgm:prSet presAssocID="{0F432E68-3921-41BB-8810-04007A4D16EA}" presName="connectorText" presStyleLbl="sibTrans1D1" presStyleIdx="3" presStyleCnt="8"/>
      <dgm:spPr/>
      <dgm:t>
        <a:bodyPr/>
        <a:lstStyle/>
        <a:p>
          <a:endParaRPr lang="en-US"/>
        </a:p>
      </dgm:t>
    </dgm:pt>
    <dgm:pt modelId="{E7A2CA0A-6A78-48DF-87C1-6C3FAA780831}" type="pres">
      <dgm:prSet presAssocID="{87D7820A-4617-4219-AF6D-C53F303312E4}" presName="node" presStyleLbl="node1" presStyleIdx="4" presStyleCnt="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8A60BDED-2A9D-476B-9C69-4FD5F14A887C}" type="pres">
      <dgm:prSet presAssocID="{DD438A10-95BF-4AFC-AF15-123FA3C708E2}" presName="sibTrans" presStyleLbl="sibTrans1D1" presStyleIdx="4" presStyleCnt="8"/>
      <dgm:spPr/>
      <dgm:t>
        <a:bodyPr/>
        <a:lstStyle/>
        <a:p>
          <a:endParaRPr lang="en-US"/>
        </a:p>
      </dgm:t>
    </dgm:pt>
    <dgm:pt modelId="{B732D9D6-3513-4326-B45A-91BD69008B00}" type="pres">
      <dgm:prSet presAssocID="{DD438A10-95BF-4AFC-AF15-123FA3C708E2}" presName="connectorText" presStyleLbl="sibTrans1D1" presStyleIdx="4" presStyleCnt="8"/>
      <dgm:spPr/>
      <dgm:t>
        <a:bodyPr/>
        <a:lstStyle/>
        <a:p>
          <a:endParaRPr lang="en-US"/>
        </a:p>
      </dgm:t>
    </dgm:pt>
    <dgm:pt modelId="{89E9FDC1-F8C2-4ADB-9F8A-6D5D8CDCE642}" type="pres">
      <dgm:prSet presAssocID="{95CE5D6C-4763-4C92-82A9-1B41848DD1DA}" presName="node" presStyleLbl="node1" presStyleIdx="5" presStyleCnt="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35AEC51-8B84-4334-8769-3B26A3CD73CB}" type="pres">
      <dgm:prSet presAssocID="{E703A3C0-36EA-4642-9411-BB3127B711A5}" presName="sibTrans" presStyleLbl="sibTrans1D1" presStyleIdx="5" presStyleCnt="8"/>
      <dgm:spPr/>
      <dgm:t>
        <a:bodyPr/>
        <a:lstStyle/>
        <a:p>
          <a:endParaRPr lang="en-US"/>
        </a:p>
      </dgm:t>
    </dgm:pt>
    <dgm:pt modelId="{A507399F-06F7-4733-A399-B4096C05CEA3}" type="pres">
      <dgm:prSet presAssocID="{E703A3C0-36EA-4642-9411-BB3127B711A5}" presName="connectorText" presStyleLbl="sibTrans1D1" presStyleIdx="5" presStyleCnt="8"/>
      <dgm:spPr/>
      <dgm:t>
        <a:bodyPr/>
        <a:lstStyle/>
        <a:p>
          <a:endParaRPr lang="en-US"/>
        </a:p>
      </dgm:t>
    </dgm:pt>
    <dgm:pt modelId="{68257661-954D-4589-A845-90A5B293ECB1}" type="pres">
      <dgm:prSet presAssocID="{4DF9D680-A720-4235-AB04-1986734B9AFB}" presName="node" presStyleLbl="node1" presStyleIdx="6" presStyleCnt="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72B3D13-03B5-49BD-90FA-1D9DFD0486C6}" type="pres">
      <dgm:prSet presAssocID="{4C95DD22-54DF-46CB-853E-2ACD71554415}" presName="sibTrans" presStyleLbl="sibTrans1D1" presStyleIdx="6" presStyleCnt="8"/>
      <dgm:spPr/>
      <dgm:t>
        <a:bodyPr/>
        <a:lstStyle/>
        <a:p>
          <a:endParaRPr lang="en-US"/>
        </a:p>
      </dgm:t>
    </dgm:pt>
    <dgm:pt modelId="{4D463664-DF23-47A7-B607-77D0A0C8276C}" type="pres">
      <dgm:prSet presAssocID="{4C95DD22-54DF-46CB-853E-2ACD71554415}" presName="connectorText" presStyleLbl="sibTrans1D1" presStyleIdx="6" presStyleCnt="8"/>
      <dgm:spPr/>
      <dgm:t>
        <a:bodyPr/>
        <a:lstStyle/>
        <a:p>
          <a:endParaRPr lang="en-US"/>
        </a:p>
      </dgm:t>
    </dgm:pt>
    <dgm:pt modelId="{682A3D70-155F-4C15-8EAF-CAEC1D4A18F2}" type="pres">
      <dgm:prSet presAssocID="{8403F279-7A14-4081-BA1E-880E60385FB7}" presName="node" presStyleLbl="node1" presStyleIdx="7" presStyleCnt="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DCDD3E0-D51E-4336-B422-BB342A41BB3C}" type="pres">
      <dgm:prSet presAssocID="{70F59D80-DC06-4B19-9B72-571668394D4B}" presName="sibTrans" presStyleLbl="sibTrans1D1" presStyleIdx="7" presStyleCnt="8"/>
      <dgm:spPr/>
      <dgm:t>
        <a:bodyPr/>
        <a:lstStyle/>
        <a:p>
          <a:endParaRPr lang="en-US"/>
        </a:p>
      </dgm:t>
    </dgm:pt>
    <dgm:pt modelId="{262F1766-EE31-46D7-B116-7A47912594E6}" type="pres">
      <dgm:prSet presAssocID="{70F59D80-DC06-4B19-9B72-571668394D4B}" presName="connectorText" presStyleLbl="sibTrans1D1" presStyleIdx="7" presStyleCnt="8"/>
      <dgm:spPr/>
      <dgm:t>
        <a:bodyPr/>
        <a:lstStyle/>
        <a:p>
          <a:endParaRPr lang="en-US"/>
        </a:p>
      </dgm:t>
    </dgm:pt>
    <dgm:pt modelId="{433C5DAE-969B-41E2-A808-54FA96122503}" type="pres">
      <dgm:prSet presAssocID="{19E9F8B2-6A7F-4DBF-916F-F20B5721B21E}" presName="node" presStyleLbl="node1" presStyleIdx="8" presStyleCnt="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724A7EAD-C2BC-460C-A4E0-7A9C63C1A768}" srcId="{22ABC26B-F569-4894-8924-A73F9FAF8B52}" destId="{87D7820A-4617-4219-AF6D-C53F303312E4}" srcOrd="4" destOrd="0" parTransId="{6B98129A-88E9-42A1-BF83-5112BB593A60}" sibTransId="{DD438A10-95BF-4AFC-AF15-123FA3C708E2}"/>
    <dgm:cxn modelId="{C72B73D4-5733-4778-B94A-4F3B94D22B6A}" type="presOf" srcId="{CA41F70C-8245-404E-ACEE-53FAB4DB2199}" destId="{8751CDFF-2A75-4A1E-AC87-491B243A823B}" srcOrd="0" destOrd="0" presId="urn:microsoft.com/office/officeart/2016/7/layout/RepeatingBendingProcessNew"/>
    <dgm:cxn modelId="{7CE96915-91D6-42F7-9C2A-3BED9C556E0F}" type="presOf" srcId="{0F432E68-3921-41BB-8810-04007A4D16EA}" destId="{808EA100-7BF4-4D5A-9ABD-460835DE71C1}" srcOrd="1" destOrd="0" presId="urn:microsoft.com/office/officeart/2016/7/layout/RepeatingBendingProcessNew"/>
    <dgm:cxn modelId="{1AD6C711-8707-4672-89B5-A1F966D12C7E}" type="presOf" srcId="{22ABC26B-F569-4894-8924-A73F9FAF8B52}" destId="{D55CAD6B-FF1F-4122-8F01-D01107F7D32E}" srcOrd="0" destOrd="0" presId="urn:microsoft.com/office/officeart/2016/7/layout/RepeatingBendingProcessNew"/>
    <dgm:cxn modelId="{0A1147E1-63FE-4D2C-9351-9B7E7E9810AC}" type="presOf" srcId="{95CE5D6C-4763-4C92-82A9-1B41848DD1DA}" destId="{89E9FDC1-F8C2-4ADB-9F8A-6D5D8CDCE642}" srcOrd="0" destOrd="0" presId="urn:microsoft.com/office/officeart/2016/7/layout/RepeatingBendingProcessNew"/>
    <dgm:cxn modelId="{22CD59C2-DF65-49F1-9039-02201BE038AD}" type="presOf" srcId="{0B452CB3-5060-4FF4-8DF2-AE02B6863192}" destId="{722994AA-86AF-4504-B050-D5D0DDECA0EC}" srcOrd="0" destOrd="0" presId="urn:microsoft.com/office/officeart/2016/7/layout/RepeatingBendingProcessNew"/>
    <dgm:cxn modelId="{C3E4F19D-894C-4C76-BFF7-8FC4759D6118}" type="presOf" srcId="{70F59D80-DC06-4B19-9B72-571668394D4B}" destId="{BDCDD3E0-D51E-4336-B422-BB342A41BB3C}" srcOrd="0" destOrd="0" presId="urn:microsoft.com/office/officeart/2016/7/layout/RepeatingBendingProcessNew"/>
    <dgm:cxn modelId="{02AE8765-A502-4BE6-9A21-AE526050DC89}" type="presOf" srcId="{E703A3C0-36EA-4642-9411-BB3127B711A5}" destId="{A507399F-06F7-4733-A399-B4096C05CEA3}" srcOrd="1" destOrd="0" presId="urn:microsoft.com/office/officeart/2016/7/layout/RepeatingBendingProcessNew"/>
    <dgm:cxn modelId="{E4013EF4-E452-4B5D-8D9D-3366AD200C85}" type="presOf" srcId="{C568097D-D22E-4B67-9DA5-A60D68E2C829}" destId="{A3449E2C-AE8F-41BF-8BE1-BCD83955B8DD}" srcOrd="1" destOrd="0" presId="urn:microsoft.com/office/officeart/2016/7/layout/RepeatingBendingProcessNew"/>
    <dgm:cxn modelId="{4BA29A88-7290-4BFA-8124-897F8CCE148C}" srcId="{22ABC26B-F569-4894-8924-A73F9FAF8B52}" destId="{95CE5D6C-4763-4C92-82A9-1B41848DD1DA}" srcOrd="5" destOrd="0" parTransId="{EF386AD8-3F4D-4D81-B21D-3F08E649DE4A}" sibTransId="{E703A3C0-36EA-4642-9411-BB3127B711A5}"/>
    <dgm:cxn modelId="{08BD58F7-BAD0-422F-9AC2-64C9C14919EE}" type="presOf" srcId="{0B452CB3-5060-4FF4-8DF2-AE02B6863192}" destId="{C2240811-3F74-4488-8E9C-E3A17D78E486}" srcOrd="1" destOrd="0" presId="urn:microsoft.com/office/officeart/2016/7/layout/RepeatingBendingProcessNew"/>
    <dgm:cxn modelId="{EC2058CB-558B-4F29-B2F5-0466F1739D87}" type="presOf" srcId="{1A7B6D70-2662-4862-8523-53F84485E35C}" destId="{42E5AD95-9409-4C5D-B191-223E19C7A148}" srcOrd="0" destOrd="0" presId="urn:microsoft.com/office/officeart/2016/7/layout/RepeatingBendingProcessNew"/>
    <dgm:cxn modelId="{F1ADE79E-481D-4250-A6C6-2857FB7E103C}" type="presOf" srcId="{4C95DD22-54DF-46CB-853E-2ACD71554415}" destId="{072B3D13-03B5-49BD-90FA-1D9DFD0486C6}" srcOrd="0" destOrd="0" presId="urn:microsoft.com/office/officeart/2016/7/layout/RepeatingBendingProcessNew"/>
    <dgm:cxn modelId="{F0B30F75-D961-4555-9FFC-D3F1A624E711}" srcId="{22ABC26B-F569-4894-8924-A73F9FAF8B52}" destId="{19E9F8B2-6A7F-4DBF-916F-F20B5721B21E}" srcOrd="8" destOrd="0" parTransId="{F8D2795D-1DB0-4E38-9166-AB6EA879B597}" sibTransId="{3DD06A3D-EC6A-43A2-8D9B-8418C3E2B000}"/>
    <dgm:cxn modelId="{A2C77A33-7B6C-42BA-90A8-EB30BCABDFCA}" srcId="{22ABC26B-F569-4894-8924-A73F9FAF8B52}" destId="{CA41F70C-8245-404E-ACEE-53FAB4DB2199}" srcOrd="0" destOrd="0" parTransId="{5AE9DD74-8DC6-40B7-9BD3-B65E1C17EBCE}" sibTransId="{0B452CB3-5060-4FF4-8DF2-AE02B6863192}"/>
    <dgm:cxn modelId="{8A8099FE-7D43-4F7B-8936-7E89FFA67770}" type="presOf" srcId="{70F59D80-DC06-4B19-9B72-571668394D4B}" destId="{262F1766-EE31-46D7-B116-7A47912594E6}" srcOrd="1" destOrd="0" presId="urn:microsoft.com/office/officeart/2016/7/layout/RepeatingBendingProcessNew"/>
    <dgm:cxn modelId="{4A16C4A3-C664-4A22-8728-FAE8C6CCECAD}" srcId="{22ABC26B-F569-4894-8924-A73F9FAF8B52}" destId="{515A686E-3467-4FCE-B7B5-D8A4ADE67446}" srcOrd="3" destOrd="0" parTransId="{A1B2D055-18D4-452D-A21D-EFCB70CE871E}" sibTransId="{0F432E68-3921-41BB-8810-04007A4D16EA}"/>
    <dgm:cxn modelId="{A5D24E2B-85F0-4A63-97E2-2BD4AFB8D234}" type="presOf" srcId="{53B7FB74-C610-489A-978B-F1C000ACCFB2}" destId="{30339A27-10E6-4AA4-8CF9-227137C2BC85}" srcOrd="0" destOrd="0" presId="urn:microsoft.com/office/officeart/2016/7/layout/RepeatingBendingProcessNew"/>
    <dgm:cxn modelId="{327020B5-169C-4AEC-B59E-BEFA98B06845}" type="presOf" srcId="{8403F279-7A14-4081-BA1E-880E60385FB7}" destId="{682A3D70-155F-4C15-8EAF-CAEC1D4A18F2}" srcOrd="0" destOrd="0" presId="urn:microsoft.com/office/officeart/2016/7/layout/RepeatingBendingProcessNew"/>
    <dgm:cxn modelId="{15307146-859D-43BC-AA0F-A2EC907EF556}" type="presOf" srcId="{19E9F8B2-6A7F-4DBF-916F-F20B5721B21E}" destId="{433C5DAE-969B-41E2-A808-54FA96122503}" srcOrd="0" destOrd="0" presId="urn:microsoft.com/office/officeart/2016/7/layout/RepeatingBendingProcessNew"/>
    <dgm:cxn modelId="{6834A37D-98CA-4BC0-B4E2-4F8B9E21ECAC}" srcId="{22ABC26B-F569-4894-8924-A73F9FAF8B52}" destId="{4DF9D680-A720-4235-AB04-1986734B9AFB}" srcOrd="6" destOrd="0" parTransId="{BB529E2E-6AA4-41BA-BCFC-D56C7061D8F6}" sibTransId="{4C95DD22-54DF-46CB-853E-2ACD71554415}"/>
    <dgm:cxn modelId="{D1D285F8-F196-4010-B68D-ED122560C5AB}" type="presOf" srcId="{4C95DD22-54DF-46CB-853E-2ACD71554415}" destId="{4D463664-DF23-47A7-B607-77D0A0C8276C}" srcOrd="1" destOrd="0" presId="urn:microsoft.com/office/officeart/2016/7/layout/RepeatingBendingProcessNew"/>
    <dgm:cxn modelId="{0F59C0F2-1FE3-43AA-8906-27E9B0C4D017}" type="presOf" srcId="{24942791-302F-491C-A3A8-105581FEED5F}" destId="{7E7470E9-DBC6-4B33-B498-B9900A9471D5}" srcOrd="0" destOrd="0" presId="urn:microsoft.com/office/officeart/2016/7/layout/RepeatingBendingProcessNew"/>
    <dgm:cxn modelId="{DA48F202-A635-4DA8-8782-16CE07517815}" srcId="{22ABC26B-F569-4894-8924-A73F9FAF8B52}" destId="{1A7B6D70-2662-4862-8523-53F84485E35C}" srcOrd="2" destOrd="0" parTransId="{CAE2E1F6-7F4D-40E3-927E-1185729E048C}" sibTransId="{C568097D-D22E-4B67-9DA5-A60D68E2C829}"/>
    <dgm:cxn modelId="{0F920D66-B9ED-48A3-BCF6-A62112D248C6}" type="presOf" srcId="{4DF9D680-A720-4235-AB04-1986734B9AFB}" destId="{68257661-954D-4589-A845-90A5B293ECB1}" srcOrd="0" destOrd="0" presId="urn:microsoft.com/office/officeart/2016/7/layout/RepeatingBendingProcessNew"/>
    <dgm:cxn modelId="{D179EDEF-FA04-41D4-B86B-D53AB9880B11}" type="presOf" srcId="{C568097D-D22E-4B67-9DA5-A60D68E2C829}" destId="{7987157F-7CB6-4A63-B47E-EA5114742DB3}" srcOrd="0" destOrd="0" presId="urn:microsoft.com/office/officeart/2016/7/layout/RepeatingBendingProcessNew"/>
    <dgm:cxn modelId="{B34B1A2D-18A0-4E04-8DE4-2974AD591AE1}" type="presOf" srcId="{DD438A10-95BF-4AFC-AF15-123FA3C708E2}" destId="{8A60BDED-2A9D-476B-9C69-4FD5F14A887C}" srcOrd="0" destOrd="0" presId="urn:microsoft.com/office/officeart/2016/7/layout/RepeatingBendingProcessNew"/>
    <dgm:cxn modelId="{4A38A285-2D08-45CC-A750-016E741DA698}" type="presOf" srcId="{515A686E-3467-4FCE-B7B5-D8A4ADE67446}" destId="{9A63B708-63F8-49FF-AC10-F013541800E1}" srcOrd="0" destOrd="0" presId="urn:microsoft.com/office/officeart/2016/7/layout/RepeatingBendingProcessNew"/>
    <dgm:cxn modelId="{9EBBDBE3-2B26-4FC1-9D2F-5B116C7CDC13}" srcId="{22ABC26B-F569-4894-8924-A73F9FAF8B52}" destId="{53B7FB74-C610-489A-978B-F1C000ACCFB2}" srcOrd="1" destOrd="0" parTransId="{14C9DA72-A95B-4A72-A58B-2D06B5D3ABC2}" sibTransId="{24942791-302F-491C-A3A8-105581FEED5F}"/>
    <dgm:cxn modelId="{48013F3A-9A41-4F61-B22D-2F31930B3843}" type="presOf" srcId="{0F432E68-3921-41BB-8810-04007A4D16EA}" destId="{EC3C96E2-109C-4FC7-ADB1-2FCE90674069}" srcOrd="0" destOrd="0" presId="urn:microsoft.com/office/officeart/2016/7/layout/RepeatingBendingProcessNew"/>
    <dgm:cxn modelId="{33301FAD-04E6-44EE-99F9-B01539433CEC}" type="presOf" srcId="{24942791-302F-491C-A3A8-105581FEED5F}" destId="{3C62DCBB-969F-413D-B70F-C78C286A2751}" srcOrd="1" destOrd="0" presId="urn:microsoft.com/office/officeart/2016/7/layout/RepeatingBendingProcessNew"/>
    <dgm:cxn modelId="{BA05A6E6-E8F4-4400-8430-70847E2CD09C}" type="presOf" srcId="{E703A3C0-36EA-4642-9411-BB3127B711A5}" destId="{035AEC51-8B84-4334-8769-3B26A3CD73CB}" srcOrd="0" destOrd="0" presId="urn:microsoft.com/office/officeart/2016/7/layout/RepeatingBendingProcessNew"/>
    <dgm:cxn modelId="{52E39A95-E873-40C7-9A20-6B30D6AB4B3E}" type="presOf" srcId="{87D7820A-4617-4219-AF6D-C53F303312E4}" destId="{E7A2CA0A-6A78-48DF-87C1-6C3FAA780831}" srcOrd="0" destOrd="0" presId="urn:microsoft.com/office/officeart/2016/7/layout/RepeatingBendingProcessNew"/>
    <dgm:cxn modelId="{0EF82AFF-CD92-4EDD-B42B-862628911522}" type="presOf" srcId="{DD438A10-95BF-4AFC-AF15-123FA3C708E2}" destId="{B732D9D6-3513-4326-B45A-91BD69008B00}" srcOrd="1" destOrd="0" presId="urn:microsoft.com/office/officeart/2016/7/layout/RepeatingBendingProcessNew"/>
    <dgm:cxn modelId="{83F32132-50C8-4CC2-AAF4-7A3E41BB5132}" srcId="{22ABC26B-F569-4894-8924-A73F9FAF8B52}" destId="{8403F279-7A14-4081-BA1E-880E60385FB7}" srcOrd="7" destOrd="0" parTransId="{BFACE73B-6C6F-4EBD-B39F-60754456D575}" sibTransId="{70F59D80-DC06-4B19-9B72-571668394D4B}"/>
    <dgm:cxn modelId="{A0CA04BA-E183-42A3-8F5A-3D3F6B0AC89B}" type="presParOf" srcId="{D55CAD6B-FF1F-4122-8F01-D01107F7D32E}" destId="{8751CDFF-2A75-4A1E-AC87-491B243A823B}" srcOrd="0" destOrd="0" presId="urn:microsoft.com/office/officeart/2016/7/layout/RepeatingBendingProcessNew"/>
    <dgm:cxn modelId="{9C6D8B9B-2BE0-4034-BE7A-6FF39F7C1049}" type="presParOf" srcId="{D55CAD6B-FF1F-4122-8F01-D01107F7D32E}" destId="{722994AA-86AF-4504-B050-D5D0DDECA0EC}" srcOrd="1" destOrd="0" presId="urn:microsoft.com/office/officeart/2016/7/layout/RepeatingBendingProcessNew"/>
    <dgm:cxn modelId="{CC7BC744-B4AF-4211-9DC1-D565A7F003E8}" type="presParOf" srcId="{722994AA-86AF-4504-B050-D5D0DDECA0EC}" destId="{C2240811-3F74-4488-8E9C-E3A17D78E486}" srcOrd="0" destOrd="0" presId="urn:microsoft.com/office/officeart/2016/7/layout/RepeatingBendingProcessNew"/>
    <dgm:cxn modelId="{A0F20234-C0C8-4A5D-9A44-B6065CD0F160}" type="presParOf" srcId="{D55CAD6B-FF1F-4122-8F01-D01107F7D32E}" destId="{30339A27-10E6-4AA4-8CF9-227137C2BC85}" srcOrd="2" destOrd="0" presId="urn:microsoft.com/office/officeart/2016/7/layout/RepeatingBendingProcessNew"/>
    <dgm:cxn modelId="{8DD05717-CCE6-4A95-8362-86819FD4A0D5}" type="presParOf" srcId="{D55CAD6B-FF1F-4122-8F01-D01107F7D32E}" destId="{7E7470E9-DBC6-4B33-B498-B9900A9471D5}" srcOrd="3" destOrd="0" presId="urn:microsoft.com/office/officeart/2016/7/layout/RepeatingBendingProcessNew"/>
    <dgm:cxn modelId="{E50220EF-F645-4018-9553-E930FD833158}" type="presParOf" srcId="{7E7470E9-DBC6-4B33-B498-B9900A9471D5}" destId="{3C62DCBB-969F-413D-B70F-C78C286A2751}" srcOrd="0" destOrd="0" presId="urn:microsoft.com/office/officeart/2016/7/layout/RepeatingBendingProcessNew"/>
    <dgm:cxn modelId="{77E24408-D054-405D-8528-959F75A1E754}" type="presParOf" srcId="{D55CAD6B-FF1F-4122-8F01-D01107F7D32E}" destId="{42E5AD95-9409-4C5D-B191-223E19C7A148}" srcOrd="4" destOrd="0" presId="urn:microsoft.com/office/officeart/2016/7/layout/RepeatingBendingProcessNew"/>
    <dgm:cxn modelId="{E60A0733-2919-4683-B43C-B296A5C62BB1}" type="presParOf" srcId="{D55CAD6B-FF1F-4122-8F01-D01107F7D32E}" destId="{7987157F-7CB6-4A63-B47E-EA5114742DB3}" srcOrd="5" destOrd="0" presId="urn:microsoft.com/office/officeart/2016/7/layout/RepeatingBendingProcessNew"/>
    <dgm:cxn modelId="{FE5B8999-9E02-46F9-8800-6865F2A0CA82}" type="presParOf" srcId="{7987157F-7CB6-4A63-B47E-EA5114742DB3}" destId="{A3449E2C-AE8F-41BF-8BE1-BCD83955B8DD}" srcOrd="0" destOrd="0" presId="urn:microsoft.com/office/officeart/2016/7/layout/RepeatingBendingProcessNew"/>
    <dgm:cxn modelId="{BA1E6006-F1E6-4356-9BEF-9EC2A51CB2CD}" type="presParOf" srcId="{D55CAD6B-FF1F-4122-8F01-D01107F7D32E}" destId="{9A63B708-63F8-49FF-AC10-F013541800E1}" srcOrd="6" destOrd="0" presId="urn:microsoft.com/office/officeart/2016/7/layout/RepeatingBendingProcessNew"/>
    <dgm:cxn modelId="{8ACEFB80-63D5-4194-A7BE-E05ED0D22707}" type="presParOf" srcId="{D55CAD6B-FF1F-4122-8F01-D01107F7D32E}" destId="{EC3C96E2-109C-4FC7-ADB1-2FCE90674069}" srcOrd="7" destOrd="0" presId="urn:microsoft.com/office/officeart/2016/7/layout/RepeatingBendingProcessNew"/>
    <dgm:cxn modelId="{1967840E-5C13-40E7-AAC9-05B00390B9A1}" type="presParOf" srcId="{EC3C96E2-109C-4FC7-ADB1-2FCE90674069}" destId="{808EA100-7BF4-4D5A-9ABD-460835DE71C1}" srcOrd="0" destOrd="0" presId="urn:microsoft.com/office/officeart/2016/7/layout/RepeatingBendingProcessNew"/>
    <dgm:cxn modelId="{873CC29C-89D1-42FB-8BE0-FB76818917BC}" type="presParOf" srcId="{D55CAD6B-FF1F-4122-8F01-D01107F7D32E}" destId="{E7A2CA0A-6A78-48DF-87C1-6C3FAA780831}" srcOrd="8" destOrd="0" presId="urn:microsoft.com/office/officeart/2016/7/layout/RepeatingBendingProcessNew"/>
    <dgm:cxn modelId="{30C0554C-EFC7-4C84-A542-19073CFDAA1C}" type="presParOf" srcId="{D55CAD6B-FF1F-4122-8F01-D01107F7D32E}" destId="{8A60BDED-2A9D-476B-9C69-4FD5F14A887C}" srcOrd="9" destOrd="0" presId="urn:microsoft.com/office/officeart/2016/7/layout/RepeatingBendingProcessNew"/>
    <dgm:cxn modelId="{93A74C04-2817-456A-B75E-57732AF38382}" type="presParOf" srcId="{8A60BDED-2A9D-476B-9C69-4FD5F14A887C}" destId="{B732D9D6-3513-4326-B45A-91BD69008B00}" srcOrd="0" destOrd="0" presId="urn:microsoft.com/office/officeart/2016/7/layout/RepeatingBendingProcessNew"/>
    <dgm:cxn modelId="{EDA72F87-95DA-455A-8164-1A077E65D027}" type="presParOf" srcId="{D55CAD6B-FF1F-4122-8F01-D01107F7D32E}" destId="{89E9FDC1-F8C2-4ADB-9F8A-6D5D8CDCE642}" srcOrd="10" destOrd="0" presId="urn:microsoft.com/office/officeart/2016/7/layout/RepeatingBendingProcessNew"/>
    <dgm:cxn modelId="{CE1EEEDC-CFE0-491E-A0AD-F188CD4252FC}" type="presParOf" srcId="{D55CAD6B-FF1F-4122-8F01-D01107F7D32E}" destId="{035AEC51-8B84-4334-8769-3B26A3CD73CB}" srcOrd="11" destOrd="0" presId="urn:microsoft.com/office/officeart/2016/7/layout/RepeatingBendingProcessNew"/>
    <dgm:cxn modelId="{DC6E9F2C-EF6F-4AA5-946F-A30A1131556F}" type="presParOf" srcId="{035AEC51-8B84-4334-8769-3B26A3CD73CB}" destId="{A507399F-06F7-4733-A399-B4096C05CEA3}" srcOrd="0" destOrd="0" presId="urn:microsoft.com/office/officeart/2016/7/layout/RepeatingBendingProcessNew"/>
    <dgm:cxn modelId="{CB13DFC4-4256-4593-BB7A-751B47015B5C}" type="presParOf" srcId="{D55CAD6B-FF1F-4122-8F01-D01107F7D32E}" destId="{68257661-954D-4589-A845-90A5B293ECB1}" srcOrd="12" destOrd="0" presId="urn:microsoft.com/office/officeart/2016/7/layout/RepeatingBendingProcessNew"/>
    <dgm:cxn modelId="{FB99305D-004F-4B0A-A69F-C3D9CFA69649}" type="presParOf" srcId="{D55CAD6B-FF1F-4122-8F01-D01107F7D32E}" destId="{072B3D13-03B5-49BD-90FA-1D9DFD0486C6}" srcOrd="13" destOrd="0" presId="urn:microsoft.com/office/officeart/2016/7/layout/RepeatingBendingProcessNew"/>
    <dgm:cxn modelId="{4D9D8E0D-8EA7-4721-85B1-71C49A780339}" type="presParOf" srcId="{072B3D13-03B5-49BD-90FA-1D9DFD0486C6}" destId="{4D463664-DF23-47A7-B607-77D0A0C8276C}" srcOrd="0" destOrd="0" presId="urn:microsoft.com/office/officeart/2016/7/layout/RepeatingBendingProcessNew"/>
    <dgm:cxn modelId="{F9F64596-56D6-48C5-8415-0F7D0B547BEC}" type="presParOf" srcId="{D55CAD6B-FF1F-4122-8F01-D01107F7D32E}" destId="{682A3D70-155F-4C15-8EAF-CAEC1D4A18F2}" srcOrd="14" destOrd="0" presId="urn:microsoft.com/office/officeart/2016/7/layout/RepeatingBendingProcessNew"/>
    <dgm:cxn modelId="{21D73332-3E6B-4D61-9B60-0DA667ED79F0}" type="presParOf" srcId="{D55CAD6B-FF1F-4122-8F01-D01107F7D32E}" destId="{BDCDD3E0-D51E-4336-B422-BB342A41BB3C}" srcOrd="15" destOrd="0" presId="urn:microsoft.com/office/officeart/2016/7/layout/RepeatingBendingProcessNew"/>
    <dgm:cxn modelId="{2874E37A-85AB-4B5F-9612-F04C590440BD}" type="presParOf" srcId="{BDCDD3E0-D51E-4336-B422-BB342A41BB3C}" destId="{262F1766-EE31-46D7-B116-7A47912594E6}" srcOrd="0" destOrd="0" presId="urn:microsoft.com/office/officeart/2016/7/layout/RepeatingBendingProcessNew"/>
    <dgm:cxn modelId="{ED80403D-E29C-40ED-A36C-936289613686}" type="presParOf" srcId="{D55CAD6B-FF1F-4122-8F01-D01107F7D32E}" destId="{433C5DAE-969B-41E2-A808-54FA96122503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3737B-EA2A-4EB6-AF6D-7DF32408E8AD}" type="doc">
      <dgm:prSet loTypeId="urn:microsoft.com/office/officeart/2005/8/layout/default#1" loCatId="list" qsTypeId="urn:microsoft.com/office/officeart/2005/8/quickstyle/simple1#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FA98B6E-CC6A-490E-BECB-8B8EC23F923A}">
      <dgm:prSet custT="1"/>
      <dgm:spPr/>
      <dgm:t>
        <a:bodyPr/>
        <a:lstStyle/>
        <a:p>
          <a:r>
            <a:rPr lang="en-IN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Admin Module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CE83A-129F-433B-8AC0-30638B563AC6}" type="parTrans" cxnId="{52B6A8A4-8BF0-41E8-A0AC-3986F0255808}">
      <dgm:prSet/>
      <dgm:spPr/>
      <dgm:t>
        <a:bodyPr/>
        <a:lstStyle/>
        <a:p>
          <a:endParaRPr lang="en-US"/>
        </a:p>
      </dgm:t>
    </dgm:pt>
    <dgm:pt modelId="{0E1304EA-5232-4CA9-98AD-DA9794A63CBD}" type="sibTrans" cxnId="{52B6A8A4-8BF0-41E8-A0AC-3986F0255808}">
      <dgm:prSet/>
      <dgm:spPr/>
      <dgm:t>
        <a:bodyPr/>
        <a:lstStyle/>
        <a:p>
          <a:endParaRPr lang="en-US"/>
        </a:p>
      </dgm:t>
    </dgm:pt>
    <dgm:pt modelId="{39DA351A-4AC6-45F2-91DD-20AC54D3C045}">
      <dgm:prSet custT="1"/>
      <dgm:spPr/>
      <dgm:t>
        <a:bodyPr/>
        <a:lstStyle/>
        <a:p>
          <a:r>
            <a:rPr lang="en-IN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Doctor Module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AB28EA-43BD-41FA-A1E9-446E1663E1AD}" type="parTrans" cxnId="{364A64CD-FB60-49F7-B7B5-8E359994608E}">
      <dgm:prSet/>
      <dgm:spPr/>
      <dgm:t>
        <a:bodyPr/>
        <a:lstStyle/>
        <a:p>
          <a:endParaRPr lang="en-US"/>
        </a:p>
      </dgm:t>
    </dgm:pt>
    <dgm:pt modelId="{26C7EE19-2463-4D2F-B980-C6E4C0E855D1}" type="sibTrans" cxnId="{364A64CD-FB60-49F7-B7B5-8E359994608E}">
      <dgm:prSet/>
      <dgm:spPr/>
      <dgm:t>
        <a:bodyPr/>
        <a:lstStyle/>
        <a:p>
          <a:endParaRPr lang="en-US"/>
        </a:p>
      </dgm:t>
    </dgm:pt>
    <dgm:pt modelId="{858BE835-262B-4D29-99FA-A02DB80F99E7}">
      <dgm:prSet custT="1"/>
      <dgm:spPr/>
      <dgm:t>
        <a:bodyPr/>
        <a:lstStyle/>
        <a:p>
          <a:r>
            <a:rPr lang="en-IN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Patient Module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A260A7-5BBA-4FEF-96F0-15ECBCF1AF4E}" type="parTrans" cxnId="{98702216-504D-40BE-B940-8B4AA0574187}">
      <dgm:prSet/>
      <dgm:spPr/>
      <dgm:t>
        <a:bodyPr/>
        <a:lstStyle/>
        <a:p>
          <a:endParaRPr lang="en-US"/>
        </a:p>
      </dgm:t>
    </dgm:pt>
    <dgm:pt modelId="{10870F24-8C0E-4142-8CA9-B7AA34D459E2}" type="sibTrans" cxnId="{98702216-504D-40BE-B940-8B4AA0574187}">
      <dgm:prSet/>
      <dgm:spPr/>
      <dgm:t>
        <a:bodyPr/>
        <a:lstStyle/>
        <a:p>
          <a:endParaRPr lang="en-US"/>
        </a:p>
      </dgm:t>
    </dgm:pt>
    <dgm:pt modelId="{B6A68E2E-5B1E-461E-8D63-93741075863B}" type="pres">
      <dgm:prSet presAssocID="{F853737B-EA2A-4EB6-AF6D-7DF32408E8A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0C8A3B-D965-4B0A-B846-5CC4710A28BB}" type="pres">
      <dgm:prSet presAssocID="{BFA98B6E-CC6A-490E-BECB-8B8EC23F923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79F76-BD9B-4D21-9AAD-9D4AC17D11DC}" type="pres">
      <dgm:prSet presAssocID="{0E1304EA-5232-4CA9-98AD-DA9794A63CBD}" presName="sibTrans" presStyleCnt="0"/>
      <dgm:spPr/>
    </dgm:pt>
    <dgm:pt modelId="{7AF6D54F-47ED-4B52-B50D-BD542F5979FE}" type="pres">
      <dgm:prSet presAssocID="{39DA351A-4AC6-45F2-91DD-20AC54D3C0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B6C1A-F138-4129-9049-BA338B4A37D9}" type="pres">
      <dgm:prSet presAssocID="{26C7EE19-2463-4D2F-B980-C6E4C0E855D1}" presName="sibTrans" presStyleCnt="0"/>
      <dgm:spPr/>
    </dgm:pt>
    <dgm:pt modelId="{18B530FA-8BC6-4C75-AC8D-AE12EB1626FC}" type="pres">
      <dgm:prSet presAssocID="{858BE835-262B-4D29-99FA-A02DB80F99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FE448-9EB7-4015-AEF2-E9A6E49C4D64}" type="presOf" srcId="{F853737B-EA2A-4EB6-AF6D-7DF32408E8AD}" destId="{B6A68E2E-5B1E-461E-8D63-93741075863B}" srcOrd="0" destOrd="0" presId="urn:microsoft.com/office/officeart/2005/8/layout/default#1"/>
    <dgm:cxn modelId="{52B6A8A4-8BF0-41E8-A0AC-3986F0255808}" srcId="{F853737B-EA2A-4EB6-AF6D-7DF32408E8AD}" destId="{BFA98B6E-CC6A-490E-BECB-8B8EC23F923A}" srcOrd="0" destOrd="0" parTransId="{A2ACE83A-129F-433B-8AC0-30638B563AC6}" sibTransId="{0E1304EA-5232-4CA9-98AD-DA9794A63CBD}"/>
    <dgm:cxn modelId="{98702216-504D-40BE-B940-8B4AA0574187}" srcId="{F853737B-EA2A-4EB6-AF6D-7DF32408E8AD}" destId="{858BE835-262B-4D29-99FA-A02DB80F99E7}" srcOrd="2" destOrd="0" parTransId="{33A260A7-5BBA-4FEF-96F0-15ECBCF1AF4E}" sibTransId="{10870F24-8C0E-4142-8CA9-B7AA34D459E2}"/>
    <dgm:cxn modelId="{580B54CA-6B12-43DE-A732-65DEB95CDDE0}" type="presOf" srcId="{BFA98B6E-CC6A-490E-BECB-8B8EC23F923A}" destId="{480C8A3B-D965-4B0A-B846-5CC4710A28BB}" srcOrd="0" destOrd="0" presId="urn:microsoft.com/office/officeart/2005/8/layout/default#1"/>
    <dgm:cxn modelId="{CADE46CD-04D9-4FD4-83B8-D16AC16AA771}" type="presOf" srcId="{39DA351A-4AC6-45F2-91DD-20AC54D3C045}" destId="{7AF6D54F-47ED-4B52-B50D-BD542F5979FE}" srcOrd="0" destOrd="0" presId="urn:microsoft.com/office/officeart/2005/8/layout/default#1"/>
    <dgm:cxn modelId="{DAF0988B-4792-4513-A1AB-BB68311C1316}" type="presOf" srcId="{858BE835-262B-4D29-99FA-A02DB80F99E7}" destId="{18B530FA-8BC6-4C75-AC8D-AE12EB1626FC}" srcOrd="0" destOrd="0" presId="urn:microsoft.com/office/officeart/2005/8/layout/default#1"/>
    <dgm:cxn modelId="{364A64CD-FB60-49F7-B7B5-8E359994608E}" srcId="{F853737B-EA2A-4EB6-AF6D-7DF32408E8AD}" destId="{39DA351A-4AC6-45F2-91DD-20AC54D3C045}" srcOrd="1" destOrd="0" parTransId="{C3AB28EA-43BD-41FA-A1E9-446E1663E1AD}" sibTransId="{26C7EE19-2463-4D2F-B980-C6E4C0E855D1}"/>
    <dgm:cxn modelId="{D97CC331-F086-44A7-B762-047674D709D6}" type="presParOf" srcId="{B6A68E2E-5B1E-461E-8D63-93741075863B}" destId="{480C8A3B-D965-4B0A-B846-5CC4710A28BB}" srcOrd="0" destOrd="0" presId="urn:microsoft.com/office/officeart/2005/8/layout/default#1"/>
    <dgm:cxn modelId="{BF5D4AEA-66F6-446D-9DD3-47E410902F77}" type="presParOf" srcId="{B6A68E2E-5B1E-461E-8D63-93741075863B}" destId="{AA779F76-BD9B-4D21-9AAD-9D4AC17D11DC}" srcOrd="1" destOrd="0" presId="urn:microsoft.com/office/officeart/2005/8/layout/default#1"/>
    <dgm:cxn modelId="{2B7E8DB1-B581-4B8E-9E18-207CEF2C6598}" type="presParOf" srcId="{B6A68E2E-5B1E-461E-8D63-93741075863B}" destId="{7AF6D54F-47ED-4B52-B50D-BD542F5979FE}" srcOrd="2" destOrd="0" presId="urn:microsoft.com/office/officeart/2005/8/layout/default#1"/>
    <dgm:cxn modelId="{0A7CC06C-C713-4187-8C02-2DD6A91E5AAB}" type="presParOf" srcId="{B6A68E2E-5B1E-461E-8D63-93741075863B}" destId="{2A6B6C1A-F138-4129-9049-BA338B4A37D9}" srcOrd="3" destOrd="0" presId="urn:microsoft.com/office/officeart/2005/8/layout/default#1"/>
    <dgm:cxn modelId="{120C6212-1AA2-41EE-8D53-8AC0179C9BE9}" type="presParOf" srcId="{B6A68E2E-5B1E-461E-8D63-93741075863B}" destId="{18B530FA-8BC6-4C75-AC8D-AE12EB1626FC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994AA-86AF-4504-B050-D5D0DDECA0EC}">
      <dsp:nvSpPr>
        <dsp:cNvPr id="0" name=""/>
        <dsp:cNvSpPr/>
      </dsp:nvSpPr>
      <dsp:spPr>
        <a:xfrm>
          <a:off x="1641478" y="972758"/>
          <a:ext cx="3252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9721" y="45720"/>
              </a:lnTo>
              <a:lnTo>
                <a:pt x="179721" y="79648"/>
              </a:lnTo>
              <a:lnTo>
                <a:pt x="325243" y="7964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95163" y="1016615"/>
        <a:ext cx="17872" cy="3726"/>
      </dsp:txXfrm>
    </dsp:sp>
    <dsp:sp modelId="{8751CDFF-2A75-4A1E-AC87-491B243A823B}">
      <dsp:nvSpPr>
        <dsp:cNvPr id="0" name=""/>
        <dsp:cNvSpPr/>
      </dsp:nvSpPr>
      <dsp:spPr>
        <a:xfrm>
          <a:off x="23008" y="532397"/>
          <a:ext cx="1620269" cy="9721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5" tIns="83339" rIns="79395" bIns="8333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/>
            <a:t>Introduction</a:t>
          </a:r>
          <a:endParaRPr lang="en-US" sz="1300" kern="1200" dirty="0"/>
        </a:p>
      </dsp:txBody>
      <dsp:txXfrm>
        <a:off x="260291" y="674767"/>
        <a:ext cx="1145703" cy="687421"/>
      </dsp:txXfrm>
    </dsp:sp>
    <dsp:sp modelId="{7E7470E9-DBC6-4B33-B498-B9900A9471D5}">
      <dsp:nvSpPr>
        <dsp:cNvPr id="0" name=""/>
        <dsp:cNvSpPr/>
      </dsp:nvSpPr>
      <dsp:spPr>
        <a:xfrm>
          <a:off x="3617590" y="1006687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9305" y="1050543"/>
        <a:ext cx="18633" cy="3726"/>
      </dsp:txXfrm>
    </dsp:sp>
    <dsp:sp modelId="{30339A27-10E6-4AA4-8CF9-227137C2BC85}">
      <dsp:nvSpPr>
        <dsp:cNvPr id="0" name=""/>
        <dsp:cNvSpPr/>
      </dsp:nvSpPr>
      <dsp:spPr>
        <a:xfrm>
          <a:off x="1999121" y="566326"/>
          <a:ext cx="1620269" cy="9721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5" tIns="83339" rIns="79395" bIns="8333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/>
            <a:t>Why hospital management system ???</a:t>
          </a:r>
          <a:endParaRPr lang="en-US" sz="1300" kern="1200" dirty="0"/>
        </a:p>
      </dsp:txBody>
      <dsp:txXfrm>
        <a:off x="2236404" y="708696"/>
        <a:ext cx="1145703" cy="687421"/>
      </dsp:txXfrm>
    </dsp:sp>
    <dsp:sp modelId="{7987157F-7CB6-4A63-B47E-EA5114742DB3}">
      <dsp:nvSpPr>
        <dsp:cNvPr id="0" name=""/>
        <dsp:cNvSpPr/>
      </dsp:nvSpPr>
      <dsp:spPr>
        <a:xfrm>
          <a:off x="5610522" y="1006687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72236" y="1050543"/>
        <a:ext cx="18633" cy="3726"/>
      </dsp:txXfrm>
    </dsp:sp>
    <dsp:sp modelId="{42E5AD95-9409-4C5D-B191-223E19C7A148}">
      <dsp:nvSpPr>
        <dsp:cNvPr id="0" name=""/>
        <dsp:cNvSpPr/>
      </dsp:nvSpPr>
      <dsp:spPr>
        <a:xfrm>
          <a:off x="3992052" y="566326"/>
          <a:ext cx="1620269" cy="9721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5" tIns="83339" rIns="79395" bIns="8333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/>
            <a:t>Objectives</a:t>
          </a:r>
          <a:endParaRPr lang="en-US" sz="1300" kern="1200"/>
        </a:p>
      </dsp:txBody>
      <dsp:txXfrm>
        <a:off x="4229335" y="708696"/>
        <a:ext cx="1145703" cy="687421"/>
      </dsp:txXfrm>
    </dsp:sp>
    <dsp:sp modelId="{EC3C96E2-109C-4FC7-ADB1-2FCE90674069}">
      <dsp:nvSpPr>
        <dsp:cNvPr id="0" name=""/>
        <dsp:cNvSpPr/>
      </dsp:nvSpPr>
      <dsp:spPr>
        <a:xfrm>
          <a:off x="7603453" y="1006687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765167" y="1050543"/>
        <a:ext cx="18633" cy="3726"/>
      </dsp:txXfrm>
    </dsp:sp>
    <dsp:sp modelId="{9A63B708-63F8-49FF-AC10-F013541800E1}">
      <dsp:nvSpPr>
        <dsp:cNvPr id="0" name=""/>
        <dsp:cNvSpPr/>
      </dsp:nvSpPr>
      <dsp:spPr>
        <a:xfrm>
          <a:off x="5984984" y="566326"/>
          <a:ext cx="1620269" cy="9721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5" tIns="83339" rIns="79395" bIns="8333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/>
            <a:t>Tools &amp; Technologies used</a:t>
          </a:r>
          <a:endParaRPr lang="en-US" sz="1300" kern="1200" dirty="0"/>
        </a:p>
      </dsp:txBody>
      <dsp:txXfrm>
        <a:off x="6222267" y="708696"/>
        <a:ext cx="1145703" cy="687421"/>
      </dsp:txXfrm>
    </dsp:sp>
    <dsp:sp modelId="{8A60BDED-2A9D-476B-9C69-4FD5F14A887C}">
      <dsp:nvSpPr>
        <dsp:cNvPr id="0" name=""/>
        <dsp:cNvSpPr/>
      </dsp:nvSpPr>
      <dsp:spPr>
        <a:xfrm>
          <a:off x="816324" y="1536688"/>
          <a:ext cx="7971725" cy="342061"/>
        </a:xfrm>
        <a:custGeom>
          <a:avLst/>
          <a:gdLst/>
          <a:ahLst/>
          <a:cxnLst/>
          <a:rect l="0" t="0" r="0" b="0"/>
          <a:pathLst>
            <a:path>
              <a:moveTo>
                <a:pt x="7971725" y="0"/>
              </a:moveTo>
              <a:lnTo>
                <a:pt x="7971725" y="188130"/>
              </a:lnTo>
              <a:lnTo>
                <a:pt x="0" y="188130"/>
              </a:lnTo>
              <a:lnTo>
                <a:pt x="0" y="342061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02676" y="1705855"/>
        <a:ext cx="399021" cy="3726"/>
      </dsp:txXfrm>
    </dsp:sp>
    <dsp:sp modelId="{E7A2CA0A-6A78-48DF-87C1-6C3FAA780831}">
      <dsp:nvSpPr>
        <dsp:cNvPr id="0" name=""/>
        <dsp:cNvSpPr/>
      </dsp:nvSpPr>
      <dsp:spPr>
        <a:xfrm>
          <a:off x="7977915" y="566326"/>
          <a:ext cx="1620269" cy="9721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5" tIns="83339" rIns="79395" bIns="8333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/>
            <a:t>System Requirements</a:t>
          </a:r>
          <a:endParaRPr lang="en-US" sz="1300" kern="1200" dirty="0"/>
        </a:p>
      </dsp:txBody>
      <dsp:txXfrm>
        <a:off x="8215198" y="708696"/>
        <a:ext cx="1145703" cy="687421"/>
      </dsp:txXfrm>
    </dsp:sp>
    <dsp:sp modelId="{035AEC51-8B84-4334-8769-3B26A3CD73CB}">
      <dsp:nvSpPr>
        <dsp:cNvPr id="0" name=""/>
        <dsp:cNvSpPr/>
      </dsp:nvSpPr>
      <dsp:spPr>
        <a:xfrm>
          <a:off x="1624659" y="2351510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86374" y="2395367"/>
        <a:ext cx="18633" cy="3726"/>
      </dsp:txXfrm>
    </dsp:sp>
    <dsp:sp modelId="{89E9FDC1-F8C2-4ADB-9F8A-6D5D8CDCE642}">
      <dsp:nvSpPr>
        <dsp:cNvPr id="0" name=""/>
        <dsp:cNvSpPr/>
      </dsp:nvSpPr>
      <dsp:spPr>
        <a:xfrm>
          <a:off x="6190" y="1911149"/>
          <a:ext cx="1620269" cy="9721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5" tIns="83339" rIns="79395" bIns="8333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/>
            <a:t>App Flow</a:t>
          </a:r>
          <a:endParaRPr lang="en-US" sz="1300" kern="1200"/>
        </a:p>
      </dsp:txBody>
      <dsp:txXfrm>
        <a:off x="243473" y="2053519"/>
        <a:ext cx="1145703" cy="687421"/>
      </dsp:txXfrm>
    </dsp:sp>
    <dsp:sp modelId="{072B3D13-03B5-49BD-90FA-1D9DFD0486C6}">
      <dsp:nvSpPr>
        <dsp:cNvPr id="0" name=""/>
        <dsp:cNvSpPr/>
      </dsp:nvSpPr>
      <dsp:spPr>
        <a:xfrm>
          <a:off x="3617590" y="2351510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9305" y="2395367"/>
        <a:ext cx="18633" cy="3726"/>
      </dsp:txXfrm>
    </dsp:sp>
    <dsp:sp modelId="{68257661-954D-4589-A845-90A5B293ECB1}">
      <dsp:nvSpPr>
        <dsp:cNvPr id="0" name=""/>
        <dsp:cNvSpPr/>
      </dsp:nvSpPr>
      <dsp:spPr>
        <a:xfrm>
          <a:off x="1999121" y="1911149"/>
          <a:ext cx="1620269" cy="9721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5" tIns="83339" rIns="79395" bIns="8333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/>
            <a:t>Features Available</a:t>
          </a:r>
          <a:endParaRPr lang="en-US" sz="1300" kern="1200"/>
        </a:p>
      </dsp:txBody>
      <dsp:txXfrm>
        <a:off x="2236404" y="2053519"/>
        <a:ext cx="1145703" cy="687421"/>
      </dsp:txXfrm>
    </dsp:sp>
    <dsp:sp modelId="{BDCDD3E0-D51E-4336-B422-BB342A41BB3C}">
      <dsp:nvSpPr>
        <dsp:cNvPr id="0" name=""/>
        <dsp:cNvSpPr/>
      </dsp:nvSpPr>
      <dsp:spPr>
        <a:xfrm>
          <a:off x="5610522" y="2351510"/>
          <a:ext cx="34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06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72236" y="2395367"/>
        <a:ext cx="18633" cy="3726"/>
      </dsp:txXfrm>
    </dsp:sp>
    <dsp:sp modelId="{682A3D70-155F-4C15-8EAF-CAEC1D4A18F2}">
      <dsp:nvSpPr>
        <dsp:cNvPr id="0" name=""/>
        <dsp:cNvSpPr/>
      </dsp:nvSpPr>
      <dsp:spPr>
        <a:xfrm>
          <a:off x="3992052" y="1911149"/>
          <a:ext cx="1620269" cy="9721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5" tIns="83339" rIns="79395" bIns="8333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/>
            <a:t>Future Scope &amp; Improvement</a:t>
          </a:r>
          <a:endParaRPr lang="en-US" sz="1300" kern="1200" dirty="0"/>
        </a:p>
      </dsp:txBody>
      <dsp:txXfrm>
        <a:off x="4229335" y="2053519"/>
        <a:ext cx="1145703" cy="687421"/>
      </dsp:txXfrm>
    </dsp:sp>
    <dsp:sp modelId="{433C5DAE-969B-41E2-A808-54FA96122503}">
      <dsp:nvSpPr>
        <dsp:cNvPr id="0" name=""/>
        <dsp:cNvSpPr/>
      </dsp:nvSpPr>
      <dsp:spPr>
        <a:xfrm>
          <a:off x="5984984" y="1911149"/>
          <a:ext cx="1620269" cy="9721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5" tIns="83339" rIns="79395" bIns="83339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/>
            <a:t>Conclusion</a:t>
          </a:r>
          <a:endParaRPr lang="en-US" sz="1300" kern="1200"/>
        </a:p>
      </dsp:txBody>
      <dsp:txXfrm>
        <a:off x="6222267" y="2053519"/>
        <a:ext cx="1145703" cy="687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C8A3B-D965-4B0A-B846-5CC4710A28BB}">
      <dsp:nvSpPr>
        <dsp:cNvPr id="0" name=""/>
        <dsp:cNvSpPr/>
      </dsp:nvSpPr>
      <dsp:spPr>
        <a:xfrm>
          <a:off x="0" y="824408"/>
          <a:ext cx="3001367" cy="1800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Module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24408"/>
        <a:ext cx="3001367" cy="1800820"/>
      </dsp:txXfrm>
    </dsp:sp>
    <dsp:sp modelId="{7AF6D54F-47ED-4B52-B50D-BD542F5979FE}">
      <dsp:nvSpPr>
        <dsp:cNvPr id="0" name=""/>
        <dsp:cNvSpPr/>
      </dsp:nvSpPr>
      <dsp:spPr>
        <a:xfrm>
          <a:off x="3301503" y="824408"/>
          <a:ext cx="3001367" cy="1800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Doctor Module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01503" y="824408"/>
        <a:ext cx="3001367" cy="1800820"/>
      </dsp:txXfrm>
    </dsp:sp>
    <dsp:sp modelId="{18B530FA-8BC6-4C75-AC8D-AE12EB1626FC}">
      <dsp:nvSpPr>
        <dsp:cNvPr id="0" name=""/>
        <dsp:cNvSpPr/>
      </dsp:nvSpPr>
      <dsp:spPr>
        <a:xfrm>
          <a:off x="6603007" y="824408"/>
          <a:ext cx="3001367" cy="1800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Patient Module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03007" y="824408"/>
        <a:ext cx="3001367" cy="180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8:29:2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8:29:2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8:29:2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8:29:2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8:29:2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8:29:3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8:29:3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8:29:5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4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5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6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4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5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9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2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1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0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6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8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7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0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4.jpeg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w3schoo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artech.nl/nl/publicaties/2020/07/9-trending-best-practices-for-rest-api-development.com" TargetMode="External"/><Relationship Id="rId4" Type="http://schemas.openxmlformats.org/officeDocument/2006/relationships/hyperlink" Target="http://www.angular.io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spital-management-system · GitHub Topics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" y="206061"/>
            <a:ext cx="11745532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22737" y="2080287"/>
            <a:ext cx="8809149" cy="3921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38648" y="2221955"/>
            <a:ext cx="8500056" cy="3753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1A019-3B55-D8C4-F412-8C407C41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MODULE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2DF3A0-24A6-E12D-B1F5-77CF4E972D20}"/>
              </a:ext>
            </a:extLst>
          </p:cNvPr>
          <p:cNvSpPr txBox="1"/>
          <p:nvPr/>
        </p:nvSpPr>
        <p:spPr>
          <a:xfrm>
            <a:off x="1097280" y="2113717"/>
            <a:ext cx="6094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can signup and then login.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only view their patient details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assigned to that doctor by admin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view their discharged patient list and  Appointments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122" name="Picture 2" descr="Doctor - Free people icons">
            <a:extLst>
              <a:ext uri="{FF2B5EF4-FFF2-40B4-BE49-F238E27FC236}">
                <a16:creationId xmlns:a16="http://schemas.microsoft.com/office/drawing/2014/main" xmlns="" id="{A170A1E8-DA30-1049-26C6-18E66F76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42" y="279919"/>
            <a:ext cx="1959427" cy="13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41955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Doctor </a:t>
            </a:r>
            <a:r>
              <a:rPr lang="en-US" dirty="0" smtClean="0"/>
              <a:t>Module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29554" y="2247712"/>
            <a:ext cx="9453093" cy="3805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177" y="459226"/>
            <a:ext cx="10353762" cy="970450"/>
          </a:xfrm>
        </p:spPr>
        <p:txBody>
          <a:bodyPr/>
          <a:lstStyle/>
          <a:p>
            <a:r>
              <a:rPr lang="en-US" dirty="0" smtClean="0"/>
              <a:t>Doctor Module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52224" y="1951498"/>
            <a:ext cx="9285668" cy="4011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9099" y="1996223"/>
            <a:ext cx="96591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account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Login.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view assigned doctor's details.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book appointment and then view their appointment status.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view and download Invoice pdf after discharge.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Patient - Free people icons">
            <a:extLst>
              <a:ext uri="{FF2B5EF4-FFF2-40B4-BE49-F238E27FC236}">
                <a16:creationId xmlns:a16="http://schemas.microsoft.com/office/drawing/2014/main" xmlns="" id="{5ACB9258-D622-6028-EDC9-3800B447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10" y="508977"/>
            <a:ext cx="1511558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19" y="399245"/>
            <a:ext cx="10353762" cy="970450"/>
          </a:xfrm>
        </p:spPr>
        <p:txBody>
          <a:bodyPr/>
          <a:lstStyle/>
          <a:p>
            <a:r>
              <a:rPr lang="en-US" dirty="0"/>
              <a:t>Patient </a:t>
            </a:r>
            <a:r>
              <a:rPr lang="en-US" dirty="0" smtClean="0"/>
              <a:t>Module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29553" y="2041650"/>
            <a:ext cx="9453093" cy="3805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68" y="441378"/>
            <a:ext cx="10353762" cy="970450"/>
          </a:xfrm>
        </p:spPr>
        <p:txBody>
          <a:bodyPr/>
          <a:lstStyle/>
          <a:p>
            <a:r>
              <a:rPr lang="en-US" dirty="0" smtClean="0"/>
              <a:t>Patient module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9859" y="2247712"/>
            <a:ext cx="9195516" cy="3650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B9BAA-FA84-4366-8500-F0C4C500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A54FE03-0813-7B75-03F7-6E4E32146EAE}"/>
              </a:ext>
            </a:extLst>
          </p:cNvPr>
          <p:cNvSpPr txBox="1"/>
          <p:nvPr/>
        </p:nvSpPr>
        <p:spPr>
          <a:xfrm>
            <a:off x="1429306" y="2037360"/>
            <a:ext cx="57624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your hospital as technically advanced.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self service.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time consumption.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records and track every details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5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4696C-4629-FCB8-8831-B33487C0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0"/>
            <a:ext cx="11140225" cy="5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72" y="1173002"/>
            <a:ext cx="9603275" cy="58713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803" y="1760137"/>
            <a:ext cx="9603275" cy="38820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Deepa Nagarajan                                  2529979</a:t>
            </a:r>
          </a:p>
          <a:p>
            <a:pPr marL="0" indent="0"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Rethinavel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2526745</a:t>
            </a:r>
          </a:p>
          <a:p>
            <a:pPr marL="0" indent="0"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Gandham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Hemanth                               2529155</a:t>
            </a:r>
          </a:p>
          <a:p>
            <a:pPr marL="0" indent="0"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Gattamaneni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Mounika                          2528173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Gaurav Singh                                        2525943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 Sukumar                               2527413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Guru Vignesh K                                    2529082</a:t>
            </a:r>
          </a:p>
          <a:p>
            <a:pPr marL="0" indent="0"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Hanumantha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                             2525460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Himanshu Kumar                                 2525831</a:t>
            </a:r>
          </a:p>
          <a:p>
            <a:pPr marL="0" indent="0">
              <a:buNone/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Ishavardhini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                                     2526781</a:t>
            </a:r>
          </a:p>
        </p:txBody>
      </p:sp>
      <p:pic>
        <p:nvPicPr>
          <p:cNvPr id="9218" name="Picture 2" descr="Win icon people icon Team leader icon">
            <a:extLst>
              <a:ext uri="{FF2B5EF4-FFF2-40B4-BE49-F238E27FC236}">
                <a16:creationId xmlns:a16="http://schemas.microsoft.com/office/drawing/2014/main" xmlns="" id="{9A98C241-A331-2667-8A77-D2BFDE82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2347272"/>
            <a:ext cx="4637315" cy="266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ADBF2-1CF9-EC33-F332-C667B135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TOOLS AND TECHNOLOGIES USED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F44FED-A5DE-3B33-07D1-2C44E7D1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81" y="2346961"/>
            <a:ext cx="9347200" cy="29260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Server-side: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Spring Boot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Back-end: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F88ADC7E-54D7-4B22-8904-1D9FB57D7932}"/>
                  </a:ext>
                </a:extLst>
              </p14:cNvPr>
              <p14:cNvContentPartPr/>
              <p14:nvPr/>
            </p14:nvContentPartPr>
            <p14:xfrm>
              <a:off x="2478560" y="26214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8ADC7E-54D7-4B22-8904-1D9FB57D79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920" y="2612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ACA682A2-5ED8-A053-9226-7C9AD69793BF}"/>
                  </a:ext>
                </a:extLst>
              </p14:cNvPr>
              <p14:cNvContentPartPr/>
              <p14:nvPr/>
            </p14:nvContentPartPr>
            <p14:xfrm>
              <a:off x="2611040" y="26416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A682A2-5ED8-A053-9226-7C9AD6979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2400" y="26326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DC7CF56-9208-52CC-F986-8A0642AADB95}"/>
              </a:ext>
            </a:extLst>
          </p:cNvPr>
          <p:cNvGrpSpPr/>
          <p:nvPr/>
        </p:nvGrpSpPr>
        <p:grpSpPr>
          <a:xfrm>
            <a:off x="2651360" y="2641600"/>
            <a:ext cx="360" cy="360"/>
            <a:chOff x="2651360" y="26416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DC241121-7A89-DE67-62AC-9823FB629638}"/>
                    </a:ext>
                  </a:extLst>
                </p14:cNvPr>
                <p14:cNvContentPartPr/>
                <p14:nvPr/>
              </p14:nvContentPartPr>
              <p14:xfrm>
                <a:off x="2651360" y="264160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241121-7A89-DE67-62AC-9823FB6296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2720" y="2632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E570B8BD-C1D2-BEC8-7DFC-9AF5301552C9}"/>
                    </a:ext>
                  </a:extLst>
                </p14:cNvPr>
                <p14:cNvContentPartPr/>
                <p14:nvPr/>
              </p14:nvContentPartPr>
              <p14:xfrm>
                <a:off x="2651360" y="264160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70B8BD-C1D2-BEC8-7DFC-9AF5301552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2720" y="2632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4FC3DE7-1B15-56B8-417E-3685FD93EBE6}"/>
                  </a:ext>
                </a:extLst>
              </p14:cNvPr>
              <p14:cNvContentPartPr/>
              <p14:nvPr/>
            </p14:nvContentPartPr>
            <p14:xfrm>
              <a:off x="3434000" y="25094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FC3DE7-1B15-56B8-417E-3685FD93EB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5000" y="2500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C0FEC416-0C24-7A2F-EAA8-80EA0A4CC09C}"/>
                  </a:ext>
                </a:extLst>
              </p14:cNvPr>
              <p14:cNvContentPartPr/>
              <p14:nvPr/>
            </p14:nvContentPartPr>
            <p14:xfrm>
              <a:off x="3423920" y="9647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FEC416-0C24-7A2F-EAA8-80EA0A4CC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920" y="956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A51A0C08-A06D-D11A-00F7-E2225E9BFF7B}"/>
                  </a:ext>
                </a:extLst>
              </p14:cNvPr>
              <p14:cNvContentPartPr/>
              <p14:nvPr/>
            </p14:nvContentPartPr>
            <p14:xfrm>
              <a:off x="2255360" y="259056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1A0C08-A06D-D11A-00F7-E2225E9BFF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6720" y="2581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B4612FBB-C9EF-3B31-591E-4C89F303C257}"/>
                  </a:ext>
                </a:extLst>
              </p14:cNvPr>
              <p14:cNvContentPartPr/>
              <p14:nvPr/>
            </p14:nvContentPartPr>
            <p14:xfrm>
              <a:off x="3068240" y="26719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612FBB-C9EF-3B31-591E-4C89F303C2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9240" y="26629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170" name="Picture 2" descr="Cogwheels Variant With Wrench Tool Icon Tools And Utensils Icon Humans  Resources Icon PNG, Clipart, Authentication,">
            <a:extLst>
              <a:ext uri="{FF2B5EF4-FFF2-40B4-BE49-F238E27FC236}">
                <a16:creationId xmlns:a16="http://schemas.microsoft.com/office/drawing/2014/main" xmlns="" id="{C36FDF8D-5651-643F-7134-3C80A11C3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224" y="311312"/>
            <a:ext cx="1537630" cy="127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3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193" y="2016125"/>
            <a:ext cx="8628845" cy="39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Basic System Requirements for Running this project are listed below: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1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Visual studio,</a:t>
            </a: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STS, Postman and MySql to be installed to the system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1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 GB</a:t>
            </a: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Random Access Memory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200 MB of Free Space on Hard Disk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Microsoft Windows 8,10,11 or Linux or Equivalent OS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Web Browser (Microsoft Edge, Google Chrome)</a:t>
            </a:r>
          </a:p>
          <a:p>
            <a:endParaRPr lang="en-IN" dirty="0"/>
          </a:p>
        </p:txBody>
      </p:sp>
      <p:pic>
        <p:nvPicPr>
          <p:cNvPr id="8194" name="Picture 2" descr="System analytics Icon | 100 Flat Iconset | GraphicLoads">
            <a:extLst>
              <a:ext uri="{FF2B5EF4-FFF2-40B4-BE49-F238E27FC236}">
                <a16:creationId xmlns:a16="http://schemas.microsoft.com/office/drawing/2014/main" xmlns="" id="{36DE0FD8-6F79-4F6F-6B3B-2C2B84CC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216" y="279918"/>
            <a:ext cx="1509638" cy="122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Features available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500" y="1935833"/>
            <a:ext cx="2968020" cy="3450613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Admin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Admin Account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Doctor List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Pati</a:t>
            </a: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ent List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Invoice</a:t>
            </a:r>
            <a:endParaRPr lang="en-GB" sz="18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18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43083" y="2072276"/>
            <a:ext cx="3218330" cy="3316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Doctor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Signup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Appointment list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Discharged list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2072276"/>
            <a:ext cx="349504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Patient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Signup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Doctor details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Appointment status</a:t>
            </a:r>
            <a:endParaRPr lang="en-GB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en-GB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en-GB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HOSPITAL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690" y="239614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Hospital Management system includes registration of patients, storing their details into the system, and also computerized billing in the pharmacy, and labs.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has the facility to give a unique id for every patient and stores the details of every patient and the staff automatically.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providing such features to enables the user to include more comments into the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10" y="418454"/>
            <a:ext cx="5978072" cy="1329596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2" y="2032988"/>
            <a:ext cx="5978072" cy="3759516"/>
          </a:xfrm>
        </p:spPr>
        <p:txBody>
          <a:bodyPr anchor="ctr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is all about the modernizing a hospital through use of technology.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helps in it and take over the manual system for quick and easy functioning.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hospital management system is a quite the reliable and is proven on many stages.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basic requirements of the hospital are provided in the hospital in order to manage it perfectly and large amount of data can also be stored.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many facilities like searching for the detail of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patient,billing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facilities as well as the creation of test reports. So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it;s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important system for modern days.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>
            <a:fillRect/>
          </a:stretch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5FDFC23-3289-F515-17E7-FF3790C69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39" y="2611120"/>
            <a:ext cx="1861185" cy="22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www.stackoverflow.com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www.w3school.com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www.google.com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www.angular.io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https://www.partech.nl/nl/publicaties/2020/07/9-trending-best-practices-for-rest-api-development.com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D20476AB-A391-A890-1954-19082650E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67"/>
          <a:stretch/>
        </p:blipFill>
        <p:spPr bwMode="auto">
          <a:xfrm>
            <a:off x="538481" y="558800"/>
            <a:ext cx="11170172" cy="567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dirty="0"/>
              <a:t/>
            </a:r>
            <a:br>
              <a:rPr lang="en-IN" sz="1500" dirty="0"/>
            </a:br>
            <a:r>
              <a:rPr lang="en-IN" sz="1500" dirty="0"/>
              <a:t/>
            </a:r>
            <a:br>
              <a:rPr lang="en-IN" sz="1500" dirty="0"/>
            </a:br>
            <a:endParaRPr lang="en-IN" sz="1500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24682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60A80-A16D-D8B7-A2BE-B1ABAD15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9E57271-F21C-3959-AB5A-5A701A6C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is a system enabling hospitals to manage information and data related to all doctors and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includes registration, logging,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patients and doctors, storing their details into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Hospital Management System can be allow using their own username and password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search the availability of doctor and their details of a patient using the id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7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F606B-6E9B-A4F9-3052-51A56124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OSPITAL MANAGEMENT SYSTEM 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ED39E2-E3FC-69EC-35D4-45725F09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purpose of this project is to computerize all details regarding patient details and hospital details. It enables doctors and admin to view and modify appointments schedules if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will be used as the application that serves hospitals, clinic, dispensaries or other health institutions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8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59103" cy="384415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 system for better patient care.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hospital operating costs.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MIS report on demand to management for better decision making.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co-ordination among the different departments.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top management a single point of control.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Reduced human intervention for paperwork, less paperwork, reduced staff headcount for jobs that can be easily managed within the HMS, speedier processes, reduction of errors, and data privacy and safety.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 Management System enables you to develop your organization and improve its effectiveness and quality of work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OSPITAL MANAGEMENT SYSTEM MODULES</a:t>
            </a:r>
          </a:p>
        </p:txBody>
      </p:sp>
      <p:graphicFrame>
        <p:nvGraphicFramePr>
          <p:cNvPr id="1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50384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Page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524" y="2003245"/>
            <a:ext cx="9556124" cy="4088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16811B-1BD9-1AAD-98CF-D15080404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96" y="2006401"/>
            <a:ext cx="9787812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admin module can signup their account and 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admin module can register, 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and approve those doctors who applied for job in their hospital.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can admit, 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reject and discharge patient when treatment is done.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enerate and download Invoice according to medicine cost, room charge, doctor charge and other charge.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view, 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 Appointment from patient.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DF3EDD5-F1D6-A0D0-1523-2D623BA9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module   </a:t>
            </a: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48715EB3-E8A6-F362-8114-3D731DF7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08" y="391885"/>
            <a:ext cx="1334278" cy="113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1061</TotalTime>
  <Words>785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Arial</vt:lpstr>
      <vt:lpstr>Gill Sans MT</vt:lpstr>
      <vt:lpstr>Times New Roman</vt:lpstr>
      <vt:lpstr>Wingdings</vt:lpstr>
      <vt:lpstr>Gallery</vt:lpstr>
      <vt:lpstr>PowerPoint Presentation</vt:lpstr>
      <vt:lpstr>TEAM-3</vt:lpstr>
      <vt:lpstr> contents                </vt:lpstr>
      <vt:lpstr>INTRODUCTION</vt:lpstr>
      <vt:lpstr>WHY HOSPITAL MANAGEMENT SYSTEM ?</vt:lpstr>
      <vt:lpstr>OBJECTIVES</vt:lpstr>
      <vt:lpstr>HOSPITAL MANAGEMENT SYSTEM MODULES</vt:lpstr>
      <vt:lpstr>Home Page </vt:lpstr>
      <vt:lpstr>Admin module   </vt:lpstr>
      <vt:lpstr>Admin Module</vt:lpstr>
      <vt:lpstr>Admin Module</vt:lpstr>
      <vt:lpstr>DOCTOR MODULE</vt:lpstr>
      <vt:lpstr>Doctor Module </vt:lpstr>
      <vt:lpstr>Doctor Module </vt:lpstr>
      <vt:lpstr>PATIENT MODULE</vt:lpstr>
      <vt:lpstr>Patient Module</vt:lpstr>
      <vt:lpstr>Patient module</vt:lpstr>
      <vt:lpstr>ADVANTAGES:</vt:lpstr>
      <vt:lpstr>PowerPoint Presentation</vt:lpstr>
      <vt:lpstr>  TOOLS AND TECHNOLOGIES USED</vt:lpstr>
      <vt:lpstr>postman</vt:lpstr>
      <vt:lpstr>SYSTEM REQUIREMENTS </vt:lpstr>
      <vt:lpstr>Features available </vt:lpstr>
      <vt:lpstr>FUTURE SCOPE OF HOSPITAL MANAGEMENT SYSTEM</vt:lpstr>
      <vt:lpstr> CONCLUSION</vt:lpstr>
      <vt:lpstr>Bibliography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Dhinesh S</dc:creator>
  <cp:lastModifiedBy>HP</cp:lastModifiedBy>
  <cp:revision>54</cp:revision>
  <dcterms:created xsi:type="dcterms:W3CDTF">2022-03-05T03:10:00Z</dcterms:created>
  <dcterms:modified xsi:type="dcterms:W3CDTF">2022-10-21T11:51:40Z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274240A81B394A28ABFB6D9840BD0284</vt:lpwstr>
  </property>
  <property fmtid="{D5CDD505-2E9C-101B-9397-08002B2CF9AE}" pid="4" name="KSOProductBuildVer">
    <vt:lpwstr>1033-11.2.0.11156</vt:lpwstr>
  </property>
</Properties>
</file>