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a0c9d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ba0c9d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30819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43800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32591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21382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610173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98965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987756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176547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65338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54129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742920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43800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232591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421382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610173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98965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987756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176547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365338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554129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742920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1043800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232591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421382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610173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798965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987756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176547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365338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554129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742920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043800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232591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421382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610173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798965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987756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176547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365338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554129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742920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043800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1232591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421382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610173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798965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987756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2176547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65338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2554129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742920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1043800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232591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1421382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1610173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798965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1987756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2176547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2365338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554129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742920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043800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232591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421382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610173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798965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987756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2176547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365338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2554129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2742920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1043800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232591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421382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610173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798965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987756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2176547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2365338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2554129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2742920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931699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3120490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3309282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498073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3686864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875655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4064446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4253237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4442028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4630819" y="65920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2931699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3120490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309282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3498073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3686864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3875655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4064446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4253237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4442028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4630819" y="74469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2931699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3120490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3309282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3498073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686864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3875655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4064446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4253237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4442028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4630819" y="83019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2931699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3120490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3309282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3498073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3686864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3875655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4064446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4253237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4442028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4630819" y="91569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2931699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3120490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3309282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3498073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3686864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3875655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4064446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4253237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4442028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4630819" y="100119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2931699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3120490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3309282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3498073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3686864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3875655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4064446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4253237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4442028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630819" y="108668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2931699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3120490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3309282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3498073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3686864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3875655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4064446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4253237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4442028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4630819" y="117218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2931699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120490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3309282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3498073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3686864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3875655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4064446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4253237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4442028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4630819" y="125768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1043800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1232591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421382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610173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1798965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1987756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2176547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2365338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2554129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2742920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043800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1232591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1421382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1610173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1798965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987756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2176547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2365338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2554129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2742920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1043800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1232591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1421382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1610173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798965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1987756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2176547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2365338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2554129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2742920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1043800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1232591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1421382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1610173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1798965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1987756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2176547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2365338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2554129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2742920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1043800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1232591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1421382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610173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798965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987756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2176547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2365338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554129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742920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1043800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1232591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1421382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1610173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1798965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1987756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2176547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2365338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2554129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2742920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1043800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1232591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421382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1610173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1798965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1987756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2176547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2365338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2554129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2742920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1043800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1232591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1421382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1610173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1798965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1987756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2176547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2365338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2554129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2742920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2931699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3120490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3309282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3498073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3686864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3875655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4064446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4253237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4442028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4630819" y="134317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931699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3120490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3309282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3498073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3686864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3875655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4064446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4253237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4442028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4630819" y="142867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2931699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>
            <a:off x="3120490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>
            <a:off x="3309282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3498073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3686864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3875655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4064446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4253237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4442028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4630819" y="151417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2931699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3120490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3309282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>
            <a:off x="3498073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3686864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>
            <a:off x="3875655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4064446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4253237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4442028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4630819" y="159967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2931699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3120490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3309282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3498073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3686864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3875655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4064446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4253237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42028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4630819" y="168516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2931699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3120490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>
            <a:off x="3309282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3498073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3686864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3875655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4064446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4253237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4442028" y="1770665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2931699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3120490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3309282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3498073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3686864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3875655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4064446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4253237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4442028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4630819" y="185616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2931699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3120490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>
            <a:off x="3309282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3498073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>
            <a:off x="3686864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>
            <a:off x="3875655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>
            <a:off x="4064446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4253237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4442028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4630819" y="1941660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1043800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1232591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1421382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1610173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798965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1987756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2176547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2365338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>
            <a:off x="2554129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2742920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1043800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1232591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1421382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1610173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1798965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1987756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>
            <a:off x="2176547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"/>
          <p:cNvSpPr/>
          <p:nvPr/>
        </p:nvSpPr>
        <p:spPr>
          <a:xfrm>
            <a:off x="2365338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"/>
          <p:cNvSpPr/>
          <p:nvPr/>
        </p:nvSpPr>
        <p:spPr>
          <a:xfrm>
            <a:off x="2554129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2742920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"/>
          <p:cNvSpPr/>
          <p:nvPr/>
        </p:nvSpPr>
        <p:spPr>
          <a:xfrm>
            <a:off x="1043800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1232591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1421382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1610173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1798965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1987756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2176547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2365338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2554129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2742920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1043800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1232591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1421382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1610173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1798965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1987756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2176547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2365338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2554129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2742920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3"/>
          <p:cNvSpPr/>
          <p:nvPr/>
        </p:nvSpPr>
        <p:spPr>
          <a:xfrm>
            <a:off x="1043800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"/>
          <p:cNvSpPr/>
          <p:nvPr/>
        </p:nvSpPr>
        <p:spPr>
          <a:xfrm>
            <a:off x="1232591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1421382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3"/>
          <p:cNvSpPr/>
          <p:nvPr/>
        </p:nvSpPr>
        <p:spPr>
          <a:xfrm>
            <a:off x="1610173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1798965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3"/>
          <p:cNvSpPr/>
          <p:nvPr/>
        </p:nvSpPr>
        <p:spPr>
          <a:xfrm>
            <a:off x="1987756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3"/>
          <p:cNvSpPr/>
          <p:nvPr/>
        </p:nvSpPr>
        <p:spPr>
          <a:xfrm>
            <a:off x="2176547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2365338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"/>
          <p:cNvSpPr/>
          <p:nvPr/>
        </p:nvSpPr>
        <p:spPr>
          <a:xfrm>
            <a:off x="2554129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3"/>
          <p:cNvSpPr/>
          <p:nvPr/>
        </p:nvSpPr>
        <p:spPr>
          <a:xfrm>
            <a:off x="2742920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1043800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1232591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3"/>
          <p:cNvSpPr/>
          <p:nvPr/>
        </p:nvSpPr>
        <p:spPr>
          <a:xfrm>
            <a:off x="1421382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1610173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1798965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3"/>
          <p:cNvSpPr/>
          <p:nvPr/>
        </p:nvSpPr>
        <p:spPr>
          <a:xfrm>
            <a:off x="1987756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3"/>
          <p:cNvSpPr/>
          <p:nvPr/>
        </p:nvSpPr>
        <p:spPr>
          <a:xfrm>
            <a:off x="2176547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2365338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2554129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2742920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1043800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3"/>
          <p:cNvSpPr/>
          <p:nvPr/>
        </p:nvSpPr>
        <p:spPr>
          <a:xfrm>
            <a:off x="1232591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3"/>
          <p:cNvSpPr/>
          <p:nvPr/>
        </p:nvSpPr>
        <p:spPr>
          <a:xfrm>
            <a:off x="1421382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3"/>
          <p:cNvSpPr/>
          <p:nvPr/>
        </p:nvSpPr>
        <p:spPr>
          <a:xfrm>
            <a:off x="1610173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3"/>
          <p:cNvSpPr/>
          <p:nvPr/>
        </p:nvSpPr>
        <p:spPr>
          <a:xfrm>
            <a:off x="1798965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3"/>
          <p:cNvSpPr/>
          <p:nvPr/>
        </p:nvSpPr>
        <p:spPr>
          <a:xfrm>
            <a:off x="1987756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3"/>
          <p:cNvSpPr/>
          <p:nvPr/>
        </p:nvSpPr>
        <p:spPr>
          <a:xfrm>
            <a:off x="2176547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3"/>
          <p:cNvSpPr/>
          <p:nvPr/>
        </p:nvSpPr>
        <p:spPr>
          <a:xfrm>
            <a:off x="2365338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3"/>
          <p:cNvSpPr/>
          <p:nvPr/>
        </p:nvSpPr>
        <p:spPr>
          <a:xfrm>
            <a:off x="2554129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"/>
          <p:cNvSpPr/>
          <p:nvPr/>
        </p:nvSpPr>
        <p:spPr>
          <a:xfrm>
            <a:off x="2742920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3"/>
          <p:cNvSpPr/>
          <p:nvPr/>
        </p:nvSpPr>
        <p:spPr>
          <a:xfrm>
            <a:off x="1043800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3"/>
          <p:cNvSpPr/>
          <p:nvPr/>
        </p:nvSpPr>
        <p:spPr>
          <a:xfrm>
            <a:off x="1232591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3"/>
          <p:cNvSpPr/>
          <p:nvPr/>
        </p:nvSpPr>
        <p:spPr>
          <a:xfrm>
            <a:off x="1421382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3"/>
          <p:cNvSpPr/>
          <p:nvPr/>
        </p:nvSpPr>
        <p:spPr>
          <a:xfrm>
            <a:off x="1610173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"/>
          <p:cNvSpPr/>
          <p:nvPr/>
        </p:nvSpPr>
        <p:spPr>
          <a:xfrm>
            <a:off x="1798965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3"/>
          <p:cNvSpPr/>
          <p:nvPr/>
        </p:nvSpPr>
        <p:spPr>
          <a:xfrm>
            <a:off x="1987756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"/>
          <p:cNvSpPr/>
          <p:nvPr/>
        </p:nvSpPr>
        <p:spPr>
          <a:xfrm>
            <a:off x="2176547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2365338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3"/>
          <p:cNvSpPr/>
          <p:nvPr/>
        </p:nvSpPr>
        <p:spPr>
          <a:xfrm>
            <a:off x="2554129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3"/>
          <p:cNvSpPr/>
          <p:nvPr/>
        </p:nvSpPr>
        <p:spPr>
          <a:xfrm>
            <a:off x="2742920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3"/>
          <p:cNvSpPr/>
          <p:nvPr/>
        </p:nvSpPr>
        <p:spPr>
          <a:xfrm>
            <a:off x="2931699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3"/>
          <p:cNvSpPr/>
          <p:nvPr/>
        </p:nvSpPr>
        <p:spPr>
          <a:xfrm>
            <a:off x="3120490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3"/>
          <p:cNvSpPr/>
          <p:nvPr/>
        </p:nvSpPr>
        <p:spPr>
          <a:xfrm>
            <a:off x="3309282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3"/>
          <p:cNvSpPr/>
          <p:nvPr/>
        </p:nvSpPr>
        <p:spPr>
          <a:xfrm>
            <a:off x="3498073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3"/>
          <p:cNvSpPr/>
          <p:nvPr/>
        </p:nvSpPr>
        <p:spPr>
          <a:xfrm>
            <a:off x="3686864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3"/>
          <p:cNvSpPr/>
          <p:nvPr/>
        </p:nvSpPr>
        <p:spPr>
          <a:xfrm>
            <a:off x="3875655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3"/>
          <p:cNvSpPr/>
          <p:nvPr/>
        </p:nvSpPr>
        <p:spPr>
          <a:xfrm>
            <a:off x="4064446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4253237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4442028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4630819" y="202715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3"/>
          <p:cNvSpPr/>
          <p:nvPr/>
        </p:nvSpPr>
        <p:spPr>
          <a:xfrm>
            <a:off x="2931699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3"/>
          <p:cNvSpPr/>
          <p:nvPr/>
        </p:nvSpPr>
        <p:spPr>
          <a:xfrm>
            <a:off x="3120490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3"/>
          <p:cNvSpPr/>
          <p:nvPr/>
        </p:nvSpPr>
        <p:spPr>
          <a:xfrm>
            <a:off x="3309282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3"/>
          <p:cNvSpPr/>
          <p:nvPr/>
        </p:nvSpPr>
        <p:spPr>
          <a:xfrm>
            <a:off x="3498073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3"/>
          <p:cNvSpPr/>
          <p:nvPr/>
        </p:nvSpPr>
        <p:spPr>
          <a:xfrm>
            <a:off x="3686864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3"/>
          <p:cNvSpPr/>
          <p:nvPr/>
        </p:nvSpPr>
        <p:spPr>
          <a:xfrm>
            <a:off x="3875655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4064446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4253237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4442028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3"/>
          <p:cNvSpPr/>
          <p:nvPr/>
        </p:nvSpPr>
        <p:spPr>
          <a:xfrm>
            <a:off x="4630819" y="211265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3"/>
          <p:cNvSpPr/>
          <p:nvPr/>
        </p:nvSpPr>
        <p:spPr>
          <a:xfrm>
            <a:off x="2931699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3120490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3"/>
          <p:cNvSpPr/>
          <p:nvPr/>
        </p:nvSpPr>
        <p:spPr>
          <a:xfrm>
            <a:off x="3309282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3"/>
          <p:cNvSpPr/>
          <p:nvPr/>
        </p:nvSpPr>
        <p:spPr>
          <a:xfrm>
            <a:off x="3498073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3"/>
          <p:cNvSpPr/>
          <p:nvPr/>
        </p:nvSpPr>
        <p:spPr>
          <a:xfrm>
            <a:off x="3686864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3"/>
          <p:cNvSpPr/>
          <p:nvPr/>
        </p:nvSpPr>
        <p:spPr>
          <a:xfrm>
            <a:off x="3875655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4064446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3"/>
          <p:cNvSpPr/>
          <p:nvPr/>
        </p:nvSpPr>
        <p:spPr>
          <a:xfrm>
            <a:off x="4253237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3"/>
          <p:cNvSpPr/>
          <p:nvPr/>
        </p:nvSpPr>
        <p:spPr>
          <a:xfrm>
            <a:off x="4442028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3"/>
          <p:cNvSpPr/>
          <p:nvPr/>
        </p:nvSpPr>
        <p:spPr>
          <a:xfrm>
            <a:off x="4630819" y="219815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2931699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3"/>
          <p:cNvSpPr/>
          <p:nvPr/>
        </p:nvSpPr>
        <p:spPr>
          <a:xfrm>
            <a:off x="3120490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3"/>
          <p:cNvSpPr/>
          <p:nvPr/>
        </p:nvSpPr>
        <p:spPr>
          <a:xfrm>
            <a:off x="3309282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3498073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3686864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875655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4064446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4253237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442028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3"/>
          <p:cNvSpPr/>
          <p:nvPr/>
        </p:nvSpPr>
        <p:spPr>
          <a:xfrm>
            <a:off x="4630819" y="228364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3"/>
          <p:cNvSpPr/>
          <p:nvPr/>
        </p:nvSpPr>
        <p:spPr>
          <a:xfrm>
            <a:off x="2931699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3"/>
          <p:cNvSpPr/>
          <p:nvPr/>
        </p:nvSpPr>
        <p:spPr>
          <a:xfrm>
            <a:off x="3120490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3"/>
          <p:cNvSpPr/>
          <p:nvPr/>
        </p:nvSpPr>
        <p:spPr>
          <a:xfrm>
            <a:off x="3309282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3498073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3686864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3875655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064446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4253237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4442028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630819" y="236914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2931699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3120490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3"/>
          <p:cNvSpPr/>
          <p:nvPr/>
        </p:nvSpPr>
        <p:spPr>
          <a:xfrm>
            <a:off x="3309282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3"/>
          <p:cNvSpPr/>
          <p:nvPr/>
        </p:nvSpPr>
        <p:spPr>
          <a:xfrm>
            <a:off x="3498073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3"/>
          <p:cNvSpPr/>
          <p:nvPr/>
        </p:nvSpPr>
        <p:spPr>
          <a:xfrm>
            <a:off x="3686864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3875655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4064446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253237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442028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4630819" y="245464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2931699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3120490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3309282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3498073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3"/>
          <p:cNvSpPr/>
          <p:nvPr/>
        </p:nvSpPr>
        <p:spPr>
          <a:xfrm>
            <a:off x="3686864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3"/>
          <p:cNvSpPr/>
          <p:nvPr/>
        </p:nvSpPr>
        <p:spPr>
          <a:xfrm>
            <a:off x="3875655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"/>
          <p:cNvSpPr/>
          <p:nvPr/>
        </p:nvSpPr>
        <p:spPr>
          <a:xfrm>
            <a:off x="4064446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"/>
          <p:cNvSpPr/>
          <p:nvPr/>
        </p:nvSpPr>
        <p:spPr>
          <a:xfrm>
            <a:off x="4253237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3"/>
          <p:cNvSpPr/>
          <p:nvPr/>
        </p:nvSpPr>
        <p:spPr>
          <a:xfrm>
            <a:off x="4442028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3"/>
          <p:cNvSpPr/>
          <p:nvPr/>
        </p:nvSpPr>
        <p:spPr>
          <a:xfrm>
            <a:off x="4630819" y="254014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"/>
          <p:cNvSpPr/>
          <p:nvPr/>
        </p:nvSpPr>
        <p:spPr>
          <a:xfrm>
            <a:off x="2931699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>
            <a:off x="3120490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/>
          <p:nvPr/>
        </p:nvSpPr>
        <p:spPr>
          <a:xfrm>
            <a:off x="3309282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3"/>
          <p:cNvSpPr/>
          <p:nvPr/>
        </p:nvSpPr>
        <p:spPr>
          <a:xfrm>
            <a:off x="3498073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3"/>
          <p:cNvSpPr/>
          <p:nvPr/>
        </p:nvSpPr>
        <p:spPr>
          <a:xfrm>
            <a:off x="3686864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"/>
          <p:cNvSpPr/>
          <p:nvPr/>
        </p:nvSpPr>
        <p:spPr>
          <a:xfrm>
            <a:off x="3875655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3"/>
          <p:cNvSpPr/>
          <p:nvPr/>
        </p:nvSpPr>
        <p:spPr>
          <a:xfrm>
            <a:off x="4064446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3"/>
          <p:cNvSpPr/>
          <p:nvPr/>
        </p:nvSpPr>
        <p:spPr>
          <a:xfrm>
            <a:off x="4253237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3"/>
          <p:cNvSpPr/>
          <p:nvPr/>
        </p:nvSpPr>
        <p:spPr>
          <a:xfrm>
            <a:off x="4442028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3"/>
          <p:cNvSpPr/>
          <p:nvPr/>
        </p:nvSpPr>
        <p:spPr>
          <a:xfrm>
            <a:off x="4630819" y="2625638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3"/>
          <p:cNvSpPr/>
          <p:nvPr/>
        </p:nvSpPr>
        <p:spPr>
          <a:xfrm>
            <a:off x="1043800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3"/>
          <p:cNvSpPr/>
          <p:nvPr/>
        </p:nvSpPr>
        <p:spPr>
          <a:xfrm>
            <a:off x="1232591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3"/>
          <p:cNvSpPr/>
          <p:nvPr/>
        </p:nvSpPr>
        <p:spPr>
          <a:xfrm>
            <a:off x="1421382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3"/>
          <p:cNvSpPr/>
          <p:nvPr/>
        </p:nvSpPr>
        <p:spPr>
          <a:xfrm>
            <a:off x="1610173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3"/>
          <p:cNvSpPr/>
          <p:nvPr/>
        </p:nvSpPr>
        <p:spPr>
          <a:xfrm>
            <a:off x="1798965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3"/>
          <p:cNvSpPr/>
          <p:nvPr/>
        </p:nvSpPr>
        <p:spPr>
          <a:xfrm>
            <a:off x="1987756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3"/>
          <p:cNvSpPr/>
          <p:nvPr/>
        </p:nvSpPr>
        <p:spPr>
          <a:xfrm>
            <a:off x="2176547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3"/>
          <p:cNvSpPr/>
          <p:nvPr/>
        </p:nvSpPr>
        <p:spPr>
          <a:xfrm>
            <a:off x="2365338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3"/>
          <p:cNvSpPr/>
          <p:nvPr/>
        </p:nvSpPr>
        <p:spPr>
          <a:xfrm>
            <a:off x="2554129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3"/>
          <p:cNvSpPr/>
          <p:nvPr/>
        </p:nvSpPr>
        <p:spPr>
          <a:xfrm>
            <a:off x="2742920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1043800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1232591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1421382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3"/>
          <p:cNvSpPr/>
          <p:nvPr/>
        </p:nvSpPr>
        <p:spPr>
          <a:xfrm>
            <a:off x="1610173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1798965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>
            <a:off x="1987756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3"/>
          <p:cNvSpPr/>
          <p:nvPr/>
        </p:nvSpPr>
        <p:spPr>
          <a:xfrm>
            <a:off x="2176547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3"/>
          <p:cNvSpPr/>
          <p:nvPr/>
        </p:nvSpPr>
        <p:spPr>
          <a:xfrm>
            <a:off x="2365338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3"/>
          <p:cNvSpPr/>
          <p:nvPr/>
        </p:nvSpPr>
        <p:spPr>
          <a:xfrm>
            <a:off x="2554129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3"/>
          <p:cNvSpPr/>
          <p:nvPr/>
        </p:nvSpPr>
        <p:spPr>
          <a:xfrm>
            <a:off x="2742920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3"/>
          <p:cNvSpPr/>
          <p:nvPr/>
        </p:nvSpPr>
        <p:spPr>
          <a:xfrm>
            <a:off x="1043800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3"/>
          <p:cNvSpPr/>
          <p:nvPr/>
        </p:nvSpPr>
        <p:spPr>
          <a:xfrm>
            <a:off x="1232591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3"/>
          <p:cNvSpPr/>
          <p:nvPr/>
        </p:nvSpPr>
        <p:spPr>
          <a:xfrm>
            <a:off x="1421382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3"/>
          <p:cNvSpPr/>
          <p:nvPr/>
        </p:nvSpPr>
        <p:spPr>
          <a:xfrm>
            <a:off x="1610173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1798965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1987756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3"/>
          <p:cNvSpPr/>
          <p:nvPr/>
        </p:nvSpPr>
        <p:spPr>
          <a:xfrm>
            <a:off x="2176547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>
            <a:off x="2365338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3"/>
          <p:cNvSpPr/>
          <p:nvPr/>
        </p:nvSpPr>
        <p:spPr>
          <a:xfrm>
            <a:off x="2554129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3"/>
          <p:cNvSpPr/>
          <p:nvPr/>
        </p:nvSpPr>
        <p:spPr>
          <a:xfrm>
            <a:off x="2742920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3"/>
          <p:cNvSpPr/>
          <p:nvPr/>
        </p:nvSpPr>
        <p:spPr>
          <a:xfrm>
            <a:off x="1043800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>
            <a:off x="1232591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3"/>
          <p:cNvSpPr/>
          <p:nvPr/>
        </p:nvSpPr>
        <p:spPr>
          <a:xfrm>
            <a:off x="1421382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"/>
          <p:cNvSpPr/>
          <p:nvPr/>
        </p:nvSpPr>
        <p:spPr>
          <a:xfrm>
            <a:off x="1610173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"/>
          <p:cNvSpPr/>
          <p:nvPr/>
        </p:nvSpPr>
        <p:spPr>
          <a:xfrm>
            <a:off x="1798965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3"/>
          <p:cNvSpPr/>
          <p:nvPr/>
        </p:nvSpPr>
        <p:spPr>
          <a:xfrm>
            <a:off x="1987756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3"/>
          <p:cNvSpPr/>
          <p:nvPr/>
        </p:nvSpPr>
        <p:spPr>
          <a:xfrm>
            <a:off x="2176547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>
            <a:off x="2365338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3"/>
          <p:cNvSpPr/>
          <p:nvPr/>
        </p:nvSpPr>
        <p:spPr>
          <a:xfrm>
            <a:off x="2554129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2742920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1043800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3"/>
          <p:cNvSpPr/>
          <p:nvPr/>
        </p:nvSpPr>
        <p:spPr>
          <a:xfrm>
            <a:off x="1232591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3"/>
          <p:cNvSpPr/>
          <p:nvPr/>
        </p:nvSpPr>
        <p:spPr>
          <a:xfrm>
            <a:off x="1421382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3"/>
          <p:cNvSpPr/>
          <p:nvPr/>
        </p:nvSpPr>
        <p:spPr>
          <a:xfrm>
            <a:off x="1610173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1798965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3"/>
          <p:cNvSpPr/>
          <p:nvPr/>
        </p:nvSpPr>
        <p:spPr>
          <a:xfrm>
            <a:off x="1987756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3"/>
          <p:cNvSpPr/>
          <p:nvPr/>
        </p:nvSpPr>
        <p:spPr>
          <a:xfrm>
            <a:off x="2176547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3"/>
          <p:cNvSpPr/>
          <p:nvPr/>
        </p:nvSpPr>
        <p:spPr>
          <a:xfrm>
            <a:off x="2365338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2554129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3"/>
          <p:cNvSpPr/>
          <p:nvPr/>
        </p:nvSpPr>
        <p:spPr>
          <a:xfrm>
            <a:off x="2742920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1043800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1232591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1421382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1610173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3"/>
          <p:cNvSpPr/>
          <p:nvPr/>
        </p:nvSpPr>
        <p:spPr>
          <a:xfrm>
            <a:off x="1798965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3"/>
          <p:cNvSpPr/>
          <p:nvPr/>
        </p:nvSpPr>
        <p:spPr>
          <a:xfrm>
            <a:off x="1987756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3"/>
          <p:cNvSpPr/>
          <p:nvPr/>
        </p:nvSpPr>
        <p:spPr>
          <a:xfrm>
            <a:off x="2176547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3"/>
          <p:cNvSpPr/>
          <p:nvPr/>
        </p:nvSpPr>
        <p:spPr>
          <a:xfrm>
            <a:off x="2365338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3"/>
          <p:cNvSpPr/>
          <p:nvPr/>
        </p:nvSpPr>
        <p:spPr>
          <a:xfrm>
            <a:off x="2554129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3"/>
          <p:cNvSpPr/>
          <p:nvPr/>
        </p:nvSpPr>
        <p:spPr>
          <a:xfrm>
            <a:off x="2742920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3"/>
          <p:cNvSpPr/>
          <p:nvPr/>
        </p:nvSpPr>
        <p:spPr>
          <a:xfrm>
            <a:off x="1043800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3"/>
          <p:cNvSpPr/>
          <p:nvPr/>
        </p:nvSpPr>
        <p:spPr>
          <a:xfrm>
            <a:off x="1232591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3"/>
          <p:cNvSpPr/>
          <p:nvPr/>
        </p:nvSpPr>
        <p:spPr>
          <a:xfrm>
            <a:off x="1421382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3"/>
          <p:cNvSpPr/>
          <p:nvPr/>
        </p:nvSpPr>
        <p:spPr>
          <a:xfrm>
            <a:off x="1610173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3"/>
          <p:cNvSpPr/>
          <p:nvPr/>
        </p:nvSpPr>
        <p:spPr>
          <a:xfrm>
            <a:off x="1798965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1987756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3"/>
          <p:cNvSpPr/>
          <p:nvPr/>
        </p:nvSpPr>
        <p:spPr>
          <a:xfrm>
            <a:off x="2176547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2365338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2554129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2742920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1043800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3"/>
          <p:cNvSpPr/>
          <p:nvPr/>
        </p:nvSpPr>
        <p:spPr>
          <a:xfrm>
            <a:off x="1232591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3"/>
          <p:cNvSpPr/>
          <p:nvPr/>
        </p:nvSpPr>
        <p:spPr>
          <a:xfrm>
            <a:off x="1421382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3"/>
          <p:cNvSpPr/>
          <p:nvPr/>
        </p:nvSpPr>
        <p:spPr>
          <a:xfrm>
            <a:off x="1610173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3"/>
          <p:cNvSpPr/>
          <p:nvPr/>
        </p:nvSpPr>
        <p:spPr>
          <a:xfrm>
            <a:off x="1798965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3"/>
          <p:cNvSpPr/>
          <p:nvPr/>
        </p:nvSpPr>
        <p:spPr>
          <a:xfrm>
            <a:off x="1987756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3"/>
          <p:cNvSpPr/>
          <p:nvPr/>
        </p:nvSpPr>
        <p:spPr>
          <a:xfrm>
            <a:off x="2176547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3"/>
          <p:cNvSpPr/>
          <p:nvPr/>
        </p:nvSpPr>
        <p:spPr>
          <a:xfrm>
            <a:off x="2365338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3"/>
          <p:cNvSpPr/>
          <p:nvPr/>
        </p:nvSpPr>
        <p:spPr>
          <a:xfrm>
            <a:off x="2554129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3"/>
          <p:cNvSpPr/>
          <p:nvPr/>
        </p:nvSpPr>
        <p:spPr>
          <a:xfrm>
            <a:off x="2742920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3"/>
          <p:cNvSpPr/>
          <p:nvPr/>
        </p:nvSpPr>
        <p:spPr>
          <a:xfrm>
            <a:off x="2931699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3"/>
          <p:cNvSpPr/>
          <p:nvPr/>
        </p:nvSpPr>
        <p:spPr>
          <a:xfrm>
            <a:off x="3120490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3"/>
          <p:cNvSpPr/>
          <p:nvPr/>
        </p:nvSpPr>
        <p:spPr>
          <a:xfrm>
            <a:off x="3309282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3"/>
          <p:cNvSpPr/>
          <p:nvPr/>
        </p:nvSpPr>
        <p:spPr>
          <a:xfrm>
            <a:off x="3498073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3686864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3875655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3"/>
          <p:cNvSpPr/>
          <p:nvPr/>
        </p:nvSpPr>
        <p:spPr>
          <a:xfrm>
            <a:off x="4064446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3"/>
          <p:cNvSpPr/>
          <p:nvPr/>
        </p:nvSpPr>
        <p:spPr>
          <a:xfrm>
            <a:off x="4253237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"/>
          <p:cNvSpPr/>
          <p:nvPr/>
        </p:nvSpPr>
        <p:spPr>
          <a:xfrm>
            <a:off x="4442028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3"/>
          <p:cNvSpPr/>
          <p:nvPr/>
        </p:nvSpPr>
        <p:spPr>
          <a:xfrm>
            <a:off x="4630819" y="271113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"/>
          <p:cNvSpPr/>
          <p:nvPr/>
        </p:nvSpPr>
        <p:spPr>
          <a:xfrm>
            <a:off x="2931699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"/>
          <p:cNvSpPr/>
          <p:nvPr/>
        </p:nvSpPr>
        <p:spPr>
          <a:xfrm>
            <a:off x="3120490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3"/>
          <p:cNvSpPr/>
          <p:nvPr/>
        </p:nvSpPr>
        <p:spPr>
          <a:xfrm>
            <a:off x="3309282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3498073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3"/>
          <p:cNvSpPr/>
          <p:nvPr/>
        </p:nvSpPr>
        <p:spPr>
          <a:xfrm>
            <a:off x="3686864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3"/>
          <p:cNvSpPr/>
          <p:nvPr/>
        </p:nvSpPr>
        <p:spPr>
          <a:xfrm>
            <a:off x="3875655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3"/>
          <p:cNvSpPr/>
          <p:nvPr/>
        </p:nvSpPr>
        <p:spPr>
          <a:xfrm>
            <a:off x="4064446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4253237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3"/>
          <p:cNvSpPr/>
          <p:nvPr/>
        </p:nvSpPr>
        <p:spPr>
          <a:xfrm>
            <a:off x="4442028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3"/>
          <p:cNvSpPr/>
          <p:nvPr/>
        </p:nvSpPr>
        <p:spPr>
          <a:xfrm>
            <a:off x="4630819" y="2796632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3"/>
          <p:cNvSpPr/>
          <p:nvPr/>
        </p:nvSpPr>
        <p:spPr>
          <a:xfrm>
            <a:off x="2931699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3"/>
          <p:cNvSpPr/>
          <p:nvPr/>
        </p:nvSpPr>
        <p:spPr>
          <a:xfrm>
            <a:off x="3120490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3"/>
          <p:cNvSpPr/>
          <p:nvPr/>
        </p:nvSpPr>
        <p:spPr>
          <a:xfrm>
            <a:off x="3309282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3"/>
          <p:cNvSpPr/>
          <p:nvPr/>
        </p:nvSpPr>
        <p:spPr>
          <a:xfrm>
            <a:off x="3498073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3"/>
          <p:cNvSpPr/>
          <p:nvPr/>
        </p:nvSpPr>
        <p:spPr>
          <a:xfrm>
            <a:off x="3686864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3"/>
          <p:cNvSpPr/>
          <p:nvPr/>
        </p:nvSpPr>
        <p:spPr>
          <a:xfrm>
            <a:off x="3875655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3"/>
          <p:cNvSpPr/>
          <p:nvPr/>
        </p:nvSpPr>
        <p:spPr>
          <a:xfrm>
            <a:off x="4064446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3"/>
          <p:cNvSpPr/>
          <p:nvPr/>
        </p:nvSpPr>
        <p:spPr>
          <a:xfrm>
            <a:off x="4253237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3"/>
          <p:cNvSpPr/>
          <p:nvPr/>
        </p:nvSpPr>
        <p:spPr>
          <a:xfrm>
            <a:off x="4442028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3"/>
          <p:cNvSpPr/>
          <p:nvPr/>
        </p:nvSpPr>
        <p:spPr>
          <a:xfrm>
            <a:off x="4630819" y="288212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3"/>
          <p:cNvSpPr/>
          <p:nvPr/>
        </p:nvSpPr>
        <p:spPr>
          <a:xfrm>
            <a:off x="2931699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3120490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3309282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3"/>
          <p:cNvSpPr/>
          <p:nvPr/>
        </p:nvSpPr>
        <p:spPr>
          <a:xfrm>
            <a:off x="3498073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3686864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3"/>
          <p:cNvSpPr/>
          <p:nvPr/>
        </p:nvSpPr>
        <p:spPr>
          <a:xfrm>
            <a:off x="3875655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3"/>
          <p:cNvSpPr/>
          <p:nvPr/>
        </p:nvSpPr>
        <p:spPr>
          <a:xfrm>
            <a:off x="4064446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3"/>
          <p:cNvSpPr/>
          <p:nvPr/>
        </p:nvSpPr>
        <p:spPr>
          <a:xfrm>
            <a:off x="4253237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3"/>
          <p:cNvSpPr/>
          <p:nvPr/>
        </p:nvSpPr>
        <p:spPr>
          <a:xfrm>
            <a:off x="4442028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3"/>
          <p:cNvSpPr/>
          <p:nvPr/>
        </p:nvSpPr>
        <p:spPr>
          <a:xfrm>
            <a:off x="4630819" y="2967627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2931699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3"/>
          <p:cNvSpPr/>
          <p:nvPr/>
        </p:nvSpPr>
        <p:spPr>
          <a:xfrm>
            <a:off x="3120490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"/>
          <p:cNvSpPr/>
          <p:nvPr/>
        </p:nvSpPr>
        <p:spPr>
          <a:xfrm>
            <a:off x="3309282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3"/>
          <p:cNvSpPr/>
          <p:nvPr/>
        </p:nvSpPr>
        <p:spPr>
          <a:xfrm>
            <a:off x="3498073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3"/>
          <p:cNvSpPr/>
          <p:nvPr/>
        </p:nvSpPr>
        <p:spPr>
          <a:xfrm>
            <a:off x="3686864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3"/>
          <p:cNvSpPr/>
          <p:nvPr/>
        </p:nvSpPr>
        <p:spPr>
          <a:xfrm>
            <a:off x="3875655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3"/>
          <p:cNvSpPr/>
          <p:nvPr/>
        </p:nvSpPr>
        <p:spPr>
          <a:xfrm>
            <a:off x="4064446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3"/>
          <p:cNvSpPr/>
          <p:nvPr/>
        </p:nvSpPr>
        <p:spPr>
          <a:xfrm>
            <a:off x="4253237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3"/>
          <p:cNvSpPr/>
          <p:nvPr/>
        </p:nvSpPr>
        <p:spPr>
          <a:xfrm>
            <a:off x="4442028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3"/>
          <p:cNvSpPr/>
          <p:nvPr/>
        </p:nvSpPr>
        <p:spPr>
          <a:xfrm>
            <a:off x="4630819" y="3053124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3"/>
          <p:cNvSpPr/>
          <p:nvPr/>
        </p:nvSpPr>
        <p:spPr>
          <a:xfrm>
            <a:off x="2931699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3"/>
          <p:cNvSpPr/>
          <p:nvPr/>
        </p:nvSpPr>
        <p:spPr>
          <a:xfrm>
            <a:off x="3120490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3"/>
          <p:cNvSpPr/>
          <p:nvPr/>
        </p:nvSpPr>
        <p:spPr>
          <a:xfrm>
            <a:off x="3309282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3498073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3686864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3"/>
          <p:cNvSpPr/>
          <p:nvPr/>
        </p:nvSpPr>
        <p:spPr>
          <a:xfrm>
            <a:off x="3875655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3"/>
          <p:cNvSpPr/>
          <p:nvPr/>
        </p:nvSpPr>
        <p:spPr>
          <a:xfrm>
            <a:off x="4064446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"/>
          <p:cNvSpPr/>
          <p:nvPr/>
        </p:nvSpPr>
        <p:spPr>
          <a:xfrm>
            <a:off x="4253237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3"/>
          <p:cNvSpPr/>
          <p:nvPr/>
        </p:nvSpPr>
        <p:spPr>
          <a:xfrm>
            <a:off x="4442028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3"/>
          <p:cNvSpPr/>
          <p:nvPr/>
        </p:nvSpPr>
        <p:spPr>
          <a:xfrm>
            <a:off x="4630819" y="3138621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3"/>
          <p:cNvSpPr/>
          <p:nvPr/>
        </p:nvSpPr>
        <p:spPr>
          <a:xfrm>
            <a:off x="2931699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"/>
          <p:cNvSpPr/>
          <p:nvPr/>
        </p:nvSpPr>
        <p:spPr>
          <a:xfrm>
            <a:off x="3120490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3"/>
          <p:cNvSpPr/>
          <p:nvPr/>
        </p:nvSpPr>
        <p:spPr>
          <a:xfrm>
            <a:off x="3309282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3"/>
          <p:cNvSpPr/>
          <p:nvPr/>
        </p:nvSpPr>
        <p:spPr>
          <a:xfrm>
            <a:off x="3498073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3"/>
          <p:cNvSpPr/>
          <p:nvPr/>
        </p:nvSpPr>
        <p:spPr>
          <a:xfrm>
            <a:off x="3686864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"/>
          <p:cNvSpPr/>
          <p:nvPr/>
        </p:nvSpPr>
        <p:spPr>
          <a:xfrm>
            <a:off x="3875655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>
            <a:off x="4064446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4253237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4442028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4630819" y="3224119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2931699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3120490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3"/>
          <p:cNvSpPr/>
          <p:nvPr/>
        </p:nvSpPr>
        <p:spPr>
          <a:xfrm>
            <a:off x="3309282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3"/>
          <p:cNvSpPr/>
          <p:nvPr/>
        </p:nvSpPr>
        <p:spPr>
          <a:xfrm>
            <a:off x="3498073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>
            <a:off x="3686864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"/>
          <p:cNvSpPr/>
          <p:nvPr/>
        </p:nvSpPr>
        <p:spPr>
          <a:xfrm>
            <a:off x="3875655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3"/>
          <p:cNvSpPr/>
          <p:nvPr/>
        </p:nvSpPr>
        <p:spPr>
          <a:xfrm>
            <a:off x="4064446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3"/>
          <p:cNvSpPr/>
          <p:nvPr/>
        </p:nvSpPr>
        <p:spPr>
          <a:xfrm>
            <a:off x="4253237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3"/>
          <p:cNvSpPr/>
          <p:nvPr/>
        </p:nvSpPr>
        <p:spPr>
          <a:xfrm>
            <a:off x="4442028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3"/>
          <p:cNvSpPr/>
          <p:nvPr/>
        </p:nvSpPr>
        <p:spPr>
          <a:xfrm>
            <a:off x="4630819" y="33096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3"/>
          <p:cNvSpPr/>
          <p:nvPr/>
        </p:nvSpPr>
        <p:spPr>
          <a:xfrm>
            <a:off x="1043800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3"/>
          <p:cNvSpPr/>
          <p:nvPr/>
        </p:nvSpPr>
        <p:spPr>
          <a:xfrm>
            <a:off x="1232591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3"/>
          <p:cNvSpPr/>
          <p:nvPr/>
        </p:nvSpPr>
        <p:spPr>
          <a:xfrm>
            <a:off x="1610173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3"/>
          <p:cNvSpPr/>
          <p:nvPr/>
        </p:nvSpPr>
        <p:spPr>
          <a:xfrm>
            <a:off x="1798965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3"/>
          <p:cNvSpPr/>
          <p:nvPr/>
        </p:nvSpPr>
        <p:spPr>
          <a:xfrm>
            <a:off x="1987756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3"/>
          <p:cNvSpPr/>
          <p:nvPr/>
        </p:nvSpPr>
        <p:spPr>
          <a:xfrm>
            <a:off x="2176547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3"/>
          <p:cNvSpPr/>
          <p:nvPr/>
        </p:nvSpPr>
        <p:spPr>
          <a:xfrm>
            <a:off x="2365338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3"/>
          <p:cNvSpPr/>
          <p:nvPr/>
        </p:nvSpPr>
        <p:spPr>
          <a:xfrm>
            <a:off x="2554129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3"/>
          <p:cNvSpPr/>
          <p:nvPr/>
        </p:nvSpPr>
        <p:spPr>
          <a:xfrm>
            <a:off x="2742920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3"/>
          <p:cNvSpPr/>
          <p:nvPr/>
        </p:nvSpPr>
        <p:spPr>
          <a:xfrm>
            <a:off x="1043800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3"/>
          <p:cNvSpPr/>
          <p:nvPr/>
        </p:nvSpPr>
        <p:spPr>
          <a:xfrm>
            <a:off x="1232591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3"/>
          <p:cNvSpPr/>
          <p:nvPr/>
        </p:nvSpPr>
        <p:spPr>
          <a:xfrm>
            <a:off x="1421382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3"/>
          <p:cNvSpPr/>
          <p:nvPr/>
        </p:nvSpPr>
        <p:spPr>
          <a:xfrm>
            <a:off x="1610173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3"/>
          <p:cNvSpPr/>
          <p:nvPr/>
        </p:nvSpPr>
        <p:spPr>
          <a:xfrm>
            <a:off x="1798965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3"/>
          <p:cNvSpPr/>
          <p:nvPr/>
        </p:nvSpPr>
        <p:spPr>
          <a:xfrm>
            <a:off x="1987756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3"/>
          <p:cNvSpPr/>
          <p:nvPr/>
        </p:nvSpPr>
        <p:spPr>
          <a:xfrm>
            <a:off x="2176547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3"/>
          <p:cNvSpPr/>
          <p:nvPr/>
        </p:nvSpPr>
        <p:spPr>
          <a:xfrm>
            <a:off x="2365338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3"/>
          <p:cNvSpPr/>
          <p:nvPr/>
        </p:nvSpPr>
        <p:spPr>
          <a:xfrm>
            <a:off x="2554129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3"/>
          <p:cNvSpPr/>
          <p:nvPr/>
        </p:nvSpPr>
        <p:spPr>
          <a:xfrm>
            <a:off x="2742920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3"/>
          <p:cNvSpPr/>
          <p:nvPr/>
        </p:nvSpPr>
        <p:spPr>
          <a:xfrm>
            <a:off x="2931699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3"/>
          <p:cNvSpPr/>
          <p:nvPr/>
        </p:nvSpPr>
        <p:spPr>
          <a:xfrm>
            <a:off x="3120490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3"/>
          <p:cNvSpPr/>
          <p:nvPr/>
        </p:nvSpPr>
        <p:spPr>
          <a:xfrm>
            <a:off x="3309282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3"/>
          <p:cNvSpPr/>
          <p:nvPr/>
        </p:nvSpPr>
        <p:spPr>
          <a:xfrm>
            <a:off x="3498073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3"/>
          <p:cNvSpPr/>
          <p:nvPr/>
        </p:nvSpPr>
        <p:spPr>
          <a:xfrm>
            <a:off x="3686864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3875655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3"/>
          <p:cNvSpPr/>
          <p:nvPr/>
        </p:nvSpPr>
        <p:spPr>
          <a:xfrm>
            <a:off x="4064446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4253237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4442028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4630819" y="3395116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2931699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3"/>
          <p:cNvSpPr/>
          <p:nvPr/>
        </p:nvSpPr>
        <p:spPr>
          <a:xfrm>
            <a:off x="3120490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3"/>
          <p:cNvSpPr/>
          <p:nvPr/>
        </p:nvSpPr>
        <p:spPr>
          <a:xfrm>
            <a:off x="3309282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3498073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686864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3"/>
          <p:cNvSpPr/>
          <p:nvPr/>
        </p:nvSpPr>
        <p:spPr>
          <a:xfrm>
            <a:off x="3875655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3"/>
          <p:cNvSpPr/>
          <p:nvPr/>
        </p:nvSpPr>
        <p:spPr>
          <a:xfrm>
            <a:off x="4064446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3"/>
          <p:cNvSpPr/>
          <p:nvPr/>
        </p:nvSpPr>
        <p:spPr>
          <a:xfrm>
            <a:off x="4253237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3"/>
          <p:cNvSpPr/>
          <p:nvPr/>
        </p:nvSpPr>
        <p:spPr>
          <a:xfrm>
            <a:off x="4442028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3"/>
          <p:cNvSpPr/>
          <p:nvPr/>
        </p:nvSpPr>
        <p:spPr>
          <a:xfrm>
            <a:off x="4630819" y="3480613"/>
            <a:ext cx="189000" cy="85500"/>
          </a:xfrm>
          <a:prstGeom prst="rect">
            <a:avLst/>
          </a:prstGeom>
          <a:solidFill>
            <a:srgbClr val="C9DAF8">
              <a:alpha val="4469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3"/>
          <p:cNvSpPr/>
          <p:nvPr/>
        </p:nvSpPr>
        <p:spPr>
          <a:xfrm>
            <a:off x="1421382" y="3395116"/>
            <a:ext cx="189000" cy="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50" y="704300"/>
            <a:ext cx="4680974" cy="28128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35" name="Google Shape;735;p13"/>
          <p:cNvCxnSpPr/>
          <p:nvPr/>
        </p:nvCxnSpPr>
        <p:spPr>
          <a:xfrm>
            <a:off x="1043800" y="512450"/>
            <a:ext cx="378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6" name="Google Shape;736;p13"/>
          <p:cNvSpPr/>
          <p:nvPr/>
        </p:nvSpPr>
        <p:spPr>
          <a:xfrm>
            <a:off x="2192124" y="68150"/>
            <a:ext cx="1290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18884 genes</a:t>
            </a:r>
            <a:endParaRPr b="1" sz="1200"/>
          </a:p>
        </p:txBody>
      </p:sp>
      <p:cxnSp>
        <p:nvCxnSpPr>
          <p:cNvPr id="737" name="Google Shape;737;p13"/>
          <p:cNvCxnSpPr/>
          <p:nvPr/>
        </p:nvCxnSpPr>
        <p:spPr>
          <a:xfrm>
            <a:off x="835300" y="648225"/>
            <a:ext cx="7800" cy="29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8" name="Google Shape;738;p13"/>
          <p:cNvSpPr/>
          <p:nvPr/>
        </p:nvSpPr>
        <p:spPr>
          <a:xfrm>
            <a:off x="65450" y="1926800"/>
            <a:ext cx="79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2350 samples</a:t>
            </a:r>
            <a:endParaRPr b="1" sz="1200"/>
          </a:p>
        </p:txBody>
      </p:sp>
      <p:cxnSp>
        <p:nvCxnSpPr>
          <p:cNvPr id="739" name="Google Shape;739;p13"/>
          <p:cNvCxnSpPr/>
          <p:nvPr/>
        </p:nvCxnSpPr>
        <p:spPr>
          <a:xfrm flipH="1">
            <a:off x="1406525" y="698850"/>
            <a:ext cx="2276400" cy="26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13"/>
          <p:cNvCxnSpPr/>
          <p:nvPr/>
        </p:nvCxnSpPr>
        <p:spPr>
          <a:xfrm flipH="1" rot="10800000">
            <a:off x="1641125" y="3508175"/>
            <a:ext cx="20418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41" name="Google Shape;741;p13"/>
          <p:cNvSpPr/>
          <p:nvPr/>
        </p:nvSpPr>
        <p:spPr>
          <a:xfrm>
            <a:off x="5539725" y="3245725"/>
            <a:ext cx="1290600" cy="2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47 tissue types</a:t>
            </a:r>
            <a:endParaRPr b="1" sz="1200"/>
          </a:p>
        </p:txBody>
      </p:sp>
      <p:sp>
        <p:nvSpPr>
          <p:cNvPr id="742" name="Google Shape;742;p13"/>
          <p:cNvSpPr/>
          <p:nvPr/>
        </p:nvSpPr>
        <p:spPr>
          <a:xfrm rot="-5400000">
            <a:off x="3160350" y="1920500"/>
            <a:ext cx="12906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SHAP Scores</a:t>
            </a:r>
            <a:endParaRPr b="1" sz="1200"/>
          </a:p>
        </p:txBody>
      </p:sp>
      <p:sp>
        <p:nvSpPr>
          <p:cNvPr id="743" name="Google Shape;743;p13"/>
          <p:cNvSpPr/>
          <p:nvPr/>
        </p:nvSpPr>
        <p:spPr>
          <a:xfrm>
            <a:off x="6548175" y="1001200"/>
            <a:ext cx="76800" cy="205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238" y="3395119"/>
            <a:ext cx="213300" cy="1143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5" name="Google Shape;745;p13"/>
          <p:cNvSpPr/>
          <p:nvPr/>
        </p:nvSpPr>
        <p:spPr>
          <a:xfrm>
            <a:off x="5574775" y="766300"/>
            <a:ext cx="1290600" cy="2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One gene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