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9ba0c9dd3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9ba0c9dd3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10875" y="148525"/>
            <a:ext cx="4775400" cy="4775400"/>
          </a:xfrm>
          <a:prstGeom prst="ellipse">
            <a:avLst/>
          </a:prstGeom>
          <a:solidFill>
            <a:srgbClr val="D1EAD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244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        5465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931050" y="1213025"/>
            <a:ext cx="2646600" cy="2646600"/>
          </a:xfrm>
          <a:prstGeom prst="ellipse">
            <a:avLst/>
          </a:prstGeom>
          <a:solidFill>
            <a:srgbClr val="EAD1DC">
              <a:alpha val="3333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244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  769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375343" y="1449293"/>
            <a:ext cx="2173800" cy="2173800"/>
          </a:xfrm>
          <a:prstGeom prst="ellipse">
            <a:avLst/>
          </a:prstGeom>
          <a:solidFill>
            <a:srgbClr val="D5A6BD">
              <a:alpha val="33330"/>
            </a:srgbClr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      638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827877" y="1552602"/>
            <a:ext cx="1689900" cy="1689900"/>
          </a:xfrm>
          <a:prstGeom prst="ellipse">
            <a:avLst/>
          </a:prstGeom>
          <a:solidFill>
            <a:srgbClr val="C27BA0">
              <a:alpha val="33330"/>
            </a:srgbClr>
          </a:solidFill>
          <a:ln>
            <a:noFill/>
          </a:ln>
        </p:spPr>
        <p:txBody>
          <a:bodyPr anchorCtr="0" anchor="ctr" bIns="91425" lIns="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  568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278471" y="1850796"/>
            <a:ext cx="1093800" cy="1093800"/>
          </a:xfrm>
          <a:prstGeom prst="ellipse">
            <a:avLst/>
          </a:prstGeom>
          <a:solidFill>
            <a:srgbClr val="A64D79">
              <a:alpha val="33330"/>
            </a:srgbClr>
          </a:solidFill>
          <a:ln>
            <a:noFill/>
          </a:ln>
        </p:spPr>
        <p:txBody>
          <a:bodyPr anchorCtr="0" anchor="ctr" bIns="91425" lIns="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329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653242" y="2118442"/>
            <a:ext cx="495600" cy="495600"/>
          </a:xfrm>
          <a:prstGeom prst="ellipse">
            <a:avLst/>
          </a:prstGeom>
          <a:solidFill>
            <a:srgbClr val="741B47">
              <a:alpha val="33330"/>
            </a:srgbClr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909775" y="1149200"/>
            <a:ext cx="971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SHAP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681750" y="148525"/>
            <a:ext cx="971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edgeR</a:t>
            </a:r>
            <a:endParaRPr b="1">
              <a:solidFill>
                <a:srgbClr val="666666"/>
              </a:solidFill>
            </a:endParaRPr>
          </a:p>
        </p:txBody>
      </p:sp>
      <p:cxnSp>
        <p:nvCxnSpPr>
          <p:cNvPr id="62" name="Google Shape;62;p13"/>
          <p:cNvCxnSpPr>
            <a:endCxn id="63" idx="2"/>
          </p:cNvCxnSpPr>
          <p:nvPr/>
        </p:nvCxnSpPr>
        <p:spPr>
          <a:xfrm flipH="1" rot="10800000">
            <a:off x="5509125" y="1213025"/>
            <a:ext cx="3222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710875" y="148525"/>
            <a:ext cx="4775400" cy="47754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244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092125" y="658025"/>
            <a:ext cx="1478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edgeR - SHAP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34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