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9ba0c9dd3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9ba0c9dd3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25" y="1078750"/>
            <a:ext cx="8453149" cy="29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