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latsi" charset="1" panose="00000500000000000000"/>
      <p:regular r:id="rId10"/>
    </p:embeddedFont>
    <p:embeddedFont>
      <p:font typeface="Open Sans" charset="1" panose="020B0606030504020204"/>
      <p:regular r:id="rId11"/>
    </p:embeddedFont>
    <p:embeddedFont>
      <p:font typeface="Open Sans Bold" charset="1" panose="020B0806030504020204"/>
      <p:regular r:id="rId12"/>
    </p:embeddedFont>
    <p:embeddedFont>
      <p:font typeface="Open Sans Italics" charset="1" panose="020B0606030504020204"/>
      <p:regular r:id="rId13"/>
    </p:embeddedFont>
    <p:embeddedFont>
      <p:font typeface="Open Sans Bold Italics" charset="1" panose="020B0806030504020204"/>
      <p:regular r:id="rId14"/>
    </p:embeddedFont>
    <p:embeddedFont>
      <p:font typeface="Open Sans Light" charset="1" panose="020B0306030504020204"/>
      <p:regular r:id="rId15"/>
    </p:embeddedFont>
    <p:embeddedFont>
      <p:font typeface="Open Sans Light Italics" charset="1" panose="020B0306030504020204"/>
      <p:regular r:id="rId16"/>
    </p:embeddedFont>
    <p:embeddedFont>
      <p:font typeface="Open Sans Ultra-Bold" charset="1" panose="00000000000000000000"/>
      <p:regular r:id="rId17"/>
    </p:embeddedFont>
    <p:embeddedFont>
      <p:font typeface="Open Sans Ultra-Bold Italics" charset="1" panose="00000000000000000000"/>
      <p:regular r:id="rId18"/>
    </p:embeddedFont>
    <p:embeddedFont>
      <p:font typeface="Abhaya Libre" charset="1" panose="02000503000000000000"/>
      <p:regular r:id="rId19"/>
    </p:embeddedFont>
    <p:embeddedFont>
      <p:font typeface="Abhaya Libre Bold" charset="1" panose="02000803000000000000"/>
      <p:regular r:id="rId20"/>
    </p:embeddedFont>
    <p:embeddedFont>
      <p:font typeface="Abhaya Libre Italics" charset="1" panose="02000503000000000000"/>
      <p:regular r:id="rId21"/>
    </p:embeddedFont>
    <p:embeddedFont>
      <p:font typeface="Abhaya Libre Bold Italics" charset="1" panose="02000803000000000000"/>
      <p:regular r:id="rId22"/>
    </p:embeddedFont>
    <p:embeddedFont>
      <p:font typeface="Abhaya Libre Medium" charset="1" panose="02000603000000000000"/>
      <p:regular r:id="rId23"/>
    </p:embeddedFont>
    <p:embeddedFont>
      <p:font typeface="Abhaya Libre Medium Italics" charset="1" panose="02000603000000000000"/>
      <p:regular r:id="rId24"/>
    </p:embeddedFont>
    <p:embeddedFont>
      <p:font typeface="Abhaya Libre Semi-Bold" charset="1" panose="02000703000000000000"/>
      <p:regular r:id="rId25"/>
    </p:embeddedFont>
    <p:embeddedFont>
      <p:font typeface="Abhaya Libre Semi-Bold Italics" charset="1" panose="02000703000000000000"/>
      <p:regular r:id="rId26"/>
    </p:embeddedFont>
    <p:embeddedFont>
      <p:font typeface="Abhaya Libre Ultra-Bold" charset="1" panose="02000803000000000000"/>
      <p:regular r:id="rId27"/>
    </p:embeddedFont>
    <p:embeddedFont>
      <p:font typeface="Abhaya Libre Ultra-Bold Italics" charset="1" panose="02000803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40" Target="slides/slide12.xml" Type="http://schemas.openxmlformats.org/officeDocument/2006/relationships/slide"/><Relationship Id="rId41" Target="slides/slide1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8463021" y="5898033"/>
            <a:ext cx="12625348" cy="4035804"/>
          </a:xfrm>
          <a:prstGeom prst="rect">
            <a:avLst/>
          </a:prstGeom>
        </p:spPr>
        <p:txBody>
          <a:bodyPr anchor="t" rtlCol="false" tIns="0" lIns="0" bIns="0" rIns="0">
            <a:spAutoFit/>
          </a:bodyPr>
          <a:lstStyle/>
          <a:p>
            <a:pPr algn="ctr">
              <a:lnSpc>
                <a:spcPts val="8029"/>
              </a:lnSpc>
            </a:pPr>
            <a:r>
              <a:rPr lang="en-US" sz="5735">
                <a:solidFill>
                  <a:srgbClr val="000000"/>
                </a:solidFill>
                <a:latin typeface="Alatsi Bold"/>
              </a:rPr>
              <a:t>Isha Yadav</a:t>
            </a:r>
          </a:p>
          <a:p>
            <a:pPr algn="ctr">
              <a:lnSpc>
                <a:spcPts val="8029"/>
              </a:lnSpc>
            </a:pPr>
            <a:r>
              <a:rPr lang="en-US" sz="5735">
                <a:solidFill>
                  <a:srgbClr val="000000"/>
                </a:solidFill>
                <a:latin typeface="Alatsi Bold"/>
              </a:rPr>
              <a:t>2110992064</a:t>
            </a:r>
          </a:p>
          <a:p>
            <a:pPr algn="ctr">
              <a:lnSpc>
                <a:spcPts val="8029"/>
              </a:lnSpc>
            </a:pPr>
            <a:r>
              <a:rPr lang="en-US" sz="5735">
                <a:solidFill>
                  <a:srgbClr val="000000"/>
                </a:solidFill>
                <a:latin typeface="Alatsi Bold"/>
              </a:rPr>
              <a:t>G-19</a:t>
            </a:r>
          </a:p>
          <a:p>
            <a:pPr algn="ctr">
              <a:lnSpc>
                <a:spcPts val="8029"/>
              </a:lnSpc>
            </a:pPr>
          </a:p>
        </p:txBody>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5489248" y="2479523"/>
            <a:ext cx="8236316" cy="1530424"/>
          </a:xfrm>
          <a:prstGeom prst="rect">
            <a:avLst/>
          </a:prstGeom>
        </p:spPr>
        <p:txBody>
          <a:bodyPr anchor="t" rtlCol="false" tIns="0" lIns="0" bIns="0" rIns="0">
            <a:spAutoFit/>
          </a:bodyPr>
          <a:lstStyle/>
          <a:p>
            <a:pPr algn="ctr">
              <a:lnSpc>
                <a:spcPts val="12526"/>
              </a:lnSpc>
              <a:spcBef>
                <a:spcPct val="0"/>
              </a:spcBef>
            </a:pPr>
            <a:r>
              <a:rPr lang="en-US" sz="8947">
                <a:solidFill>
                  <a:srgbClr val="000000"/>
                </a:solidFill>
                <a:latin typeface="Abhaya Libre Bold"/>
              </a:rPr>
              <a:t>TO-DO LIST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3" id="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9</a:t>
              </a:r>
            </a:p>
          </p:txBody>
        </p:sp>
      </p:grpSp>
      <p:sp>
        <p:nvSpPr>
          <p:cNvPr name="Freeform 9" id="9"/>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158729" y="3301533"/>
            <a:ext cx="10220096" cy="6204749"/>
          </a:xfrm>
          <a:custGeom>
            <a:avLst/>
            <a:gdLst/>
            <a:ahLst/>
            <a:cxnLst/>
            <a:rect r="r" b="b" t="t" l="l"/>
            <a:pathLst>
              <a:path h="6204749" w="10220096">
                <a:moveTo>
                  <a:pt x="0" y="0"/>
                </a:moveTo>
                <a:lnTo>
                  <a:pt x="10220096" y="0"/>
                </a:lnTo>
                <a:lnTo>
                  <a:pt x="10220096" y="6204749"/>
                </a:lnTo>
                <a:lnTo>
                  <a:pt x="0" y="6204749"/>
                </a:lnTo>
                <a:lnTo>
                  <a:pt x="0" y="0"/>
                </a:lnTo>
                <a:close/>
              </a:path>
            </a:pathLst>
          </a:custGeom>
          <a:blipFill>
            <a:blip r:embed="rId4"/>
            <a:stretch>
              <a:fillRect l="0" t="0" r="0" b="0"/>
            </a:stretch>
          </a:blipFill>
        </p:spPr>
      </p:sp>
      <p:sp>
        <p:nvSpPr>
          <p:cNvPr name="TextBox 12" id="12"/>
          <p:cNvSpPr txBox="true"/>
          <p:nvPr/>
        </p:nvSpPr>
        <p:spPr>
          <a:xfrm rot="0">
            <a:off x="3680984" y="1587500"/>
            <a:ext cx="10220096" cy="778512"/>
          </a:xfrm>
          <a:prstGeom prst="rect">
            <a:avLst/>
          </a:prstGeom>
        </p:spPr>
        <p:txBody>
          <a:bodyPr anchor="t" rtlCol="false" tIns="0" lIns="0" bIns="0" rIns="0">
            <a:spAutoFit/>
          </a:bodyPr>
          <a:lstStyle/>
          <a:p>
            <a:pPr algn="ctr">
              <a:lnSpc>
                <a:spcPts val="6439"/>
              </a:lnSpc>
              <a:spcBef>
                <a:spcPct val="0"/>
              </a:spcBef>
            </a:pPr>
            <a:r>
              <a:rPr lang="en-US" sz="4599">
                <a:solidFill>
                  <a:srgbClr val="000000"/>
                </a:solidFill>
                <a:latin typeface="Open Sans Bold"/>
              </a:rPr>
              <a:t>DELETE TODO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10</a:t>
              </a:r>
            </a:p>
          </p:txBody>
        </p:sp>
      </p:grpSp>
      <p:sp>
        <p:nvSpPr>
          <p:cNvPr name="Freeform 12" id="1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283835" y="2892931"/>
            <a:ext cx="6514128" cy="6545726"/>
          </a:xfrm>
          <a:custGeom>
            <a:avLst/>
            <a:gdLst/>
            <a:ahLst/>
            <a:cxnLst/>
            <a:rect r="r" b="b" t="t" l="l"/>
            <a:pathLst>
              <a:path h="6545726" w="6514128">
                <a:moveTo>
                  <a:pt x="0" y="0"/>
                </a:moveTo>
                <a:lnTo>
                  <a:pt x="6514128" y="0"/>
                </a:lnTo>
                <a:lnTo>
                  <a:pt x="6514128" y="6545726"/>
                </a:lnTo>
                <a:lnTo>
                  <a:pt x="0" y="6545726"/>
                </a:lnTo>
                <a:lnTo>
                  <a:pt x="0" y="0"/>
                </a:lnTo>
                <a:close/>
              </a:path>
            </a:pathLst>
          </a:custGeom>
          <a:blipFill>
            <a:blip r:embed="rId4"/>
            <a:stretch>
              <a:fillRect l="0" t="0" r="-47862" b="0"/>
            </a:stretch>
          </a:blipFill>
        </p:spPr>
      </p:sp>
      <p:sp>
        <p:nvSpPr>
          <p:cNvPr name="Freeform 15" id="15"/>
          <p:cNvSpPr/>
          <p:nvPr/>
        </p:nvSpPr>
        <p:spPr>
          <a:xfrm flipH="false" flipV="false" rot="0">
            <a:off x="9931438" y="2892931"/>
            <a:ext cx="6318388" cy="6545726"/>
          </a:xfrm>
          <a:custGeom>
            <a:avLst/>
            <a:gdLst/>
            <a:ahLst/>
            <a:cxnLst/>
            <a:rect r="r" b="b" t="t" l="l"/>
            <a:pathLst>
              <a:path h="6545726" w="6318388">
                <a:moveTo>
                  <a:pt x="0" y="0"/>
                </a:moveTo>
                <a:lnTo>
                  <a:pt x="6318388" y="0"/>
                </a:lnTo>
                <a:lnTo>
                  <a:pt x="6318388" y="6545726"/>
                </a:lnTo>
                <a:lnTo>
                  <a:pt x="0" y="6545726"/>
                </a:lnTo>
                <a:lnTo>
                  <a:pt x="0" y="0"/>
                </a:lnTo>
                <a:close/>
              </a:path>
            </a:pathLst>
          </a:custGeom>
          <a:blipFill>
            <a:blip r:embed="rId4"/>
            <a:stretch>
              <a:fillRect l="-1377" t="0" r="-55266" b="-2755"/>
            </a:stretch>
          </a:blipFill>
        </p:spPr>
      </p:sp>
      <p:sp>
        <p:nvSpPr>
          <p:cNvPr name="TextBox 16" id="16"/>
          <p:cNvSpPr txBox="true"/>
          <p:nvPr/>
        </p:nvSpPr>
        <p:spPr>
          <a:xfrm rot="0">
            <a:off x="5638769" y="1321435"/>
            <a:ext cx="6981760" cy="563881"/>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Open Sans Bold"/>
              </a:rPr>
              <a:t>CLIENT AND SERVER SIDE FILES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11</a:t>
              </a:r>
            </a:p>
          </p:txBody>
        </p:sp>
      </p:grpSp>
      <p:sp>
        <p:nvSpPr>
          <p:cNvPr name="Freeform 9" id="9"/>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5652346" y="1961204"/>
            <a:ext cx="6983309" cy="962662"/>
          </a:xfrm>
          <a:prstGeom prst="rect">
            <a:avLst/>
          </a:prstGeom>
        </p:spPr>
        <p:txBody>
          <a:bodyPr anchor="t" rtlCol="false" tIns="0" lIns="0" bIns="0" rIns="0">
            <a:spAutoFit/>
          </a:bodyPr>
          <a:lstStyle/>
          <a:p>
            <a:pPr algn="ctr">
              <a:lnSpc>
                <a:spcPts val="7839"/>
              </a:lnSpc>
              <a:spcBef>
                <a:spcPct val="0"/>
              </a:spcBef>
            </a:pPr>
            <a:r>
              <a:rPr lang="en-US" sz="5599">
                <a:solidFill>
                  <a:srgbClr val="000000"/>
                </a:solidFill>
                <a:latin typeface="Open Sans Bold"/>
              </a:rPr>
              <a:t>CONCLUSION</a:t>
            </a:r>
          </a:p>
        </p:txBody>
      </p:sp>
      <p:sp>
        <p:nvSpPr>
          <p:cNvPr name="TextBox 12" id="12"/>
          <p:cNvSpPr txBox="true"/>
          <p:nvPr/>
        </p:nvSpPr>
        <p:spPr>
          <a:xfrm rot="0">
            <a:off x="260599" y="3253740"/>
            <a:ext cx="17766802" cy="3693795"/>
          </a:xfrm>
          <a:prstGeom prst="rect">
            <a:avLst/>
          </a:prstGeom>
        </p:spPr>
        <p:txBody>
          <a:bodyPr anchor="t" rtlCol="false" tIns="0" lIns="0" bIns="0" rIns="0">
            <a:spAutoFit/>
          </a:bodyPr>
          <a:lstStyle/>
          <a:p>
            <a:pPr algn="ctr">
              <a:lnSpc>
                <a:spcPts val="5880"/>
              </a:lnSpc>
            </a:pPr>
          </a:p>
          <a:p>
            <a:pPr algn="ctr">
              <a:lnSpc>
                <a:spcPts val="5880"/>
              </a:lnSpc>
              <a:spcBef>
                <a:spcPct val="0"/>
              </a:spcBef>
            </a:pPr>
            <a:r>
              <a:rPr lang="en-US" sz="4200">
                <a:solidFill>
                  <a:srgbClr val="000000"/>
                </a:solidFill>
                <a:latin typeface="Alatsi"/>
              </a:rPr>
              <a:t>The backend-driven to-do list project successfully leverages a robust technology stack, seamlessly integrating database, server-side logic, and efficient API handling. This approach ensures a scalable and responsive task management system.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Bold"/>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935141" y="2510541"/>
            <a:ext cx="14705320" cy="5180193"/>
          </a:xfrm>
          <a:prstGeom prst="rect">
            <a:avLst/>
          </a:prstGeom>
        </p:spPr>
        <p:txBody>
          <a:bodyPr anchor="t" rtlCol="false" tIns="0" lIns="0" bIns="0" rIns="0">
            <a:spAutoFit/>
          </a:bodyPr>
          <a:lstStyle/>
          <a:p>
            <a:pPr>
              <a:lnSpc>
                <a:spcPts val="5852"/>
              </a:lnSpc>
            </a:pPr>
          </a:p>
          <a:p>
            <a:pPr>
              <a:lnSpc>
                <a:spcPts val="5852"/>
              </a:lnSpc>
            </a:pPr>
            <a:r>
              <a:rPr lang="en-US" sz="4180">
                <a:solidFill>
                  <a:srgbClr val="000000"/>
                </a:solidFill>
                <a:latin typeface="Alatsi Bold"/>
              </a:rPr>
              <a:t>A MERN stack to-do list uses MongoDB for task storage, Express.js for server-side logic, React.js for the frontend interface, and Node.js to run the server. Users interact with the React frontend, which communicates with Express to perform CRUD operations on tasks stored in MongoDB, creating a seamless full-stack application.</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268230" y="937997"/>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IDEA OF PROJECT</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APPROACH USED</a:t>
            </a:r>
          </a:p>
        </p:txBody>
      </p:sp>
      <p:sp>
        <p:nvSpPr>
          <p:cNvPr name="TextBox 3" id="3"/>
          <p:cNvSpPr txBox="true"/>
          <p:nvPr/>
        </p:nvSpPr>
        <p:spPr>
          <a:xfrm rot="0">
            <a:off x="1221986" y="3599985"/>
            <a:ext cx="14946553"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MongoDB (Database): Stores task data in a flexible, JSON-like format</a:t>
            </a:r>
          </a:p>
        </p:txBody>
      </p:sp>
      <p:sp>
        <p:nvSpPr>
          <p:cNvPr name="TextBox 4" id="4"/>
          <p:cNvSpPr txBox="true"/>
          <p:nvPr/>
        </p:nvSpPr>
        <p:spPr>
          <a:xfrm rot="0">
            <a:off x="1221986" y="4509073"/>
            <a:ext cx="14637169" cy="1287145"/>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Express.js (Backend): Handles HTTP requests, interacts with MongoDB, and manages server-side logic.</a:t>
            </a:r>
          </a:p>
        </p:txBody>
      </p:sp>
      <p:sp>
        <p:nvSpPr>
          <p:cNvPr name="TextBox 5" id="5"/>
          <p:cNvSpPr txBox="true"/>
          <p:nvPr/>
        </p:nvSpPr>
        <p:spPr>
          <a:xfrm rot="0">
            <a:off x="1221986" y="6072443"/>
            <a:ext cx="14637169" cy="2601595"/>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React.js (Frontend): Manages client-side rendering and user interactions.</a:t>
            </a:r>
          </a:p>
          <a:p>
            <a:pPr marL="798829" indent="-399415" lvl="1">
              <a:lnSpc>
                <a:spcPts val="5179"/>
              </a:lnSpc>
              <a:buFont typeface="Arial"/>
              <a:buChar char="•"/>
            </a:pPr>
            <a:r>
              <a:rPr lang="en-US" sz="3699">
                <a:solidFill>
                  <a:srgbClr val="000000"/>
                </a:solidFill>
                <a:latin typeface="Alatsi Semi-Bold"/>
              </a:rPr>
              <a:t>Node.js (Runtime):</a:t>
            </a:r>
            <a:r>
              <a:rPr lang="en-US" sz="3699">
                <a:solidFill>
                  <a:srgbClr val="000000"/>
                </a:solidFill>
                <a:latin typeface="Alatsi"/>
              </a:rPr>
              <a:t> Executes the Express server for backend operations.</a:t>
            </a:r>
          </a:p>
        </p:txBody>
      </p:sp>
      <p:sp>
        <p:nvSpPr>
          <p:cNvPr name="AutoShape 6" id="6"/>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7" id="7"/>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sp>
        <p:nvSpPr>
          <p:cNvPr name="Freeform 13" id="13"/>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TECH USED</a:t>
            </a:r>
          </a:p>
        </p:txBody>
      </p:sp>
      <p:sp>
        <p:nvSpPr>
          <p:cNvPr name="TextBox 3" id="3"/>
          <p:cNvSpPr txBox="true"/>
          <p:nvPr/>
        </p:nvSpPr>
        <p:spPr>
          <a:xfrm rot="0">
            <a:off x="1221986" y="3305470"/>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HTML</a:t>
            </a:r>
          </a:p>
        </p:txBody>
      </p:sp>
      <p:sp>
        <p:nvSpPr>
          <p:cNvPr name="TextBox 4" id="4"/>
          <p:cNvSpPr txBox="true"/>
          <p:nvPr/>
        </p:nvSpPr>
        <p:spPr>
          <a:xfrm rot="0">
            <a:off x="1221986" y="4408805"/>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MongoDB</a:t>
            </a:r>
          </a:p>
        </p:txBody>
      </p:sp>
      <p:sp>
        <p:nvSpPr>
          <p:cNvPr name="TextBox 5" id="5"/>
          <p:cNvSpPr txBox="true"/>
          <p:nvPr/>
        </p:nvSpPr>
        <p:spPr>
          <a:xfrm rot="0">
            <a:off x="1221986" y="5512140"/>
            <a:ext cx="5241454"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NodeJS</a:t>
            </a:r>
          </a:p>
        </p:txBody>
      </p:sp>
      <p:sp>
        <p:nvSpPr>
          <p:cNvPr name="TextBox 6" id="6"/>
          <p:cNvSpPr txBox="true"/>
          <p:nvPr/>
        </p:nvSpPr>
        <p:spPr>
          <a:xfrm rot="0">
            <a:off x="6444390" y="3305470"/>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CSS</a:t>
            </a:r>
          </a:p>
        </p:txBody>
      </p:sp>
      <p:sp>
        <p:nvSpPr>
          <p:cNvPr name="TextBox 7" id="7"/>
          <p:cNvSpPr txBox="true"/>
          <p:nvPr/>
        </p:nvSpPr>
        <p:spPr>
          <a:xfrm rot="0">
            <a:off x="6444390" y="4408805"/>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ExpressJS</a:t>
            </a:r>
          </a:p>
        </p:txBody>
      </p:sp>
      <p:sp>
        <p:nvSpPr>
          <p:cNvPr name="TextBox 8" id="8"/>
          <p:cNvSpPr txBox="true"/>
          <p:nvPr/>
        </p:nvSpPr>
        <p:spPr>
          <a:xfrm rot="0">
            <a:off x="11890224" y="3305470"/>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JavaScript</a:t>
            </a:r>
          </a:p>
        </p:txBody>
      </p:sp>
      <p:sp>
        <p:nvSpPr>
          <p:cNvPr name="TextBox 9" id="9"/>
          <p:cNvSpPr txBox="true"/>
          <p:nvPr/>
        </p:nvSpPr>
        <p:spPr>
          <a:xfrm rot="0">
            <a:off x="11890224" y="4408805"/>
            <a:ext cx="4480960" cy="629920"/>
          </a:xfrm>
          <a:prstGeom prst="rect">
            <a:avLst/>
          </a:prstGeom>
        </p:spPr>
        <p:txBody>
          <a:bodyPr anchor="t" rtlCol="false" tIns="0" lIns="0" bIns="0" rIns="0">
            <a:spAutoFit/>
          </a:bodyPr>
          <a:lstStyle/>
          <a:p>
            <a:pPr marL="798829" indent="-399415" lvl="1">
              <a:lnSpc>
                <a:spcPts val="5179"/>
              </a:lnSpc>
              <a:buFont typeface="Arial"/>
              <a:buChar char="•"/>
            </a:pPr>
            <a:r>
              <a:rPr lang="en-US" sz="3699">
                <a:solidFill>
                  <a:srgbClr val="000000"/>
                </a:solidFill>
                <a:latin typeface="Alatsi Bold"/>
              </a:rPr>
              <a:t>React</a:t>
            </a:r>
          </a:p>
        </p:txBody>
      </p:sp>
      <p:sp>
        <p:nvSpPr>
          <p:cNvPr name="AutoShape 10" id="10"/>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1" id="11"/>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12" id="12"/>
          <p:cNvGrpSpPr/>
          <p:nvPr/>
        </p:nvGrpSpPr>
        <p:grpSpPr>
          <a:xfrm rot="0">
            <a:off x="15915855" y="0"/>
            <a:ext cx="1449213" cy="1673225"/>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114300"/>
              <a:ext cx="703982" cy="800100"/>
            </a:xfrm>
            <a:prstGeom prst="rect">
              <a:avLst/>
            </a:prstGeom>
          </p:spPr>
          <p:txBody>
            <a:bodyPr anchor="ctr" rtlCol="false" tIns="50800" lIns="50800" bIns="50800" rIns="50800"/>
            <a:lstStyle/>
            <a:p>
              <a:pPr algn="ctr">
                <a:lnSpc>
                  <a:spcPts val="7839"/>
                </a:lnSpc>
              </a:pPr>
              <a:r>
                <a:rPr lang="en-US" sz="5599">
                  <a:solidFill>
                    <a:srgbClr val="000000"/>
                  </a:solidFill>
                  <a:latin typeface="Open Sans Bold"/>
                </a:rPr>
                <a:t>3</a:t>
              </a:r>
            </a:p>
          </p:txBody>
        </p:sp>
      </p:grpSp>
      <p:sp>
        <p:nvSpPr>
          <p:cNvPr name="Freeform 15" id="15"/>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3" id="3"/>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sp>
        <p:nvSpPr>
          <p:cNvPr name="Freeform 9" id="9"/>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214470" y="2892931"/>
            <a:ext cx="12359122" cy="6442412"/>
          </a:xfrm>
          <a:custGeom>
            <a:avLst/>
            <a:gdLst/>
            <a:ahLst/>
            <a:cxnLst/>
            <a:rect r="r" b="b" t="t" l="l"/>
            <a:pathLst>
              <a:path h="6442412" w="12359122">
                <a:moveTo>
                  <a:pt x="0" y="0"/>
                </a:moveTo>
                <a:lnTo>
                  <a:pt x="12359122" y="0"/>
                </a:lnTo>
                <a:lnTo>
                  <a:pt x="12359122" y="6442412"/>
                </a:lnTo>
                <a:lnTo>
                  <a:pt x="0" y="6442412"/>
                </a:lnTo>
                <a:lnTo>
                  <a:pt x="0" y="0"/>
                </a:lnTo>
                <a:close/>
              </a:path>
            </a:pathLst>
          </a:custGeom>
          <a:blipFill>
            <a:blip r:embed="rId4"/>
            <a:stretch>
              <a:fillRect l="0" t="0" r="0" b="0"/>
            </a:stretch>
          </a:blipFill>
        </p:spPr>
      </p:sp>
      <p:sp>
        <p:nvSpPr>
          <p:cNvPr name="TextBox 12" id="1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PROJECT OVERVIEW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sp>
        <p:nvSpPr>
          <p:cNvPr name="Freeform 12" id="12"/>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4771716" y="2971011"/>
            <a:ext cx="9851659" cy="6287289"/>
          </a:xfrm>
          <a:custGeom>
            <a:avLst/>
            <a:gdLst/>
            <a:ahLst/>
            <a:cxnLst/>
            <a:rect r="r" b="b" t="t" l="l"/>
            <a:pathLst>
              <a:path h="6287289" w="9851659">
                <a:moveTo>
                  <a:pt x="0" y="0"/>
                </a:moveTo>
                <a:lnTo>
                  <a:pt x="9851659" y="0"/>
                </a:lnTo>
                <a:lnTo>
                  <a:pt x="9851659" y="6287289"/>
                </a:lnTo>
                <a:lnTo>
                  <a:pt x="0" y="6287289"/>
                </a:lnTo>
                <a:lnTo>
                  <a:pt x="0" y="0"/>
                </a:lnTo>
                <a:close/>
              </a:path>
            </a:pathLst>
          </a:custGeom>
          <a:blipFill>
            <a:blip r:embed="rId4"/>
            <a:stretch>
              <a:fillRect l="0" t="0" r="0" b="-1136"/>
            </a:stretch>
          </a:blipFill>
        </p:spPr>
      </p:sp>
      <p:sp>
        <p:nvSpPr>
          <p:cNvPr name="TextBox 15" id="15"/>
          <p:cNvSpPr txBox="true"/>
          <p:nvPr/>
        </p:nvSpPr>
        <p:spPr>
          <a:xfrm rot="0">
            <a:off x="7896085" y="964565"/>
            <a:ext cx="3038475" cy="895756"/>
          </a:xfrm>
          <a:prstGeom prst="rect">
            <a:avLst/>
          </a:prstGeom>
        </p:spPr>
        <p:txBody>
          <a:bodyPr anchor="t" rtlCol="false" tIns="0" lIns="0" bIns="0" rIns="0">
            <a:spAutoFit/>
          </a:bodyPr>
          <a:lstStyle/>
          <a:p>
            <a:pPr algn="ctr">
              <a:lnSpc>
                <a:spcPts val="7327"/>
              </a:lnSpc>
              <a:spcBef>
                <a:spcPct val="0"/>
              </a:spcBef>
            </a:pPr>
            <a:r>
              <a:rPr lang="en-US" sz="5234">
                <a:solidFill>
                  <a:srgbClr val="000000"/>
                </a:solidFill>
                <a:latin typeface="Alatsi Bold"/>
              </a:rPr>
              <a:t>ADD  TODO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sp>
        <p:nvSpPr>
          <p:cNvPr name="Freeform 10" id="10"/>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686300" y="3272343"/>
            <a:ext cx="8763206" cy="6314065"/>
          </a:xfrm>
          <a:custGeom>
            <a:avLst/>
            <a:gdLst/>
            <a:ahLst/>
            <a:cxnLst/>
            <a:rect r="r" b="b" t="t" l="l"/>
            <a:pathLst>
              <a:path h="6314065" w="8763206">
                <a:moveTo>
                  <a:pt x="0" y="0"/>
                </a:moveTo>
                <a:lnTo>
                  <a:pt x="8763206" y="0"/>
                </a:lnTo>
                <a:lnTo>
                  <a:pt x="8763206" y="6314064"/>
                </a:lnTo>
                <a:lnTo>
                  <a:pt x="0" y="6314064"/>
                </a:lnTo>
                <a:lnTo>
                  <a:pt x="0" y="0"/>
                </a:lnTo>
                <a:close/>
              </a:path>
            </a:pathLst>
          </a:custGeom>
          <a:blipFill>
            <a:blip r:embed="rId4"/>
            <a:stretch>
              <a:fillRect l="0" t="0" r="0" b="0"/>
            </a:stretch>
          </a:blipFill>
        </p:spPr>
      </p:sp>
      <p:sp>
        <p:nvSpPr>
          <p:cNvPr name="TextBox 12" id="12"/>
          <p:cNvSpPr txBox="true"/>
          <p:nvPr/>
        </p:nvSpPr>
        <p:spPr>
          <a:xfrm rot="0">
            <a:off x="879441" y="1289873"/>
            <a:ext cx="16529118" cy="1287145"/>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si Bold"/>
              </a:rPr>
              <a:t>If we click on any todo then it moves to  done todo and removed from active todo and when we again click on that todo i.e. 2nd click then it is again active todo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sp>
        <p:nvSpPr>
          <p:cNvPr name="Freeform 10" id="10"/>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88166" y="2482749"/>
            <a:ext cx="8297050" cy="5435723"/>
          </a:xfrm>
          <a:custGeom>
            <a:avLst/>
            <a:gdLst/>
            <a:ahLst/>
            <a:cxnLst/>
            <a:rect r="r" b="b" t="t" l="l"/>
            <a:pathLst>
              <a:path h="5435723" w="8297050">
                <a:moveTo>
                  <a:pt x="0" y="0"/>
                </a:moveTo>
                <a:lnTo>
                  <a:pt x="8297050" y="0"/>
                </a:lnTo>
                <a:lnTo>
                  <a:pt x="8297050" y="5435723"/>
                </a:lnTo>
                <a:lnTo>
                  <a:pt x="0" y="5435723"/>
                </a:lnTo>
                <a:lnTo>
                  <a:pt x="0" y="0"/>
                </a:lnTo>
                <a:close/>
              </a:path>
            </a:pathLst>
          </a:custGeom>
          <a:blipFill>
            <a:blip r:embed="rId4"/>
            <a:stretch>
              <a:fillRect l="0" t="0" r="0" b="0"/>
            </a:stretch>
          </a:blipFill>
        </p:spPr>
      </p:sp>
      <p:sp>
        <p:nvSpPr>
          <p:cNvPr name="Freeform 12" id="12"/>
          <p:cNvSpPr/>
          <p:nvPr/>
        </p:nvSpPr>
        <p:spPr>
          <a:xfrm flipH="false" flipV="false" rot="0">
            <a:off x="9427157" y="2590970"/>
            <a:ext cx="8658731" cy="5327502"/>
          </a:xfrm>
          <a:custGeom>
            <a:avLst/>
            <a:gdLst/>
            <a:ahLst/>
            <a:cxnLst/>
            <a:rect r="r" b="b" t="t" l="l"/>
            <a:pathLst>
              <a:path h="5327502" w="8658731">
                <a:moveTo>
                  <a:pt x="0" y="0"/>
                </a:moveTo>
                <a:lnTo>
                  <a:pt x="8658730" y="0"/>
                </a:lnTo>
                <a:lnTo>
                  <a:pt x="8658730" y="5327502"/>
                </a:lnTo>
                <a:lnTo>
                  <a:pt x="0" y="5327502"/>
                </a:lnTo>
                <a:lnTo>
                  <a:pt x="0" y="0"/>
                </a:lnTo>
                <a:close/>
              </a:path>
            </a:pathLst>
          </a:custGeom>
          <a:blipFill>
            <a:blip r:embed="rId5"/>
            <a:stretch>
              <a:fillRect l="-2178" t="0" r="-2178"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grpSp>
      <p:sp>
        <p:nvSpPr>
          <p:cNvPr name="Freeform 9" id="9"/>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429320" y="3253773"/>
            <a:ext cx="10026395" cy="6251752"/>
          </a:xfrm>
          <a:custGeom>
            <a:avLst/>
            <a:gdLst/>
            <a:ahLst/>
            <a:cxnLst/>
            <a:rect r="r" b="b" t="t" l="l"/>
            <a:pathLst>
              <a:path h="6251752" w="10026395">
                <a:moveTo>
                  <a:pt x="0" y="0"/>
                </a:moveTo>
                <a:lnTo>
                  <a:pt x="10026395" y="0"/>
                </a:lnTo>
                <a:lnTo>
                  <a:pt x="10026395" y="6251752"/>
                </a:lnTo>
                <a:lnTo>
                  <a:pt x="0" y="6251752"/>
                </a:lnTo>
                <a:lnTo>
                  <a:pt x="0" y="0"/>
                </a:lnTo>
                <a:close/>
              </a:path>
            </a:pathLst>
          </a:custGeom>
          <a:blipFill>
            <a:blip r:embed="rId4"/>
            <a:stretch>
              <a:fillRect l="0" t="0" r="0" b="0"/>
            </a:stretch>
          </a:blipFill>
        </p:spPr>
      </p:sp>
      <p:sp>
        <p:nvSpPr>
          <p:cNvPr name="TextBox 12" id="12"/>
          <p:cNvSpPr txBox="true"/>
          <p:nvPr/>
        </p:nvSpPr>
        <p:spPr>
          <a:xfrm rot="0">
            <a:off x="3732779" y="1714189"/>
            <a:ext cx="10026395" cy="752477"/>
          </a:xfrm>
          <a:prstGeom prst="rect">
            <a:avLst/>
          </a:prstGeom>
        </p:spPr>
        <p:txBody>
          <a:bodyPr anchor="t" rtlCol="false" tIns="0" lIns="0" bIns="0" rIns="0">
            <a:spAutoFit/>
          </a:bodyPr>
          <a:lstStyle/>
          <a:p>
            <a:pPr algn="ctr">
              <a:lnSpc>
                <a:spcPts val="6299"/>
              </a:lnSpc>
              <a:spcBef>
                <a:spcPct val="0"/>
              </a:spcBef>
            </a:pPr>
            <a:r>
              <a:rPr lang="en-US" sz="4499">
                <a:solidFill>
                  <a:srgbClr val="000000"/>
                </a:solidFill>
                <a:latin typeface="Open Sans Bold"/>
              </a:rPr>
              <a:t>UPDATE TODO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DAF1uMZF7oY</dc:identifier>
  <dcterms:modified xsi:type="dcterms:W3CDTF">2011-08-01T06:04:30Z</dcterms:modified>
  <cp:revision>1</cp:revision>
  <dc:title>Beige Pastel Minimalist Thesis Defense Presentation</dc:title>
</cp:coreProperties>
</file>