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0CE5F-BB63-4426-AA21-FBFC34B9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425" y="1996580"/>
            <a:ext cx="7893149" cy="2514209"/>
          </a:xfrm>
        </p:spPr>
        <p:txBody>
          <a:bodyPr/>
          <a:lstStyle/>
          <a:p>
            <a:r>
              <a:rPr lang="ru-RU" dirty="0"/>
              <a:t>ОТЧЕТ ПО ПРОИЗВОДСТВЕННОЙ ПРАКТИКЕ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56A2F-95D9-4CA9-82BA-09E6F94F3C9B}"/>
              </a:ext>
            </a:extLst>
          </p:cNvPr>
          <p:cNvSpPr txBox="1"/>
          <p:nvPr/>
        </p:nvSpPr>
        <p:spPr>
          <a:xfrm>
            <a:off x="2332139" y="4857225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Ищеряков</a:t>
            </a:r>
            <a:r>
              <a:rPr lang="ru-RU" dirty="0"/>
              <a:t> Никита ИСП-22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2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C170E6-4B59-420D-9249-43A3A7C3E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851626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Настройка работы системы контроля версий</a:t>
            </a:r>
            <a:endParaRPr lang="ru-RU" sz="3200" b="1" spc="290" dirty="0"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573AE6-03F9-439E-B60D-1ADFB127F32B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AED223-1FD3-45D7-81F1-6967062E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7" y="2072675"/>
            <a:ext cx="3829346" cy="41365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EAB2FB-91D6-4E26-B036-C38302F3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91" y="2183463"/>
            <a:ext cx="5868159" cy="37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8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995DFF-773A-4C1F-B720-A8A07F8A70A5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E578E4E-29F7-49C3-84E3-72A90B1D2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851626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Тестирование информационной системы</a:t>
            </a:r>
            <a:endParaRPr lang="ru-RU" sz="3200" b="1" spc="290" dirty="0">
              <a:ea typeface="Verdan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4A5E59-0E2E-43B9-95A2-127015E2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29" y="2409703"/>
            <a:ext cx="6266540" cy="29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AE6CD2-6380-4C7E-85E9-F02D55A5C907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1FF082-14DE-4551-8EB4-665C28E8BE8E}"/>
              </a:ext>
            </a:extLst>
          </p:cNvPr>
          <p:cNvSpPr txBox="1">
            <a:spLocks/>
          </p:cNvSpPr>
          <p:nvPr/>
        </p:nvSpPr>
        <p:spPr>
          <a:xfrm>
            <a:off x="2095500" y="1612084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/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4826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458F593-C388-4959-B630-DCD898FDD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5419" y="936247"/>
            <a:ext cx="5021161" cy="10938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500" b="1" spc="470" dirty="0">
                <a:ea typeface="Verdana" panose="020B0604030504040204" pitchFamily="34" charset="0"/>
              </a:rPr>
              <a:t>Анализ предметной области</a:t>
            </a:r>
            <a:endParaRPr sz="3500" b="1" spc="290" dirty="0"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DF7EAC-00AD-4093-B4B9-32CE1040E2F7}"/>
              </a:ext>
            </a:extLst>
          </p:cNvPr>
          <p:cNvSpPr/>
          <p:nvPr/>
        </p:nvSpPr>
        <p:spPr>
          <a:xfrm>
            <a:off x="1359017" y="2030136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6" name="Picture 2" descr="Зачем нужны нотариусы при операциях с недвижимостью: безопасность при  совершении сделок">
            <a:extLst>
              <a:ext uri="{FF2B5EF4-FFF2-40B4-BE49-F238E27FC236}">
                <a16:creationId xmlns:a16="http://schemas.microsoft.com/office/drawing/2014/main" id="{05103E23-C8AE-4161-AB10-1CE933B5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05" y="2996857"/>
            <a:ext cx="3372271" cy="224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748EF9-1BC6-4A41-A978-0223C7F8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619" y="2457755"/>
            <a:ext cx="2381250" cy="2943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EBAFF7-C12A-4591-9B2C-4AA633E3F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63"/>
          <a:stretch/>
        </p:blipFill>
        <p:spPr>
          <a:xfrm>
            <a:off x="4958157" y="2589314"/>
            <a:ext cx="2438400" cy="210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0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7F015E-8DCD-42D4-982C-1D7F5E4480FB}"/>
              </a:ext>
            </a:extLst>
          </p:cNvPr>
          <p:cNvSpPr/>
          <p:nvPr/>
        </p:nvSpPr>
        <p:spPr>
          <a:xfrm>
            <a:off x="1400960" y="194830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E89DCFB-1867-49E4-B666-FD09344B5F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4794" y="886751"/>
            <a:ext cx="6622412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функциональной модели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B15E2A-4DDF-4370-B6D0-98D456BE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2" y="2813640"/>
            <a:ext cx="4105269" cy="33406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4066E13-7095-41B5-BA56-68CFDA28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43" y="2912070"/>
            <a:ext cx="4330945" cy="32421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E423E3-9324-465A-B98C-EBB1785FB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441" y="2046732"/>
            <a:ext cx="5015443" cy="34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4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97D9A2-D138-45CE-92CD-6B227EA29BC6}"/>
              </a:ext>
            </a:extLst>
          </p:cNvPr>
          <p:cNvSpPr/>
          <p:nvPr/>
        </p:nvSpPr>
        <p:spPr>
          <a:xfrm>
            <a:off x="1400960" y="2015414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F6EFA8F-6D3D-4E54-8C63-C7C846DE0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1858" y="886956"/>
            <a:ext cx="572828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Проектирование архитектуры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5743C5-14D5-4D1B-B4B6-1B704405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41" y="2096363"/>
            <a:ext cx="3997634" cy="38817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63E5B6-C2EF-447B-B5BD-1D6227A0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26" y="2096363"/>
            <a:ext cx="4530673" cy="38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CCCA572-0E10-4DBF-9F01-1F4EEC0B7170}"/>
              </a:ext>
            </a:extLst>
          </p:cNvPr>
          <p:cNvSpPr/>
          <p:nvPr/>
        </p:nvSpPr>
        <p:spPr>
          <a:xfrm>
            <a:off x="1400960" y="2015414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BCC8CDD-98EF-4CFC-9123-1A9C59EB91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1858" y="886956"/>
            <a:ext cx="572828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Проектирование архитектуры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416A42-2792-4141-A176-D344B5CC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058" y="2020615"/>
            <a:ext cx="5527881" cy="39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9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0F785A-4A8A-4424-BF88-C817F1291071}"/>
              </a:ext>
            </a:extLst>
          </p:cNvPr>
          <p:cNvSpPr/>
          <p:nvPr/>
        </p:nvSpPr>
        <p:spPr>
          <a:xfrm>
            <a:off x="1400960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60D59AC-0B14-4F21-A000-4E21E1281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2" y="801292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программного обеспечения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65BEA1-A5AE-4143-8335-C9F89BFC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93" y="2007032"/>
            <a:ext cx="4639207" cy="38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4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AC7AC9-A06C-4C8D-8D40-703300900129}"/>
              </a:ext>
            </a:extLst>
          </p:cNvPr>
          <p:cNvSpPr/>
          <p:nvPr/>
        </p:nvSpPr>
        <p:spPr>
          <a:xfrm>
            <a:off x="1400960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917BC62-20A2-42BC-B621-03508EC40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915256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программного обеспечения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4A2CFA-5A11-4561-B358-868CA0BE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87" y="2921271"/>
            <a:ext cx="4504890" cy="13567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FB83DC-ECBC-4BE7-803E-01FFA5C4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87" y="4386921"/>
            <a:ext cx="4504890" cy="12043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48EF87-1372-4C66-85E9-C42955548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86" y="2532365"/>
            <a:ext cx="4825654" cy="32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7543EC-2031-45FA-8318-B532694B1861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A0D6277-D3AF-4EAF-8F59-A2795725D9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2" y="801292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программного обеспечения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773F4D-6ABE-4C8D-B91D-2DC814E4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88" y="2897325"/>
            <a:ext cx="2723624" cy="30324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158922-C47F-4527-B76C-293E0433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311" y="2893142"/>
            <a:ext cx="3716081" cy="30366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AD8AA0-8F69-4D2F-BB82-E56919066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557" y="2493735"/>
            <a:ext cx="3810880" cy="31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5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0091A4-DDD9-4FD0-8E4A-D2D59660C47B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FDB6DE-A5C5-4D92-95EA-AA90BF93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50" y="2007032"/>
            <a:ext cx="4677899" cy="3928108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253A4D38-DAC1-41E9-A66C-0354552112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3" y="851626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программного обеспечения</a:t>
            </a:r>
            <a:endParaRPr sz="3200" b="1" spc="290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85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</TotalTime>
  <Words>43</Words>
  <Application>Microsoft Office PowerPoint</Application>
  <PresentationFormat>Широкоэкранный</PresentationFormat>
  <Paragraphs>13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Garamond</vt:lpstr>
      <vt:lpstr>Натуральные материалы</vt:lpstr>
      <vt:lpstr>ОТЧЕТ ПО ПРОИЗВОДСТВЕННОЙ ПРАКТИКЕ</vt:lpstr>
      <vt:lpstr>Анализ предметной области</vt:lpstr>
      <vt:lpstr>Разработка функциональной модели</vt:lpstr>
      <vt:lpstr>Проектирование архитектуры</vt:lpstr>
      <vt:lpstr>Проектирование архитектуры</vt:lpstr>
      <vt:lpstr>Разработка программного обеспечения</vt:lpstr>
      <vt:lpstr>Разработка программного обеспечения</vt:lpstr>
      <vt:lpstr>Разработка программного обеспечения</vt:lpstr>
      <vt:lpstr>Разработка программного обеспечения</vt:lpstr>
      <vt:lpstr>Настройка работы системы контроля версий</vt:lpstr>
      <vt:lpstr>Тестирование информационной системы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ПРОИЗВОДСТВЕННОЙ ПРАКТИКЕ</dc:title>
  <dc:creator>Thrd Maksofer</dc:creator>
  <cp:lastModifiedBy>Thrd Maksofer</cp:lastModifiedBy>
  <cp:revision>7</cp:revision>
  <dcterms:created xsi:type="dcterms:W3CDTF">2022-06-26T20:28:32Z</dcterms:created>
  <dcterms:modified xsi:type="dcterms:W3CDTF">2022-06-27T18:46:40Z</dcterms:modified>
</cp:coreProperties>
</file>