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0CE5F-BB63-4426-AA21-FBFC34B98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9425" y="1996580"/>
            <a:ext cx="7893149" cy="2514209"/>
          </a:xfrm>
        </p:spPr>
        <p:txBody>
          <a:bodyPr/>
          <a:lstStyle/>
          <a:p>
            <a:r>
              <a:rPr lang="ru-RU" dirty="0"/>
              <a:t>ОТЧЕТ ПО ПРОИЗВОДСТВЕННОЙ ПРАКТИКЕ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556A2F-95D9-4CA9-82BA-09E6F94F3C9B}"/>
              </a:ext>
            </a:extLst>
          </p:cNvPr>
          <p:cNvSpPr txBox="1"/>
          <p:nvPr/>
        </p:nvSpPr>
        <p:spPr>
          <a:xfrm>
            <a:off x="2332139" y="4857225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Подготовил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dirty="0" err="1"/>
              <a:t>Ищеряков</a:t>
            </a:r>
            <a:r>
              <a:rPr lang="ru-RU" dirty="0"/>
              <a:t> Никита ИСП-22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42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5C170E6-4B59-420D-9249-43A3A7C3E9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27944" y="851626"/>
            <a:ext cx="753611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spcBef>
                <a:spcPts val="130"/>
              </a:spcBef>
            </a:pPr>
            <a:r>
              <a:rPr lang="ru-RU" sz="3200" b="1" spc="470" dirty="0">
                <a:ea typeface="Verdana" panose="020B0604030504040204" pitchFamily="34" charset="0"/>
              </a:rPr>
              <a:t>Настройка работы системы контроля версий</a:t>
            </a:r>
            <a:endParaRPr lang="ru-RU" sz="3200" b="1" spc="290" dirty="0">
              <a:ea typeface="Verdana" panose="020B060403050404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A573AE6-03F9-439E-B60D-1ADFB127F32B}"/>
              </a:ext>
            </a:extLst>
          </p:cNvPr>
          <p:cNvSpPr/>
          <p:nvPr/>
        </p:nvSpPr>
        <p:spPr>
          <a:xfrm>
            <a:off x="1426127" y="2007032"/>
            <a:ext cx="9647339" cy="805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3AED223-1FD3-45D7-81F1-6967062E4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27" y="2072675"/>
            <a:ext cx="3829346" cy="413659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DEAB2FB-91D6-4E26-B036-C38302F3A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791" y="2183463"/>
            <a:ext cx="5868159" cy="37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88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B995DFF-773A-4C1F-B720-A8A07F8A70A5}"/>
              </a:ext>
            </a:extLst>
          </p:cNvPr>
          <p:cNvSpPr/>
          <p:nvPr/>
        </p:nvSpPr>
        <p:spPr>
          <a:xfrm>
            <a:off x="1426127" y="2007032"/>
            <a:ext cx="9647339" cy="805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6E578E4E-29F7-49C3-84E3-72A90B1D2A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27944" y="851626"/>
            <a:ext cx="753611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spcBef>
                <a:spcPts val="130"/>
              </a:spcBef>
            </a:pPr>
            <a:r>
              <a:rPr lang="ru-RU" sz="3200" b="1" spc="470" dirty="0">
                <a:ea typeface="Verdana" panose="020B0604030504040204" pitchFamily="34" charset="0"/>
              </a:rPr>
              <a:t>Тестирование информационной системы</a:t>
            </a:r>
            <a:endParaRPr lang="ru-RU" sz="3200" b="1" spc="290" dirty="0">
              <a:ea typeface="Verdana" panose="020B060403050404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A4A5E59-0E2E-43B9-95A2-127015E22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729" y="2409703"/>
            <a:ext cx="6266540" cy="293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27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CAE6CD2-6380-4C7E-85E9-F02D55A5C907}"/>
              </a:ext>
            </a:extLst>
          </p:cNvPr>
          <p:cNvSpPr/>
          <p:nvPr/>
        </p:nvSpPr>
        <p:spPr>
          <a:xfrm>
            <a:off x="1426127" y="2007032"/>
            <a:ext cx="9647339" cy="805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1FF082-14DE-4551-8EB4-665C28E8BE8E}"/>
              </a:ext>
            </a:extLst>
          </p:cNvPr>
          <p:cNvSpPr txBox="1">
            <a:spLocks/>
          </p:cNvSpPr>
          <p:nvPr/>
        </p:nvSpPr>
        <p:spPr>
          <a:xfrm>
            <a:off x="2095500" y="1612084"/>
            <a:ext cx="8001000" cy="29718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000" dirty="0"/>
              <a:t>Благодарю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4826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1458F593-C388-4959-B630-DCD898FDD2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5419" y="936247"/>
            <a:ext cx="5021161" cy="10938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sz="3500" b="1" spc="470" dirty="0">
                <a:ea typeface="Verdana" panose="020B0604030504040204" pitchFamily="34" charset="0"/>
              </a:rPr>
              <a:t>Анализ предметной области</a:t>
            </a:r>
            <a:endParaRPr sz="3500" b="1" spc="290" dirty="0">
              <a:ea typeface="Verdana" panose="020B060403050404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5DF7EAC-00AD-4093-B4B9-32CE1040E2F7}"/>
              </a:ext>
            </a:extLst>
          </p:cNvPr>
          <p:cNvSpPr/>
          <p:nvPr/>
        </p:nvSpPr>
        <p:spPr>
          <a:xfrm>
            <a:off x="1359017" y="2030136"/>
            <a:ext cx="9647339" cy="805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26" name="Picture 2" descr="Зачем нужны нотариусы при операциях с недвижимостью: безопасность при  совершении сделок">
            <a:extLst>
              <a:ext uri="{FF2B5EF4-FFF2-40B4-BE49-F238E27FC236}">
                <a16:creationId xmlns:a16="http://schemas.microsoft.com/office/drawing/2014/main" id="{05103E23-C8AE-4161-AB10-1CE933B58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805" y="2996857"/>
            <a:ext cx="3372271" cy="2242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1748EF9-1BC6-4A41-A978-0223C7F84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619" y="2457755"/>
            <a:ext cx="2381250" cy="2943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3EBAFF7-C12A-4591-9B2C-4AA633E3F5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63"/>
          <a:stretch/>
        </p:blipFill>
        <p:spPr>
          <a:xfrm>
            <a:off x="4958157" y="2589314"/>
            <a:ext cx="2438400" cy="2103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601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87F015E-8DCD-42D4-982C-1D7F5E4480FB}"/>
              </a:ext>
            </a:extLst>
          </p:cNvPr>
          <p:cNvSpPr/>
          <p:nvPr/>
        </p:nvSpPr>
        <p:spPr>
          <a:xfrm>
            <a:off x="1400960" y="1948302"/>
            <a:ext cx="9647339" cy="805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2E89DCFB-1867-49E4-B666-FD09344B5F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84794" y="886751"/>
            <a:ext cx="6622412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sz="3200" b="1" spc="470" dirty="0">
                <a:ea typeface="Verdana" panose="020B0604030504040204" pitchFamily="34" charset="0"/>
              </a:rPr>
              <a:t>Разработка функциональной модели</a:t>
            </a:r>
            <a:endParaRPr sz="3200" b="1" spc="290" dirty="0">
              <a:ea typeface="Verdana" panose="020B060403050404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3B15E2A-4DDF-4370-B6D0-98D456BE1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12" y="2813640"/>
            <a:ext cx="4105269" cy="334062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4066E13-7095-41B5-BA56-68CFDA284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243" y="2912070"/>
            <a:ext cx="4330945" cy="324219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9E423E3-9324-465A-B98C-EBB1785FB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441" y="2046732"/>
            <a:ext cx="5015443" cy="346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4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E97D9A2-D138-45CE-92CD-6B227EA29BC6}"/>
              </a:ext>
            </a:extLst>
          </p:cNvPr>
          <p:cNvSpPr/>
          <p:nvPr/>
        </p:nvSpPr>
        <p:spPr>
          <a:xfrm>
            <a:off x="1400960" y="2015414"/>
            <a:ext cx="9647339" cy="805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F6EFA8F-6D3D-4E54-8C63-C7C846DE09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1858" y="886956"/>
            <a:ext cx="5728283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sz="3200" b="1" spc="470" dirty="0">
                <a:ea typeface="Verdana" panose="020B0604030504040204" pitchFamily="34" charset="0"/>
              </a:rPr>
              <a:t>Проектирование архитектуры</a:t>
            </a:r>
            <a:endParaRPr sz="3200" b="1" spc="290" dirty="0">
              <a:ea typeface="Verdan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5743C5-14D5-4D1B-B4B6-1B704405C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741" y="2096363"/>
            <a:ext cx="3997634" cy="38817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663E5B6-C2EF-447B-B5BD-1D6227A06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626" y="2096363"/>
            <a:ext cx="4530673" cy="388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1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CCCA572-0E10-4DBF-9F01-1F4EEC0B7170}"/>
              </a:ext>
            </a:extLst>
          </p:cNvPr>
          <p:cNvSpPr/>
          <p:nvPr/>
        </p:nvSpPr>
        <p:spPr>
          <a:xfrm>
            <a:off x="1400960" y="2015414"/>
            <a:ext cx="9647339" cy="805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BCC8CDD-98EF-4CFC-9123-1A9C59EB91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1858" y="886956"/>
            <a:ext cx="5728283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sz="3200" b="1" spc="470" dirty="0">
                <a:ea typeface="Verdana" panose="020B0604030504040204" pitchFamily="34" charset="0"/>
              </a:rPr>
              <a:t>Проектирование архитектуры</a:t>
            </a:r>
            <a:endParaRPr sz="3200" b="1" spc="290" dirty="0">
              <a:ea typeface="Verdan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416A42-2792-4141-A176-D344B5CCF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058" y="2020615"/>
            <a:ext cx="5527881" cy="395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9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00F785A-4A8A-4424-BF88-C817F1291071}"/>
              </a:ext>
            </a:extLst>
          </p:cNvPr>
          <p:cNvSpPr/>
          <p:nvPr/>
        </p:nvSpPr>
        <p:spPr>
          <a:xfrm>
            <a:off x="1400960" y="2007032"/>
            <a:ext cx="9647339" cy="805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D60D59AC-0B14-4F21-A000-4E21E12817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27942" y="801292"/>
            <a:ext cx="753611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sz="3200" b="1" spc="470" dirty="0">
                <a:ea typeface="Verdana" panose="020B0604030504040204" pitchFamily="34" charset="0"/>
              </a:rPr>
              <a:t>Разработка программного обеспечения</a:t>
            </a:r>
            <a:endParaRPr sz="3200" b="1" spc="290" dirty="0">
              <a:ea typeface="Verdan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65BEA1-A5AE-4143-8335-C9F89BFC0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393" y="2007032"/>
            <a:ext cx="4639207" cy="382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40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6AC7AC9-A06C-4C8D-8D40-703300900129}"/>
              </a:ext>
            </a:extLst>
          </p:cNvPr>
          <p:cNvSpPr/>
          <p:nvPr/>
        </p:nvSpPr>
        <p:spPr>
          <a:xfrm>
            <a:off x="1400960" y="2007032"/>
            <a:ext cx="9647339" cy="805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2917BC62-20A2-42BC-B621-03508EC40E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27944" y="915256"/>
            <a:ext cx="753611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sz="3200" b="1" spc="470" dirty="0">
                <a:ea typeface="Verdana" panose="020B0604030504040204" pitchFamily="34" charset="0"/>
              </a:rPr>
              <a:t>Разработка программного обеспечения</a:t>
            </a:r>
            <a:endParaRPr sz="3200" b="1" spc="290" dirty="0">
              <a:ea typeface="Verdana" panose="020B060403050404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4A2CFA-5A11-4561-B358-868CA0BE7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87" y="2921271"/>
            <a:ext cx="4504890" cy="135675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FFB83DC-ECBC-4BE7-803E-01FFA5C48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787" y="4386921"/>
            <a:ext cx="4504890" cy="120434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448EF87-1372-4C66-85E9-C42955548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386" y="2532365"/>
            <a:ext cx="4825654" cy="328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1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D7543EC-2031-45FA-8318-B532694B1861}"/>
              </a:ext>
            </a:extLst>
          </p:cNvPr>
          <p:cNvSpPr/>
          <p:nvPr/>
        </p:nvSpPr>
        <p:spPr>
          <a:xfrm>
            <a:off x="1426127" y="2007032"/>
            <a:ext cx="9647339" cy="805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A0D6277-D3AF-4EAF-8F59-A2795725D9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27942" y="801292"/>
            <a:ext cx="753611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sz="3200" b="1" spc="470" dirty="0">
                <a:ea typeface="Verdana" panose="020B0604030504040204" pitchFamily="34" charset="0"/>
              </a:rPr>
              <a:t>Разработка программного обеспечения</a:t>
            </a:r>
            <a:endParaRPr sz="3200" b="1" spc="290" dirty="0">
              <a:ea typeface="Verdana" panose="020B060403050404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1773F4D-6ABE-4C8D-B91D-2DC814E42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488" y="2897325"/>
            <a:ext cx="2723624" cy="303248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5158922-C47F-4527-B76C-293E04332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311" y="2893142"/>
            <a:ext cx="3716081" cy="303667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AD8AA0-8F69-4D2F-BB82-E56919066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557" y="2493735"/>
            <a:ext cx="3810880" cy="310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5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D0091A4-DDD9-4FD0-8E4A-D2D59660C47B}"/>
              </a:ext>
            </a:extLst>
          </p:cNvPr>
          <p:cNvSpPr/>
          <p:nvPr/>
        </p:nvSpPr>
        <p:spPr>
          <a:xfrm>
            <a:off x="1426127" y="2007032"/>
            <a:ext cx="9647339" cy="805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FDB6DE-A5C5-4D92-95EA-AA90BF93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050" y="2007032"/>
            <a:ext cx="4677899" cy="3928108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253A4D38-DAC1-41E9-A66C-0354552112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27943" y="851626"/>
            <a:ext cx="753611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sz="3200" b="1" spc="470" dirty="0">
                <a:ea typeface="Verdana" panose="020B0604030504040204" pitchFamily="34" charset="0"/>
              </a:rPr>
              <a:t>Разработка программного обеспечения</a:t>
            </a:r>
            <a:endParaRPr sz="3200" b="1" spc="290" dirty="0"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685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117</TotalTime>
  <Words>43</Words>
  <Application>Microsoft Office PowerPoint</Application>
  <PresentationFormat>Широкоэкранный</PresentationFormat>
  <Paragraphs>13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Garamond</vt:lpstr>
      <vt:lpstr>Натуральные материалы</vt:lpstr>
      <vt:lpstr>ОТЧЕТ ПО ПРОИЗВОДСТВЕННОЙ ПРАКТИКЕ</vt:lpstr>
      <vt:lpstr>Анализ предметной области</vt:lpstr>
      <vt:lpstr>Разработка функциональной модели</vt:lpstr>
      <vt:lpstr>Проектирование архитектуры</vt:lpstr>
      <vt:lpstr>Проектирование архитектуры</vt:lpstr>
      <vt:lpstr>Разработка программного обеспечения</vt:lpstr>
      <vt:lpstr>Разработка программного обеспечения</vt:lpstr>
      <vt:lpstr>Разработка программного обеспечения</vt:lpstr>
      <vt:lpstr>Разработка программного обеспечения</vt:lpstr>
      <vt:lpstr>Настройка работы системы контроля версий</vt:lpstr>
      <vt:lpstr>Тестирование информационной системы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ПРОИЗВОДСТВЕННОЙ ПРАКТИКЕ</dc:title>
  <dc:creator>Thrd Maksofer</dc:creator>
  <cp:lastModifiedBy>Thrd Maksofer</cp:lastModifiedBy>
  <cp:revision>7</cp:revision>
  <dcterms:created xsi:type="dcterms:W3CDTF">2022-06-26T20:28:32Z</dcterms:created>
  <dcterms:modified xsi:type="dcterms:W3CDTF">2022-06-27T18:41:11Z</dcterms:modified>
</cp:coreProperties>
</file>