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1" r:id="rId5"/>
    <p:sldId id="263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0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32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8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7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5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75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4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1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3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1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1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47CB-564C-4D00-8E80-1DFC362BB375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C278E8-D3F2-4432-A41D-B5AE1C9CB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8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6635" y="1719618"/>
            <a:ext cx="5244602" cy="928048"/>
          </a:xfrm>
        </p:spPr>
        <p:txBody>
          <a:bodyPr>
            <a:normAutofit/>
          </a:bodyPr>
          <a:lstStyle/>
          <a:p>
            <a:r>
              <a:rPr lang="en-US" dirty="0" smtClean="0"/>
              <a:t>Women Safety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7021" y="5745706"/>
            <a:ext cx="3589361" cy="68239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TEAM - Control Patrol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8086" l="9375" r="97266">
                        <a14:foregroundMark x1="45703" y1="38867" x2="48047" y2="40430"/>
                        <a14:foregroundMark x1="24219" y1="58203" x2="28711" y2="73242"/>
                        <a14:foregroundMark x1="26953" y1="74219" x2="41602" y2="79688"/>
                        <a14:foregroundMark x1="42969" y1="43359" x2="42969" y2="43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57" y="1910686"/>
            <a:ext cx="3902621" cy="35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34871" y="2092657"/>
            <a:ext cx="8915400" cy="3175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In India, some woman is faced with rape in every 20 minutes.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On an average, Seventy-seven rape cases are reported.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It is consistently increasing at an alarming rate.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2589212" y="1023959"/>
            <a:ext cx="86757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ARE WOMEN SAFE IN INDIA???</a:t>
            </a:r>
            <a:endParaRPr lang="en-IN" sz="4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50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34871" y="2060813"/>
            <a:ext cx="8915400" cy="32072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We should teach children about sex education at very initial stage.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Fear of Laws is not enough to stop crime over women. We have to make them understand about the things.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We have to make sex education and discussions so comfortable so that these topics don’t offend youngsters.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3359" y="628174"/>
            <a:ext cx="72250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How we can be a solution</a:t>
            </a:r>
          </a:p>
          <a:p>
            <a:pPr algn="ctr"/>
            <a:r>
              <a:rPr lang="en-US" sz="4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 to this problem?</a:t>
            </a:r>
            <a:endParaRPr lang="en-IN" sz="4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14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34871" y="2060813"/>
            <a:ext cx="8915400" cy="32072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Pepper Spray.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App which start alarming when phone screen is tapped 3-4 times simultaneously.</a:t>
            </a:r>
            <a:endParaRPr lang="en-IN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Foldable knife.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7895" y="1229816"/>
            <a:ext cx="92833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Safety Equipment's in the market</a:t>
            </a:r>
            <a:endParaRPr lang="en-IN" sz="4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126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31487" y="2461852"/>
            <a:ext cx="8915400" cy="3207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There is not enough time to take these equipment out of the bag and use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Because of the sound, rapist got alert and he tries to break that device or throw it away from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Many apps are there to send live location but these cases are done in the areas where there is no network.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2129" y="892192"/>
            <a:ext cx="67585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Disadvantages of these </a:t>
            </a:r>
          </a:p>
          <a:p>
            <a:pPr algn="ctr"/>
            <a:r>
              <a:rPr lang="en-US" sz="4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Safety Equipment's</a:t>
            </a:r>
            <a:endParaRPr lang="en-IN" sz="4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35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1279203"/>
            <a:ext cx="8915400" cy="10955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Safety Band </a:t>
            </a:r>
            <a:r>
              <a:rPr lang="en-IN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IN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3" y="1942531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We can design a bracelet or a waist band.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In which we will insert tracking chip.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Whenever someone presses it 3-4 times.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That sensor will enable live location tracking and location of that girl is sent to all the nearby police stations.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Police will track that device and rescue that girl.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7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58197" y="2454708"/>
            <a:ext cx="8915400" cy="3207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It is a wearable accessory, It is always with the person.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It will not beep or make a sound so that rapist would not get alert.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It will provide the live location of the girl that is to be rescued.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It will be based on near-earth satellites. So that there will no issue of the signal.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0279" y="628174"/>
            <a:ext cx="96712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Advantage of this band over other </a:t>
            </a:r>
          </a:p>
          <a:p>
            <a:pPr algn="ctr"/>
            <a:r>
              <a:rPr lang="en-US" sz="4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Safety Equipment's</a:t>
            </a:r>
            <a:endParaRPr lang="en-IN" sz="4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92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327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Century Gothic</vt:lpstr>
      <vt:lpstr>Wingdings</vt:lpstr>
      <vt:lpstr>Wingdings 3</vt:lpstr>
      <vt:lpstr>Wisp</vt:lpstr>
      <vt:lpstr>Women Safety</vt:lpstr>
      <vt:lpstr>PowerPoint Presentation</vt:lpstr>
      <vt:lpstr>PowerPoint Presentation</vt:lpstr>
      <vt:lpstr>PowerPoint Presentation</vt:lpstr>
      <vt:lpstr>PowerPoint Presentation</vt:lpstr>
      <vt:lpstr>Safety Band 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Safety</dc:title>
  <dc:creator>91761</dc:creator>
  <cp:lastModifiedBy>91761</cp:lastModifiedBy>
  <cp:revision>11</cp:revision>
  <dcterms:created xsi:type="dcterms:W3CDTF">2021-12-13T09:51:51Z</dcterms:created>
  <dcterms:modified xsi:type="dcterms:W3CDTF">2021-12-13T11:24:51Z</dcterms:modified>
</cp:coreProperties>
</file>