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8"/>
    <p:restoredTop sz="94704"/>
  </p:normalViewPr>
  <p:slideViewPr>
    <p:cSldViewPr snapToGrid="0" snapToObjects="1">
      <p:cViewPr>
        <p:scale>
          <a:sx n="108" d="100"/>
          <a:sy n="108" d="100"/>
        </p:scale>
        <p:origin x="73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03493-C85D-8D4F-89C2-0DE1C332540C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AA907-BD30-4141-B079-07558DBFB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29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参照：</a:t>
            </a:r>
            <a:r>
              <a:rPr kumimoji="1" lang="en" altLang="ja-JP" dirty="0"/>
              <a:t>https://</a:t>
            </a:r>
            <a:r>
              <a:rPr kumimoji="1" lang="en" altLang="ja-JP" dirty="0" err="1"/>
              <a:t>cdn.img-conv.gamerch.com</a:t>
            </a:r>
            <a:r>
              <a:rPr kumimoji="1" lang="en" altLang="ja-JP" dirty="0"/>
              <a:t>/</a:t>
            </a:r>
            <a:r>
              <a:rPr kumimoji="1" lang="en" altLang="ja-JP" dirty="0" err="1"/>
              <a:t>img.gamerch.com</a:t>
            </a:r>
            <a:r>
              <a:rPr kumimoji="1" lang="en" altLang="ja-JP" dirty="0"/>
              <a:t>/</a:t>
            </a:r>
            <a:r>
              <a:rPr kumimoji="1" lang="en" altLang="ja-JP" dirty="0" err="1"/>
              <a:t>pokemon</a:t>
            </a:r>
            <a:r>
              <a:rPr kumimoji="1" lang="en" altLang="ja-JP" dirty="0"/>
              <a:t>-go/1469693909.jpg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AA907-BD30-4141-B079-07558DBFB8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14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49E67-0D39-714E-8447-5A09EB27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3A63B1-9DC4-DE47-ABB5-36190A8E9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93901C-F6BE-BB4D-9092-77556C96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D02A58-DDB7-8F4B-A608-363A6EC4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190F24-33FE-534F-9510-298A6AA3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61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1D10F-24CD-A142-BA75-67736EE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C349EE-6F6E-494E-B94C-9E060B6B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1C652-ED0A-4D4A-B8FA-ACB6D3FA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8584A-6830-8D4A-AAB6-114DB317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7962C-7325-FB44-9F7B-EB7E3822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4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E53216-FC2C-0040-8B62-F448753FE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F1C24-8DDA-104B-AD4A-1F69F5079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BAEA12-7824-2045-B7FA-4EA267A4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659FEC-044B-7649-B282-5677CE83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6AB6C-09CC-C04B-B5EC-9A390B75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0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EF76E-6C02-144A-8189-9023C0FF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CC9E-F3E7-D247-A827-93DF36EC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A8A70-6EC4-5E48-BADD-B2A8EFE6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BE77CB-B3F9-FB4F-91C5-944342F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3D92D3-87AA-4941-B634-44A2DD8B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84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FEAA5-E174-394E-9EEE-5206569E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481F6-D436-E549-A904-CDB74003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15DFB-1468-D648-841A-1A8F72EE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D6CED9-3591-1A4A-A430-1A439E8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49B27F-834E-F241-8CA9-27A3FAD6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8D135-F9DB-3145-A51E-CD1DDF1F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AE6C42-F8F3-4D43-8154-9921FA5EA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0EF4BA-0B4C-A140-AFF0-7DC4DF4F2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4B9702-FE00-1F4B-BAE3-4FF5D080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355AF9-E5A4-0B48-8CD8-3DB526E9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4BE97-19FF-4041-BE12-A8A6CCD0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1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BE515-0FD3-AF45-AC92-D69A04F9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43E0F9-C0F6-4F4F-8C77-C4640B0F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54DD65-6CFD-CC4A-A4A8-55E27511E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A2859-2BEE-0D47-B7A1-7D00DF41A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73055A-F612-D148-AEC5-6FE6A18FD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4F7076-BBD7-0A48-9C09-1EA94F45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8AEAEB-11A3-C947-860F-8F3E07D4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7A4D4E-6BD9-3D45-AF5E-823537A5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07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D93AF-34CE-D840-9389-C25D18F8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2DC5B9-FC10-7C4B-9095-97AF2E08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7BC309-3A27-774C-A068-FDC83F5E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651130-E6B4-4A49-954D-B268C4E2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6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F648AB-F98A-C94F-9368-3BA89875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43B4A5-A49A-9747-ADF6-CFE42B97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ADDE16-4DEB-9A48-85D1-B97F73A6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09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47303-85B3-7146-9D23-EF4A3718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7AB94D-A573-0440-804D-5C8FC510C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637968-FC78-D045-BA96-4691EBD4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47657-08B2-4F4E-82D6-4C6681BA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1D6288-06DC-D246-A6FB-29754098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5D652B-D68D-8047-8ADB-CFA0A737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7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BC0EF-8B15-D543-86CC-F08C0CEA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ABC8BB-2A6B-7D4E-B4C1-C7A5B2C6E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E43E2-11D2-EF49-9B7C-9C16B3A9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840615-53B2-0540-AF40-53F1EA13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25102C-AC5F-CA47-BBF3-6283F356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B8D6E8-B707-5F44-8A1D-1881809F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E1601A-7C69-1B44-8F1F-D9189157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BD4C44-98EF-6D44-9DE1-C5ADFB4F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F0EA2-63E9-FB40-839F-AE9C4DF2E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64C6-39C4-0A4B-853A-F4EE1523118B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4EDC6B-0AD0-AF46-9097-D4C5B8224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53716-981E-514A-849E-FB732F189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9E8F-5461-8641-8AB0-E185A5BF9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6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7C58C9D-5260-B544-B809-D9E47CC9047D}"/>
              </a:ext>
            </a:extLst>
          </p:cNvPr>
          <p:cNvSpPr/>
          <p:nvPr/>
        </p:nvSpPr>
        <p:spPr>
          <a:xfrm>
            <a:off x="-6106" y="5569526"/>
            <a:ext cx="12198106" cy="12809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C222E21-EC67-2945-A045-C2AF730AF501}"/>
              </a:ext>
            </a:extLst>
          </p:cNvPr>
          <p:cNvSpPr/>
          <p:nvPr/>
        </p:nvSpPr>
        <p:spPr>
          <a:xfrm>
            <a:off x="5118264" y="3017788"/>
            <a:ext cx="7073735" cy="25619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8183169-0E78-554E-9517-9833616A22CD}"/>
              </a:ext>
            </a:extLst>
          </p:cNvPr>
          <p:cNvSpPr/>
          <p:nvPr/>
        </p:nvSpPr>
        <p:spPr>
          <a:xfrm>
            <a:off x="0" y="8479"/>
            <a:ext cx="12192000" cy="18384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DE8FAEEB-672F-1A48-89DE-5B12D062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734"/>
            <a:ext cx="5346988" cy="1414130"/>
          </a:xfrm>
        </p:spPr>
        <p:txBody>
          <a:bodyPr>
            <a:normAutofit/>
          </a:bodyPr>
          <a:lstStyle/>
          <a:p>
            <a:r>
              <a:rPr kumimoji="1" lang="ja-JP" altLang="en-US" sz="960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石田優美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36D43D58-E798-F541-9D54-BF7D24F951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424135" y="5248893"/>
            <a:ext cx="1901249" cy="1901249"/>
          </a:xfrm>
        </p:spPr>
      </p:pic>
      <p:sp>
        <p:nvSpPr>
          <p:cNvPr id="10" name="タイトル 7">
            <a:extLst>
              <a:ext uri="{FF2B5EF4-FFF2-40B4-BE49-F238E27FC236}">
                <a16:creationId xmlns:a16="http://schemas.microsoft.com/office/drawing/2014/main" id="{187B580D-156B-964F-9B09-DD9E5EF1AB54}"/>
              </a:ext>
            </a:extLst>
          </p:cNvPr>
          <p:cNvSpPr txBox="1">
            <a:spLocks/>
          </p:cNvSpPr>
          <p:nvPr/>
        </p:nvSpPr>
        <p:spPr>
          <a:xfrm>
            <a:off x="5118265" y="61244"/>
            <a:ext cx="6102314" cy="1055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Web</a:t>
            </a:r>
            <a:r>
              <a:rPr lang="ja-JP" altLang="en-US" sz="360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プロモーション研究室</a:t>
            </a:r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7612EE62-ACBB-AE48-BE8F-CE5380DDEED9}"/>
              </a:ext>
            </a:extLst>
          </p:cNvPr>
          <p:cNvSpPr txBox="1">
            <a:spLocks/>
          </p:cNvSpPr>
          <p:nvPr/>
        </p:nvSpPr>
        <p:spPr>
          <a:xfrm>
            <a:off x="5118266" y="619764"/>
            <a:ext cx="69660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クリエイティブチーム</a:t>
            </a:r>
            <a:r>
              <a:rPr lang="en-US" altLang="ja-JP" sz="3600" dirty="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/</a:t>
            </a:r>
            <a:r>
              <a:rPr lang="ja-JP" altLang="en-US" sz="360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フロント</a:t>
            </a:r>
          </a:p>
        </p:txBody>
      </p:sp>
      <p:sp>
        <p:nvSpPr>
          <p:cNvPr id="14" name="タイトル 7">
            <a:extLst>
              <a:ext uri="{FF2B5EF4-FFF2-40B4-BE49-F238E27FC236}">
                <a16:creationId xmlns:a16="http://schemas.microsoft.com/office/drawing/2014/main" id="{007715A7-42AD-9B44-BC43-8AD1A1BB497B}"/>
              </a:ext>
            </a:extLst>
          </p:cNvPr>
          <p:cNvSpPr txBox="1">
            <a:spLocks/>
          </p:cNvSpPr>
          <p:nvPr/>
        </p:nvSpPr>
        <p:spPr>
          <a:xfrm>
            <a:off x="5222150" y="3082488"/>
            <a:ext cx="2109216" cy="117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目標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4054B73-21F1-E84E-A3B9-E9B6BFD81A11}"/>
              </a:ext>
            </a:extLst>
          </p:cNvPr>
          <p:cNvSpPr/>
          <p:nvPr/>
        </p:nvSpPr>
        <p:spPr>
          <a:xfrm>
            <a:off x="5118264" y="1847251"/>
            <a:ext cx="7073735" cy="11705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7">
            <a:extLst>
              <a:ext uri="{FF2B5EF4-FFF2-40B4-BE49-F238E27FC236}">
                <a16:creationId xmlns:a16="http://schemas.microsoft.com/office/drawing/2014/main" id="{EE65C1D8-B50A-2647-94B3-7935807AF84F}"/>
              </a:ext>
            </a:extLst>
          </p:cNvPr>
          <p:cNvSpPr txBox="1">
            <a:spLocks/>
          </p:cNvSpPr>
          <p:nvPr/>
        </p:nvSpPr>
        <p:spPr>
          <a:xfrm>
            <a:off x="5250206" y="1922167"/>
            <a:ext cx="2109216" cy="117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出身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CE08090F-6003-444A-8523-FD09FF81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6527" y="1959173"/>
            <a:ext cx="5437632" cy="1044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育ち：秋田県（駅まで車移動）</a:t>
            </a:r>
            <a:endParaRPr kumimoji="1" lang="en-US" altLang="ja-JP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大学：東京工科大学（八王子）</a:t>
            </a:r>
            <a:endParaRPr kumimoji="1" lang="ja-JP" altLang="en-US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3" name="コンテンツ プレースホルダー 8">
            <a:extLst>
              <a:ext uri="{FF2B5EF4-FFF2-40B4-BE49-F238E27FC236}">
                <a16:creationId xmlns:a16="http://schemas.microsoft.com/office/drawing/2014/main" id="{9334BF9F-D4E9-7446-A1A4-301EF72B0C49}"/>
              </a:ext>
            </a:extLst>
          </p:cNvPr>
          <p:cNvSpPr txBox="1">
            <a:spLocks/>
          </p:cNvSpPr>
          <p:nvPr/>
        </p:nvSpPr>
        <p:spPr>
          <a:xfrm>
            <a:off x="6326562" y="3939556"/>
            <a:ext cx="6195145" cy="148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8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鋼</a:t>
            </a:r>
            <a:r>
              <a:rPr lang="ja-JP" altLang="en-US" sz="3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</a:t>
            </a:r>
            <a:r>
              <a:rPr lang="ja-JP" altLang="en-US" sz="44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精神・肉体</a:t>
            </a:r>
            <a:r>
              <a:rPr lang="ja-JP" altLang="en-US" sz="3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を持つ</a:t>
            </a:r>
            <a:endParaRPr lang="en-US" altLang="ja-JP" sz="3200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5" name="コンテンツ プレースホルダー 8">
            <a:extLst>
              <a:ext uri="{FF2B5EF4-FFF2-40B4-BE49-F238E27FC236}">
                <a16:creationId xmlns:a16="http://schemas.microsoft.com/office/drawing/2014/main" id="{A6B9F79D-5DA7-1D4D-AA91-E425B363FE5B}"/>
              </a:ext>
            </a:extLst>
          </p:cNvPr>
          <p:cNvSpPr txBox="1">
            <a:spLocks/>
          </p:cNvSpPr>
          <p:nvPr/>
        </p:nvSpPr>
        <p:spPr>
          <a:xfrm>
            <a:off x="2342736" y="5840088"/>
            <a:ext cx="7308237" cy="104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テクノロジーブートキャンプで腰をいわせ、</a:t>
            </a:r>
            <a:endParaRPr lang="en-US" altLang="ja-JP" sz="2400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ヘルニアの疑いが出ていますがわたしは元気です</a:t>
            </a:r>
          </a:p>
        </p:txBody>
      </p:sp>
      <p:pic>
        <p:nvPicPr>
          <p:cNvPr id="26" name="コンテンツ プレースホルダー 6">
            <a:extLst>
              <a:ext uri="{FF2B5EF4-FFF2-40B4-BE49-F238E27FC236}">
                <a16:creationId xmlns:a16="http://schemas.microsoft.com/office/drawing/2014/main" id="{2D6CDE4F-95DA-3345-BB74-D4E17E1E216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32535" y="5259389"/>
            <a:ext cx="1901249" cy="190124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0E19481-5F40-1241-A437-5903D3F9A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458" y="1823328"/>
            <a:ext cx="3861691" cy="3861691"/>
          </a:xfrm>
          <a:prstGeom prst="rect">
            <a:avLst/>
          </a:prstGeom>
        </p:spPr>
      </p:pic>
      <p:sp>
        <p:nvSpPr>
          <p:cNvPr id="31" name="コンテンツ プレースホルダー 8">
            <a:extLst>
              <a:ext uri="{FF2B5EF4-FFF2-40B4-BE49-F238E27FC236}">
                <a16:creationId xmlns:a16="http://schemas.microsoft.com/office/drawing/2014/main" id="{3B2B7856-953A-A14A-AABE-406BA2E026ED}"/>
              </a:ext>
            </a:extLst>
          </p:cNvPr>
          <p:cNvSpPr txBox="1">
            <a:spLocks/>
          </p:cNvSpPr>
          <p:nvPr/>
        </p:nvSpPr>
        <p:spPr>
          <a:xfrm>
            <a:off x="364882" y="2497024"/>
            <a:ext cx="805471" cy="292545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目標の姿</a:t>
            </a:r>
            <a:endParaRPr lang="en-US" altLang="ja-JP" sz="4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134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78</Words>
  <Application>Microsoft Macintosh PowerPoint</Application>
  <PresentationFormat>ワイド画面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Kaku Gothic Pro W3</vt:lpstr>
      <vt:lpstr>Hiragino Kaku Gothic Std W8</vt:lpstr>
      <vt:lpstr>游ゴシック</vt:lpstr>
      <vt:lpstr>游ゴシック Light</vt:lpstr>
      <vt:lpstr>Arial</vt:lpstr>
      <vt:lpstr>Office テーマ</vt:lpstr>
      <vt:lpstr>石田優美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石田優美</dc:title>
  <dc:creator>Microsoft Office User</dc:creator>
  <cp:lastModifiedBy>Microsoft Office User</cp:lastModifiedBy>
  <cp:revision>9</cp:revision>
  <dcterms:created xsi:type="dcterms:W3CDTF">2018-06-12T00:20:31Z</dcterms:created>
  <dcterms:modified xsi:type="dcterms:W3CDTF">2018-06-12T06:04:23Z</dcterms:modified>
</cp:coreProperties>
</file>