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69" r:id="rId4"/>
    <p:sldId id="264" r:id="rId5"/>
    <p:sldId id="270" r:id="rId6"/>
    <p:sldId id="265" r:id="rId7"/>
    <p:sldId id="263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5A789-0C9C-486C-562F-3FD724BF4549}" v="3" dt="2022-03-24T02:55:45.224"/>
    <p1510:client id="{1B589086-C495-2E4D-0717-C9BE575C4940}" v="2" dt="2022-03-17T09:22:25.126"/>
    <p1510:client id="{4009E342-19B9-2BB3-51AB-CBBB130BE79E}" v="134" dt="2022-03-23T17:55:04.167"/>
    <p1510:client id="{4D376A10-2825-A53F-5356-9BFDAF09BB4B}" v="2179" dt="2022-03-23T17:26:11.816"/>
    <p1510:client id="{559AD14C-1E89-9930-4F96-DCE3C5ABD58F}" v="7" dt="2022-03-17T08:49:26.729"/>
    <p1510:client id="{7C66F4D7-AF85-1CC2-F6D5-1FD79DC73223}" v="575" dt="2022-03-23T17:40:33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0368-6136-46FA-9770-F92AF4157BA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A54CD-1010-4E28-846E-E825835B3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9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54CD-1010-4E28-846E-E825835B3A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9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4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5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33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0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27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2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1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3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9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9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4BEF-693B-4225-B0FE-8B83ABBBDE26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3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5490-DCA6-4FCC-8D66-314D29005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77" y="2557107"/>
            <a:ext cx="8528179" cy="1642188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Realtime Blood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048D5-EDFC-4DEF-9182-F07841C55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977" y="4250094"/>
            <a:ext cx="4625680" cy="401896"/>
          </a:xfrm>
        </p:spPr>
        <p:txBody>
          <a:bodyPr>
            <a:normAutofit fontScale="92500"/>
          </a:bodyPr>
          <a:lstStyle/>
          <a:p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name: Divya Verma(E13867)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75DE5-C97E-43F8-9A4D-58C8E2FA29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" y="43163"/>
            <a:ext cx="3858748" cy="1538254"/>
          </a:xfrm>
          <a:prstGeom prst="rect">
            <a:avLst/>
          </a:prstGeom>
          <a:effectLst>
            <a:outerShdw blurRad="38100" dist="25400" dir="13500000" algn="br" rotWithShape="0">
              <a:prstClr val="black">
                <a:alpha val="6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1E51D-7446-438D-BCE6-391427440622}"/>
              </a:ext>
            </a:extLst>
          </p:cNvPr>
          <p:cNvSpPr txBox="1"/>
          <p:nvPr/>
        </p:nvSpPr>
        <p:spPr>
          <a:xfrm>
            <a:off x="9192858" y="3720220"/>
            <a:ext cx="22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16705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3C03-D3B4-49DB-8601-2C073349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20B1-BC3A-482F-95CF-E1158CC3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738721"/>
            <a:ext cx="9613861" cy="2673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r>
              <a:rPr lang="en-IN" dirty="0"/>
              <a:t>Aayush Kumar Singh		UID: 21BCS7008</a:t>
            </a:r>
          </a:p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r>
              <a:rPr lang="en-IN" dirty="0"/>
              <a:t>Anoop Kumar			UID: 21BCS7055</a:t>
            </a:r>
          </a:p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r>
              <a:rPr lang="en-IN" dirty="0"/>
              <a:t>Dhuriya Ankit Subhash		UID: 21BCS6952</a:t>
            </a:r>
          </a:p>
          <a:p>
            <a:pPr marL="0" indent="0">
              <a:buClr>
                <a:srgbClr val="CC0000"/>
              </a:buClr>
              <a:buNone/>
            </a:pPr>
            <a:endParaRPr lang="en-IN" dirty="0"/>
          </a:p>
          <a:p>
            <a:pPr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Branch: Computer Science &amp; Engineering</a:t>
            </a:r>
            <a:endParaRPr lang="en-IN" dirty="0">
              <a:ea typeface="+mn-lt"/>
              <a:cs typeface="+mn-lt"/>
            </a:endParaRPr>
          </a:p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endParaRPr lang="en-IN" dirty="0"/>
          </a:p>
          <a:p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50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E23E90-40BE-BF78-499D-255166D5E11E}"/>
              </a:ext>
            </a:extLst>
          </p:cNvPr>
          <p:cNvCxnSpPr>
            <a:cxnSpLocks/>
          </p:cNvCxnSpPr>
          <p:nvPr/>
        </p:nvCxnSpPr>
        <p:spPr>
          <a:xfrm>
            <a:off x="6096000" y="581440"/>
            <a:ext cx="0" cy="5695119"/>
          </a:xfrm>
          <a:prstGeom prst="line">
            <a:avLst/>
          </a:prstGeom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5DE705-2B4E-F456-0D39-83D00143C847}"/>
              </a:ext>
            </a:extLst>
          </p:cNvPr>
          <p:cNvSpPr/>
          <p:nvPr/>
        </p:nvSpPr>
        <p:spPr>
          <a:xfrm>
            <a:off x="1866457" y="861360"/>
            <a:ext cx="3029339" cy="1371600"/>
          </a:xfrm>
          <a:prstGeom prst="roundRect">
            <a:avLst>
              <a:gd name="adj" fmla="val 37681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1C0EA9-EE6A-D329-72D9-DFD23F4F3364}"/>
              </a:ext>
            </a:extLst>
          </p:cNvPr>
          <p:cNvSpPr/>
          <p:nvPr/>
        </p:nvSpPr>
        <p:spPr>
          <a:xfrm>
            <a:off x="7296206" y="861360"/>
            <a:ext cx="3029339" cy="1371600"/>
          </a:xfrm>
          <a:prstGeom prst="roundRect">
            <a:avLst>
              <a:gd name="adj" fmla="val 37681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790BE-0B79-1BBD-25FB-387CFF27BB3D}"/>
              </a:ext>
            </a:extLst>
          </p:cNvPr>
          <p:cNvSpPr txBox="1"/>
          <p:nvPr/>
        </p:nvSpPr>
        <p:spPr>
          <a:xfrm>
            <a:off x="2401073" y="1162437"/>
            <a:ext cx="1960106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E2C89-89BE-00C2-0514-77BC8943B49B}"/>
              </a:ext>
            </a:extLst>
          </p:cNvPr>
          <p:cNvSpPr txBox="1"/>
          <p:nvPr/>
        </p:nvSpPr>
        <p:spPr>
          <a:xfrm>
            <a:off x="7975381" y="1155401"/>
            <a:ext cx="1670987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8528F-7B69-B9EF-066E-98E05E8F6D01}"/>
              </a:ext>
            </a:extLst>
          </p:cNvPr>
          <p:cNvSpPr txBox="1"/>
          <p:nvPr/>
        </p:nvSpPr>
        <p:spPr>
          <a:xfrm>
            <a:off x="1134887" y="2534037"/>
            <a:ext cx="44924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990000"/>
              </a:buClr>
            </a:pPr>
            <a:r>
              <a:rPr lang="en-IN" sz="2400" dirty="0"/>
              <a:t>Make a system to provide a interface to the user for  acknowledgement of the donors and blood bank which have the needed blood type.</a:t>
            </a:r>
          </a:p>
          <a:p>
            <a:pPr algn="ctr">
              <a:buClr>
                <a:srgbClr val="990000"/>
              </a:buClr>
            </a:pPr>
            <a:r>
              <a:rPr lang="en-IN" sz="2400" dirty="0"/>
              <a:t>Interface works a link between the donor and recipient or blood bank details view.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A3F11-D1DF-80A3-4272-B566722ADC5C}"/>
              </a:ext>
            </a:extLst>
          </p:cNvPr>
          <p:cNvSpPr txBox="1"/>
          <p:nvPr/>
        </p:nvSpPr>
        <p:spPr>
          <a:xfrm>
            <a:off x="6564631" y="2718703"/>
            <a:ext cx="449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990000"/>
              </a:buClr>
            </a:pPr>
            <a:r>
              <a:rPr lang="en-IN" sz="2400" dirty="0"/>
              <a:t>Develop a fully functional System which provide a better facility to the peoples of society, who are in need of blood and who wants to a participant in the donation work.</a:t>
            </a:r>
          </a:p>
        </p:txBody>
      </p:sp>
    </p:spTree>
    <p:extLst>
      <p:ext uri="{BB962C8B-B14F-4D97-AF65-F5344CB8AC3E}">
        <p14:creationId xmlns:p14="http://schemas.microsoft.com/office/powerpoint/2010/main" val="326837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1163-E584-A416-0183-FA2CA069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633965"/>
            <a:ext cx="9613861" cy="1364821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2111-1E96-9702-A16F-9390B740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51709"/>
            <a:ext cx="4974031" cy="4080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200" dirty="0"/>
              <a:t>Donor registration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Real-time location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Donor search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Blood inventory management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Appointment scheduling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Donor communication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Reporting and analytics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SMS/Email Notifications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Donor Management</a:t>
            </a:r>
          </a:p>
        </p:txBody>
      </p:sp>
    </p:spTree>
    <p:extLst>
      <p:ext uri="{BB962C8B-B14F-4D97-AF65-F5344CB8AC3E}">
        <p14:creationId xmlns:p14="http://schemas.microsoft.com/office/powerpoint/2010/main" val="127457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E58C21-6BD3-1B35-7C0D-452171949269}"/>
              </a:ext>
            </a:extLst>
          </p:cNvPr>
          <p:cNvSpPr txBox="1"/>
          <p:nvPr/>
        </p:nvSpPr>
        <p:spPr>
          <a:xfrm>
            <a:off x="3410387" y="6041575"/>
            <a:ext cx="5573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u="sng" dirty="0"/>
              <a:t>Figure</a:t>
            </a:r>
            <a:r>
              <a:rPr lang="en-IN" sz="1400" b="1" i="1" u="sng" dirty="0"/>
              <a:t>1</a:t>
            </a:r>
            <a:r>
              <a:rPr lang="en-IN" sz="1400" b="1" i="1" dirty="0"/>
              <a:t>: </a:t>
            </a:r>
            <a:r>
              <a:rPr lang="en-IN" sz="1400" i="1" u="sng" dirty="0"/>
              <a:t>Key features of the Realtime blood management system</a:t>
            </a:r>
            <a:endParaRPr lang="en-US" sz="1400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7CCED-7853-0DC3-8550-02D14B2F8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21" y="438591"/>
            <a:ext cx="7074012" cy="56029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33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1019-16B5-5B93-1682-DEC244C6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Blood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9725-C312-126A-F330-C0C20F00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29546" cy="2946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dirty="0"/>
              <a:t>Shortage of blood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Matching Issue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Blood-borne diseases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Administrative inefficiencies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Donor eligibility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Donor recruitment</a:t>
            </a:r>
          </a:p>
        </p:txBody>
      </p:sp>
    </p:spTree>
    <p:extLst>
      <p:ext uri="{BB962C8B-B14F-4D97-AF65-F5344CB8AC3E}">
        <p14:creationId xmlns:p14="http://schemas.microsoft.com/office/powerpoint/2010/main" val="335325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65F-EBA1-08C6-807B-5CC186D0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ADD2-ACED-4572-83FB-83B9820C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23916"/>
            <a:ext cx="9613861" cy="2946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We had made the basic structure(UX/IX) of the website.</a:t>
            </a:r>
          </a:p>
          <a:p>
            <a:pPr>
              <a:buClr>
                <a:srgbClr val="C00000"/>
              </a:buClr>
            </a:pPr>
            <a:r>
              <a:rPr lang="en-US" dirty="0"/>
              <a:t>All Webpages are successfully linked and work properly.</a:t>
            </a:r>
          </a:p>
          <a:p>
            <a:pPr>
              <a:buClr>
                <a:srgbClr val="C00000"/>
              </a:buClr>
            </a:pPr>
            <a:r>
              <a:rPr lang="en-US" dirty="0"/>
              <a:t>Database frame has been stablished.(attributes)</a:t>
            </a:r>
          </a:p>
          <a:p>
            <a:pPr>
              <a:buClr>
                <a:srgbClr val="C00000"/>
              </a:buClr>
            </a:pPr>
            <a:r>
              <a:rPr lang="en-US" dirty="0"/>
              <a:t>Logo of the website has been designed.</a:t>
            </a:r>
          </a:p>
          <a:p>
            <a:pPr>
              <a:buClr>
                <a:srgbClr val="C00000"/>
              </a:buClr>
            </a:pPr>
            <a:r>
              <a:rPr lang="en-US" dirty="0"/>
              <a:t>Literature review has been done.</a:t>
            </a:r>
          </a:p>
          <a:p>
            <a:pPr>
              <a:buClr>
                <a:srgbClr val="C00000"/>
              </a:buClr>
            </a:pPr>
            <a:r>
              <a:rPr lang="en-US" dirty="0"/>
              <a:t>Potential risk analysis are calculated.</a:t>
            </a:r>
          </a:p>
        </p:txBody>
      </p:sp>
    </p:spTree>
    <p:extLst>
      <p:ext uri="{BB962C8B-B14F-4D97-AF65-F5344CB8AC3E}">
        <p14:creationId xmlns:p14="http://schemas.microsoft.com/office/powerpoint/2010/main" val="22194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3880-C24C-F2CA-03EC-331017D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163" y="1569309"/>
            <a:ext cx="8939674" cy="3719381"/>
          </a:xfrm>
        </p:spPr>
        <p:txBody>
          <a:bodyPr>
            <a:normAutofit fontScale="90000"/>
          </a:bodyPr>
          <a:lstStyle/>
          <a:p>
            <a:r>
              <a:rPr lang="en-IN" sz="13800" dirty="0">
                <a:solidFill>
                  <a:srgbClr val="C41D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rus Blk BT" panose="0209080506030609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60924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6">
      <a:dk1>
        <a:sysClr val="windowText" lastClr="000000"/>
      </a:dk1>
      <a:lt1>
        <a:sysClr val="window" lastClr="FFFFFF"/>
      </a:lt1>
      <a:dk2>
        <a:srgbClr val="831319"/>
      </a:dk2>
      <a:lt2>
        <a:srgbClr val="E7E6E6"/>
      </a:lt2>
      <a:accent1>
        <a:srgbClr val="C41D25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E44951"/>
      </a:hlink>
      <a:folHlink>
        <a:srgbClr val="C41D2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233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Arrus Blk BT</vt:lpstr>
      <vt:lpstr>Calibri</vt:lpstr>
      <vt:lpstr>Trebuchet MS</vt:lpstr>
      <vt:lpstr>Wingdings</vt:lpstr>
      <vt:lpstr>Berlin</vt:lpstr>
      <vt:lpstr>Realtime Blood Management System</vt:lpstr>
      <vt:lpstr>Team Members</vt:lpstr>
      <vt:lpstr>PowerPoint Presentation</vt:lpstr>
      <vt:lpstr>Key Feature of project</vt:lpstr>
      <vt:lpstr>PowerPoint Presentation</vt:lpstr>
      <vt:lpstr>Drawbacks of Blood Management System</vt:lpstr>
      <vt:lpstr>Work Update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</dc:title>
  <dc:creator>Anoop Kumar</dc:creator>
  <cp:lastModifiedBy>Anoop Kumar</cp:lastModifiedBy>
  <cp:revision>83</cp:revision>
  <dcterms:created xsi:type="dcterms:W3CDTF">2022-03-17T04:59:18Z</dcterms:created>
  <dcterms:modified xsi:type="dcterms:W3CDTF">2023-04-11T18:04:38Z</dcterms:modified>
</cp:coreProperties>
</file>