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E64"/>
    <a:srgbClr val="EB979C"/>
    <a:srgbClr val="AD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160A7-6132-2447-A84E-AE5D614DC421}" v="18" dt="2023-05-17T18:24:22.911"/>
    <p1510:client id="{188E9FC6-8856-6FBD-E67F-EBB38E768551}" v="2" dt="2023-05-17T18:26:30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480-23AA-41CF-804A-144950B63B0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FC10-AD4F-4758-A3BC-8F4117E6C50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42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480-23AA-41CF-804A-144950B63B0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FC10-AD4F-4758-A3BC-8F4117E6C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76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480-23AA-41CF-804A-144950B63B0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FC10-AD4F-4758-A3BC-8F4117E6C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68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480-23AA-41CF-804A-144950B63B0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FC10-AD4F-4758-A3BC-8F4117E6C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3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480-23AA-41CF-804A-144950B63B0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FC10-AD4F-4758-A3BC-8F4117E6C50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9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480-23AA-41CF-804A-144950B63B0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FC10-AD4F-4758-A3BC-8F4117E6C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27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480-23AA-41CF-804A-144950B63B0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FC10-AD4F-4758-A3BC-8F4117E6C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24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480-23AA-41CF-804A-144950B63B0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FC10-AD4F-4758-A3BC-8F4117E6C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75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480-23AA-41CF-804A-144950B63B0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FC10-AD4F-4758-A3BC-8F4117E6C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51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8E3480-23AA-41CF-804A-144950B63B0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AAFC10-AD4F-4758-A3BC-8F4117E6C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480-23AA-41CF-804A-144950B63B0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FC10-AD4F-4758-A3BC-8F4117E6C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64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8E3480-23AA-41CF-804A-144950B63B05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AAFC10-AD4F-4758-A3BC-8F4117E6C50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30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04E4-D0EF-66FA-1DE3-CDE37D96A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IN" sz="8800" b="1" dirty="0">
                <a:solidFill>
                  <a:srgbClr val="EB97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Realtime Blood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C8DD3-D25D-BA9A-5668-8BFED995F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425141"/>
            <a:ext cx="10058400" cy="1143000"/>
          </a:xfrm>
        </p:spPr>
        <p:txBody>
          <a:bodyPr/>
          <a:lstStyle/>
          <a:p>
            <a:r>
              <a:rPr lang="it-IT" dirty="0"/>
              <a:t>Supervisor name: Divya Verma(E13867)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A3B8CA-F265-5608-4CF0-1E8AF4A7D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928" y="-51397"/>
            <a:ext cx="4827035" cy="18476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3265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870A-F586-F995-CDCB-99B30686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Survey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7B8E2-2797-B90A-26A8-8DC86EF70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6" t="3986" r="1447"/>
          <a:stretch/>
        </p:blipFill>
        <p:spPr>
          <a:xfrm>
            <a:off x="975361" y="1859280"/>
            <a:ext cx="10058400" cy="406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62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4667-8545-D939-74C0-808C475760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7482" y="467360"/>
            <a:ext cx="3200400" cy="796924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Website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5DBC6-CF18-F568-4CF1-C49F84020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81" y="1264284"/>
            <a:ext cx="10161037" cy="4964090"/>
          </a:xfrm>
          <a:prstGeom prst="rect">
            <a:avLst/>
          </a:prstGeom>
          <a:ln>
            <a:solidFill>
              <a:srgbClr val="EB979C"/>
            </a:solidFill>
          </a:ln>
        </p:spPr>
      </p:pic>
    </p:spTree>
    <p:extLst>
      <p:ext uri="{BB962C8B-B14F-4D97-AF65-F5344CB8AC3E}">
        <p14:creationId xmlns:p14="http://schemas.microsoft.com/office/powerpoint/2010/main" val="1554582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4667-8545-D939-74C0-808C475760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8000" y="498180"/>
            <a:ext cx="8808720" cy="766445"/>
          </a:xfrm>
        </p:spPr>
        <p:txBody>
          <a:bodyPr>
            <a:norm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Inspiring others to become a donor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BCD65-1001-768F-FCAB-E2EF7F3D0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18" y="1264625"/>
            <a:ext cx="10171882" cy="4964090"/>
          </a:xfrm>
          <a:prstGeom prst="rect">
            <a:avLst/>
          </a:prstGeom>
          <a:ln>
            <a:solidFill>
              <a:srgbClr val="EB979C"/>
            </a:solidFill>
          </a:ln>
        </p:spPr>
      </p:pic>
    </p:spTree>
    <p:extLst>
      <p:ext uri="{BB962C8B-B14F-4D97-AF65-F5344CB8AC3E}">
        <p14:creationId xmlns:p14="http://schemas.microsoft.com/office/powerpoint/2010/main" val="3894114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4667-8545-D939-74C0-808C475760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7323" y="477520"/>
            <a:ext cx="5049520" cy="777774"/>
          </a:xfrm>
        </p:spPr>
        <p:txBody>
          <a:bodyPr>
            <a:norm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Authentication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6BD2B-1508-1A57-648B-09EC2D956E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8"/>
          <a:stretch/>
        </p:blipFill>
        <p:spPr>
          <a:xfrm>
            <a:off x="1513320" y="1265454"/>
            <a:ext cx="10161037" cy="4964090"/>
          </a:xfrm>
          <a:prstGeom prst="rect">
            <a:avLst/>
          </a:prstGeom>
          <a:ln>
            <a:solidFill>
              <a:srgbClr val="EB979C"/>
            </a:solidFill>
          </a:ln>
        </p:spPr>
      </p:pic>
    </p:spTree>
    <p:extLst>
      <p:ext uri="{BB962C8B-B14F-4D97-AF65-F5344CB8AC3E}">
        <p14:creationId xmlns:p14="http://schemas.microsoft.com/office/powerpoint/2010/main" val="2377425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B04E2E-5669-09CF-46EF-A17D07D08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06" y="1271613"/>
            <a:ext cx="10161036" cy="4964090"/>
          </a:xfrm>
          <a:prstGeom prst="rect">
            <a:avLst/>
          </a:prstGeom>
          <a:ln>
            <a:solidFill>
              <a:srgbClr val="EB979C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10BA9C-5581-D662-FA7B-AA2BB14AC5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7998" y="413728"/>
            <a:ext cx="5598160" cy="827405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Blood Request Form</a:t>
            </a:r>
          </a:p>
        </p:txBody>
      </p:sp>
    </p:spTree>
    <p:extLst>
      <p:ext uri="{BB962C8B-B14F-4D97-AF65-F5344CB8AC3E}">
        <p14:creationId xmlns:p14="http://schemas.microsoft.com/office/powerpoint/2010/main" val="3150503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D1AD3B-C7D3-761B-3786-05FB90820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99" y="1266821"/>
            <a:ext cx="10161035" cy="4964089"/>
          </a:xfrm>
          <a:prstGeom prst="rect">
            <a:avLst/>
          </a:prstGeom>
          <a:ln>
            <a:solidFill>
              <a:srgbClr val="EB979C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10BA9C-5581-D662-FA7B-AA2BB14AC5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7360" y="506435"/>
            <a:ext cx="5628640" cy="68643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Donor List below form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D230E8-C29D-D98C-2367-287230E19E20}"/>
              </a:ext>
            </a:extLst>
          </p:cNvPr>
          <p:cNvSpPr/>
          <p:nvPr/>
        </p:nvSpPr>
        <p:spPr>
          <a:xfrm>
            <a:off x="3951906" y="2738533"/>
            <a:ext cx="430530" cy="80010"/>
          </a:xfrm>
          <a:prstGeom prst="rect">
            <a:avLst/>
          </a:prstGeom>
          <a:solidFill>
            <a:srgbClr val="EB979C"/>
          </a:solidFill>
          <a:ln>
            <a:solidFill>
              <a:srgbClr val="EB9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5DF05C-3E93-63DE-2661-4DBB23D8E89A}"/>
              </a:ext>
            </a:extLst>
          </p:cNvPr>
          <p:cNvSpPr/>
          <p:nvPr/>
        </p:nvSpPr>
        <p:spPr>
          <a:xfrm>
            <a:off x="3895920" y="5024731"/>
            <a:ext cx="430530" cy="80010"/>
          </a:xfrm>
          <a:prstGeom prst="rect">
            <a:avLst/>
          </a:prstGeom>
          <a:solidFill>
            <a:srgbClr val="EB979C"/>
          </a:solidFill>
          <a:ln>
            <a:solidFill>
              <a:srgbClr val="EB9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18F316-BAED-463B-A1E5-0D444F27C9F5}"/>
              </a:ext>
            </a:extLst>
          </p:cNvPr>
          <p:cNvSpPr/>
          <p:nvPr/>
        </p:nvSpPr>
        <p:spPr>
          <a:xfrm>
            <a:off x="3787314" y="2445165"/>
            <a:ext cx="430530" cy="80010"/>
          </a:xfrm>
          <a:prstGeom prst="rect">
            <a:avLst/>
          </a:prstGeom>
          <a:solidFill>
            <a:srgbClr val="EB979C"/>
          </a:solidFill>
          <a:ln>
            <a:solidFill>
              <a:srgbClr val="EB9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4CFB33-B68A-5A0D-C4C2-A0F23C600721}"/>
              </a:ext>
            </a:extLst>
          </p:cNvPr>
          <p:cNvSpPr/>
          <p:nvPr/>
        </p:nvSpPr>
        <p:spPr>
          <a:xfrm>
            <a:off x="3731328" y="4743555"/>
            <a:ext cx="430530" cy="80010"/>
          </a:xfrm>
          <a:prstGeom prst="rect">
            <a:avLst/>
          </a:prstGeom>
          <a:solidFill>
            <a:srgbClr val="EB979C"/>
          </a:solidFill>
          <a:ln>
            <a:solidFill>
              <a:srgbClr val="EB9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154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B7AA-090F-D834-F52A-7D09C930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71D5-7727-D6B5-4C96-DDD35FDE0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Realtime Blood Management System streamlines the blood donation process, ensuring timely access to blood supplies and saving lives.</a:t>
            </a:r>
          </a:p>
          <a:p>
            <a:r>
              <a:rPr lang="en-US" dirty="0"/>
              <a:t>Future work includes improving matching algorithms, integrating with external systems, developing mobile applications, and implementing analytics for better system optimization.</a:t>
            </a:r>
          </a:p>
          <a:p>
            <a:r>
              <a:rPr lang="en-US" dirty="0"/>
              <a:t>Collaboration with blood banks and healthcare institutions can expand the system's reach and enhance the pool of donors.</a:t>
            </a:r>
          </a:p>
          <a:p>
            <a:r>
              <a:rPr lang="en-US" dirty="0"/>
              <a:t>Continuous development and innovation will further enhance the system's functionality, usability, and impact on efficient blood management.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37358B-305D-A76E-6034-7E1FCFAED004}"/>
              </a:ext>
            </a:extLst>
          </p:cNvPr>
          <p:cNvGrpSpPr/>
          <p:nvPr/>
        </p:nvGrpSpPr>
        <p:grpSpPr>
          <a:xfrm>
            <a:off x="12431221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1DE7B0-B142-891C-2D75-3468FA81446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CF95CADA-926A-E7DA-F940-F75E18546DC0}"/>
                </a:ext>
              </a:extLst>
            </p:cNvPr>
            <p:cNvSpPr txBox="1">
              <a:spLocks/>
            </p:cNvSpPr>
            <p:nvPr/>
          </p:nvSpPr>
          <p:spPr>
            <a:xfrm>
              <a:off x="1066800" y="1737360"/>
              <a:ext cx="10058400" cy="267930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 anchor="b">
              <a:normAutofit fontScale="92500"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N" sz="19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lison" panose="02000500000000000000" pitchFamily="2" charset="0"/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334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B7AA-090F-D834-F52A-7D09C930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71D5-7727-D6B5-4C96-DDD35FDE0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Realtime Blood Management System streamlines the blood donation process, ensuring timely access to blood supplies and saving lives.</a:t>
            </a:r>
          </a:p>
          <a:p>
            <a:r>
              <a:rPr lang="en-US" dirty="0"/>
              <a:t>Future work includes improving matching algorithms, integrating with external systems, developing mobile applications, and implementing analytics for better system optimization.</a:t>
            </a:r>
          </a:p>
          <a:p>
            <a:r>
              <a:rPr lang="en-US" dirty="0"/>
              <a:t>Collaboration with blood banks and healthcare institutions can expand the system's reach and enhance the pool of donors.</a:t>
            </a:r>
          </a:p>
          <a:p>
            <a:r>
              <a:rPr lang="en-US" dirty="0"/>
              <a:t>Continuous development and innovation will further enhance the system's functionality, usability, and impact on efficient blood management.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37358B-305D-A76E-6034-7E1FCFAED004}"/>
              </a:ext>
            </a:extLst>
          </p:cNvPr>
          <p:cNvGrpSpPr/>
          <p:nvPr/>
        </p:nvGrpSpPr>
        <p:grpSpPr>
          <a:xfrm>
            <a:off x="-1158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1DE7B0-B142-891C-2D75-3468FA81446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CF95CADA-926A-E7DA-F940-F75E18546DC0}"/>
                </a:ext>
              </a:extLst>
            </p:cNvPr>
            <p:cNvSpPr txBox="1">
              <a:spLocks/>
            </p:cNvSpPr>
            <p:nvPr/>
          </p:nvSpPr>
          <p:spPr>
            <a:xfrm>
              <a:off x="1066800" y="1737360"/>
              <a:ext cx="10058400" cy="267930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 anchor="b">
              <a:normAutofit fontScale="92500"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480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N" sz="19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lison" panose="02000500000000000000" pitchFamily="2" charset="0"/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750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90F9-6241-6CD2-D6E8-703F685B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E3DBF-2D05-2222-9986-54AF145B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6403"/>
            <a:ext cx="10058400" cy="4023360"/>
          </a:xfrm>
        </p:spPr>
        <p:txBody>
          <a:bodyPr/>
          <a:lstStyle/>
          <a:p>
            <a:r>
              <a:rPr lang="en-IN" dirty="0"/>
              <a:t>Aayush Kumar Singh		UID: 21BCS7008</a:t>
            </a:r>
          </a:p>
          <a:p>
            <a:r>
              <a:rPr lang="en-IN" dirty="0"/>
              <a:t>Anoop Kumar			UID: 21BCS7055</a:t>
            </a:r>
          </a:p>
          <a:p>
            <a:r>
              <a:rPr lang="en-IN" dirty="0" err="1"/>
              <a:t>Dhuriya</a:t>
            </a:r>
            <a:r>
              <a:rPr lang="en-IN" dirty="0"/>
              <a:t> Ankit Subhash		UID: 21BCS6952</a:t>
            </a:r>
          </a:p>
          <a:p>
            <a:r>
              <a:rPr lang="en-IN" dirty="0" err="1"/>
              <a:t>Ishica</a:t>
            </a:r>
            <a:r>
              <a:rPr lang="en-IN" dirty="0"/>
              <a:t>				UID: 21BCS7050</a:t>
            </a:r>
          </a:p>
          <a:p>
            <a:r>
              <a:rPr lang="en-IN" dirty="0"/>
              <a:t>Sakshi Bajpai			UID: 21BCS6938</a:t>
            </a:r>
          </a:p>
          <a:p>
            <a:endParaRPr lang="en-IN" dirty="0"/>
          </a:p>
          <a:p>
            <a:r>
              <a:rPr lang="en-IN" b="1" u="sng" dirty="0"/>
              <a:t>Branch</a:t>
            </a:r>
            <a:r>
              <a:rPr lang="en-IN" dirty="0"/>
              <a:t>: Computer Science &amp; Engineering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D4EC0-8E68-53A5-4ECC-7A5AD2066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369" y="1994090"/>
            <a:ext cx="4980796" cy="370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32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2A23-2588-16B5-ABE1-FBFD2F8D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7890F-93C2-5576-1023-14C8DD25A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258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Everything is online for efficient service delivery in today's world but only medical lags behind in online development, failing to reach those in need efficiently.</a:t>
            </a:r>
          </a:p>
          <a:p>
            <a:pPr marL="0" indent="0">
              <a:buNone/>
            </a:pPr>
            <a:r>
              <a:rPr lang="en-US" dirty="0"/>
              <a:t>Manual blood searches are time-consuming and can be life-threatening when urgent blood is needed.</a:t>
            </a:r>
          </a:p>
          <a:p>
            <a:pPr marL="0" indent="0">
              <a:buNone/>
            </a:pPr>
            <a:r>
              <a:rPr lang="en-US" dirty="0"/>
              <a:t>Our website offers an efficient way to search for required blood, providing instant and location-based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089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5130-CDAA-F74A-E221-0D867F27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1296A-22F6-0E41-E5BF-9A62A616B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</a:t>
            </a:r>
            <a:r>
              <a:rPr lang="en-US" b="1" dirty="0">
                <a:solidFill>
                  <a:srgbClr val="E05E64"/>
                </a:solidFill>
              </a:rPr>
              <a:t>connects</a:t>
            </a:r>
            <a:r>
              <a:rPr lang="en-US" dirty="0"/>
              <a:t> blood </a:t>
            </a:r>
            <a:r>
              <a:rPr lang="en-US" b="1" i="1" dirty="0">
                <a:solidFill>
                  <a:srgbClr val="E05E64"/>
                </a:solidFill>
              </a:rPr>
              <a:t>donors</a:t>
            </a:r>
            <a:r>
              <a:rPr lang="en-US" dirty="0"/>
              <a:t> and</a:t>
            </a:r>
            <a:r>
              <a:rPr lang="en-US" dirty="0">
                <a:solidFill>
                  <a:srgbClr val="E05E64"/>
                </a:solidFill>
              </a:rPr>
              <a:t> </a:t>
            </a:r>
            <a:r>
              <a:rPr lang="en-US" b="1" i="1" dirty="0">
                <a:solidFill>
                  <a:srgbClr val="E05E64"/>
                </a:solidFill>
              </a:rPr>
              <a:t>recipients</a:t>
            </a:r>
            <a:r>
              <a:rPr lang="en-US" dirty="0">
                <a:solidFill>
                  <a:srgbClr val="E05E64"/>
                </a:solidFill>
              </a:rPr>
              <a:t> </a:t>
            </a:r>
            <a:r>
              <a:rPr lang="en-US" dirty="0"/>
              <a:t>in real-time, streamlining the donation process and improving access to blood supplies.</a:t>
            </a:r>
          </a:p>
          <a:p>
            <a:r>
              <a:rPr lang="en-US" dirty="0"/>
              <a:t>It enhances blood donation networks by </a:t>
            </a:r>
            <a:r>
              <a:rPr lang="en-US" b="1" dirty="0">
                <a:solidFill>
                  <a:srgbClr val="E05E64"/>
                </a:solidFill>
              </a:rPr>
              <a:t>eliminating delays</a:t>
            </a:r>
            <a:r>
              <a:rPr lang="en-US" dirty="0"/>
              <a:t>, ensuring timely assistance, and offering advanced </a:t>
            </a:r>
            <a:r>
              <a:rPr lang="en-US" b="1" dirty="0">
                <a:solidFill>
                  <a:srgbClr val="E05E64"/>
                </a:solidFill>
              </a:rPr>
              <a:t>search capabilities</a:t>
            </a:r>
            <a:r>
              <a:rPr lang="en-US" dirty="0"/>
              <a:t>.</a:t>
            </a:r>
          </a:p>
          <a:p>
            <a:r>
              <a:rPr lang="en-US" dirty="0"/>
              <a:t>It enables blood donors to </a:t>
            </a:r>
            <a:r>
              <a:rPr lang="en-US" b="1" dirty="0">
                <a:solidFill>
                  <a:srgbClr val="E05E64"/>
                </a:solidFill>
              </a:rPr>
              <a:t>register</a:t>
            </a:r>
            <a:r>
              <a:rPr lang="en-US" dirty="0"/>
              <a:t> their details and allows recipients to </a:t>
            </a:r>
            <a:r>
              <a:rPr lang="en-US" b="1" dirty="0">
                <a:solidFill>
                  <a:srgbClr val="E05E64"/>
                </a:solidFill>
              </a:rPr>
              <a:t>request</a:t>
            </a:r>
            <a:r>
              <a:rPr lang="en-US" dirty="0"/>
              <a:t> blood based on type and urgency, facilitating real-time matching.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407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886E-12D6-B76B-EEDF-C4282D96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17ED-2793-30AE-C3CA-54BAF7E2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cs typeface="Calibri"/>
              </a:rPr>
              <a:t>The need for the Realtime Blood Management System arises from the limitations of traditional manual blood search methods.</a:t>
            </a:r>
          </a:p>
          <a:p>
            <a:pPr lvl="1"/>
            <a:r>
              <a:rPr lang="en-IN" sz="2000" dirty="0">
                <a:cs typeface="Calibri"/>
              </a:rPr>
              <a:t>Time-Sensitive Situations.</a:t>
            </a:r>
          </a:p>
          <a:p>
            <a:pPr lvl="1"/>
            <a:r>
              <a:rPr lang="en-IN" sz="2000" dirty="0">
                <a:cs typeface="Calibri"/>
              </a:rPr>
              <a:t>Accessibility to different locations.</a:t>
            </a:r>
          </a:p>
          <a:p>
            <a:pPr lvl="1"/>
            <a:r>
              <a:rPr lang="en-IN" sz="2000" dirty="0">
                <a:cs typeface="Calibri"/>
              </a:rPr>
              <a:t>Reduced Wastage.</a:t>
            </a:r>
          </a:p>
          <a:p>
            <a:pPr lvl="1"/>
            <a:r>
              <a:rPr lang="en-IN" sz="2000" dirty="0">
                <a:cs typeface="Calibri"/>
              </a:rPr>
              <a:t>Real-Time Updates.</a:t>
            </a:r>
          </a:p>
          <a:p>
            <a:pPr lvl="1"/>
            <a:r>
              <a:rPr lang="en-IN" sz="2000" dirty="0">
                <a:cs typeface="Calibri"/>
              </a:rPr>
              <a:t>Convenience in searching donor.</a:t>
            </a:r>
          </a:p>
          <a:p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054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A3B4-D6EE-EBF5-BF01-2CB07A07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E89F4-59B3-1540-A69C-C7F327486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of such system requires many markup, programming languages and </a:t>
            </a:r>
            <a:r>
              <a:rPr lang="en-IN" dirty="0"/>
              <a:t>query language knowledge.</a:t>
            </a:r>
          </a:p>
          <a:p>
            <a:r>
              <a:rPr lang="en-IN" dirty="0"/>
              <a:t>Languages used in this website development: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JavaScript’s library ReactJS</a:t>
            </a:r>
          </a:p>
          <a:p>
            <a:pPr lvl="1"/>
            <a:r>
              <a:rPr lang="en-US" dirty="0"/>
              <a:t>NodeJS’s framework </a:t>
            </a:r>
            <a:r>
              <a:rPr lang="en-US" dirty="0" err="1"/>
              <a:t>ExpressJS</a:t>
            </a:r>
            <a:endParaRPr lang="en-US" dirty="0"/>
          </a:p>
          <a:p>
            <a:pPr lvl="1"/>
            <a:r>
              <a:rPr lang="en-US" dirty="0"/>
              <a:t>MYSQL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327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599C-3288-9571-F55F-B65777D1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1493521"/>
            <a:ext cx="3200400" cy="1386838"/>
          </a:xfrm>
        </p:spPr>
        <p:txBody>
          <a:bodyPr>
            <a:normAutofit/>
          </a:bodyPr>
          <a:lstStyle/>
          <a:p>
            <a:r>
              <a:rPr lang="en-IN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1C00EC-D839-69A4-32AF-FC055B17A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692400"/>
            <a:ext cx="2332653" cy="3379124"/>
          </a:xfrm>
        </p:spPr>
        <p:txBody>
          <a:bodyPr>
            <a:normAutofit/>
          </a:bodyPr>
          <a:lstStyle/>
          <a:p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flow diagram showing the main feature and modules of our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B6E938-100D-D5B6-CBDF-7B2B05CD36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59"/>
          <a:stretch/>
        </p:blipFill>
        <p:spPr>
          <a:xfrm>
            <a:off x="4699000" y="634999"/>
            <a:ext cx="6888156" cy="560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83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6079-C03D-64A8-5B32-14954343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FF30-D5B5-8712-6A87-74FD7E51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features of the Realtime Blood Management System are as follows:</a:t>
            </a:r>
          </a:p>
          <a:p>
            <a:pPr lvl="1"/>
            <a:r>
              <a:rPr lang="en-IN" sz="2000" dirty="0"/>
              <a:t>User Authentication</a:t>
            </a:r>
          </a:p>
          <a:p>
            <a:pPr lvl="1"/>
            <a:r>
              <a:rPr lang="en-IN" sz="2000" dirty="0"/>
              <a:t>Donor Registration Form validation</a:t>
            </a:r>
          </a:p>
          <a:p>
            <a:pPr lvl="1"/>
            <a:r>
              <a:rPr lang="en-IN" sz="2000" dirty="0"/>
              <a:t>Blood Requirement Form validation</a:t>
            </a:r>
          </a:p>
          <a:p>
            <a:pPr lvl="1"/>
            <a:r>
              <a:rPr lang="en-IN" sz="2000" dirty="0"/>
              <a:t>Donor Searching</a:t>
            </a:r>
            <a:endParaRPr lang="en-IN" sz="1400" dirty="0"/>
          </a:p>
          <a:p>
            <a:pPr lvl="1"/>
            <a:r>
              <a:rPr lang="en-IN" sz="2000" dirty="0"/>
              <a:t>Realtime matchmaking</a:t>
            </a:r>
          </a:p>
          <a:p>
            <a:pPr lvl="1"/>
            <a:r>
              <a:rPr lang="en-IN" sz="2000" dirty="0"/>
              <a:t>User-friendly Interface</a:t>
            </a:r>
          </a:p>
          <a:p>
            <a:pPr lvl="1"/>
            <a:r>
              <a:rPr lang="en-IN" sz="2000" dirty="0"/>
              <a:t>Responsive Design/Mobile-Friendly Interface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589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9D1E-EA48-DA0F-138F-ACAD1B31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Survey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17EAE-4BB2-8EFD-2EC3-9D52248E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0" t="4396" r="3105" b="8136"/>
          <a:stretch/>
        </p:blipFill>
        <p:spPr>
          <a:xfrm>
            <a:off x="1097281" y="1879601"/>
            <a:ext cx="876808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68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Custom 24">
      <a:dk1>
        <a:srgbClr val="000000"/>
      </a:dk1>
      <a:lt1>
        <a:sysClr val="window" lastClr="FFFFFF"/>
      </a:lt1>
      <a:dk2>
        <a:srgbClr val="696464"/>
      </a:dk2>
      <a:lt2>
        <a:srgbClr val="E9E5DC"/>
      </a:lt2>
      <a:accent1>
        <a:srgbClr val="FF9BA1"/>
      </a:accent1>
      <a:accent2>
        <a:srgbClr val="DD798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7348F8F-2694-4DE0-8719-9344B69D5040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508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Alison</vt:lpstr>
      <vt:lpstr>Calibri</vt:lpstr>
      <vt:lpstr>Calibri Light</vt:lpstr>
      <vt:lpstr>Retrospect</vt:lpstr>
      <vt:lpstr>Realtime Blood Management System</vt:lpstr>
      <vt:lpstr>Team Members</vt:lpstr>
      <vt:lpstr>Introduction</vt:lpstr>
      <vt:lpstr>Abstract</vt:lpstr>
      <vt:lpstr>Need of System</vt:lpstr>
      <vt:lpstr>Language Used</vt:lpstr>
      <vt:lpstr>DFD</vt:lpstr>
      <vt:lpstr>Function</vt:lpstr>
      <vt:lpstr>Survey 1</vt:lpstr>
      <vt:lpstr>Survey 2</vt:lpstr>
      <vt:lpstr>Our Website</vt:lpstr>
      <vt:lpstr>Inspiring others to become a donor</vt:lpstr>
      <vt:lpstr>User Authentication</vt:lpstr>
      <vt:lpstr>Blood Request Form</vt:lpstr>
      <vt:lpstr>Donor List below form</vt:lpstr>
      <vt:lpstr>Conclusion and Future Scope</vt:lpstr>
      <vt:lpstr>Conclusion and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Anoop Kumar</dc:creator>
  <cp:lastModifiedBy>Anoop kumar</cp:lastModifiedBy>
  <cp:revision>12</cp:revision>
  <dcterms:created xsi:type="dcterms:W3CDTF">2023-05-17T17:20:03Z</dcterms:created>
  <dcterms:modified xsi:type="dcterms:W3CDTF">2023-05-18T04:29:13Z</dcterms:modified>
</cp:coreProperties>
</file>