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5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0781-265C-AE93-2323-FC672595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7861D-9D23-542D-2E99-9FA45F0AE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E590-66CA-2B6F-7EB8-3344C4C2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5A9AB-5B35-EBD1-E38B-D1AE9398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0F3F-C02B-0A91-7317-855F0483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3A85-0EE6-222C-2628-5E476CD4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2A709-A8E1-3315-6D15-F93C1F1FD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53EF-A25A-A35D-F37E-6DA700E3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D3B8-EB9E-DE75-6122-C5C2244D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954F-3229-3DF1-CBC4-707468AD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61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E6477-56DD-0AB7-BA04-0A7A5F943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B007D-F585-52F3-2AFC-742B31F16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603CF-D068-B83B-C00E-7DD6BE34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33D6-9B5B-B4A3-DBCC-FFC18A68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9C00-7FBD-0161-9F66-85ED95BD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4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5832-C971-4D2C-74A0-0BAF9BFB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2316-E649-2E7F-9A51-17B3D510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658F5-7DB7-C0F2-C428-AC3F063E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8596-9859-551B-8438-4101A50C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5DB9F-EC64-18A9-AE66-F9F33044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13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16A9-ED90-CB8F-3C18-DA7D92A8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E86F-DDF3-A50B-AAE7-663801E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BD6A6-7922-3A17-D290-8F1B7E6E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ED5C-20C9-2342-F2B2-7ACE53A2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A143E-D9D4-6B07-B042-24AFBF4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502F-412F-99A4-08E2-F23AD2A2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F9F89-62B1-3AA1-0BC6-7D6DCDEA6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BC41D-5FFF-5644-1A62-9E3E10DFA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E55F3-2A32-A44C-8E9C-CBDE519E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D4C3C-697A-D766-CA4E-AAEEB70F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366AF-B9B1-BFD4-E771-0CF5A415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88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8F49-6355-B508-0474-FC7D04B8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2F4EC-B070-790F-6334-3B4239BC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75865-3AE3-76DB-77F3-C0B370D0E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36018-718E-1E08-0F5D-BD3D647A7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0E075-34D3-0E0F-1564-B08F78DD4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0B091-4627-BCB3-6024-06E1808A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3C073-246E-B50D-7AC5-A774BF2C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12F9B-12BA-E73C-8A96-0AD8D096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98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0CA5-BA80-5E60-918E-F7E48FB5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6789E-97A4-4BA7-ADC3-9AC0E198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58B78-2801-3FFE-A4AA-B436FA04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F1F31-8EBB-CF14-0535-6728F9E6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12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52F57-D611-C0D7-9974-D53A3B0A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97776-8151-97EB-2267-5079A180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0D27D-FE61-2423-EE76-FA44B5D6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88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C86C-09A2-F85A-52DE-1437B179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2FAF-F1D8-49B6-9C88-FBE457328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9AAD7-C175-6865-E245-E63B02574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D1FC2-EBF8-E02C-F345-0347EA38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5DF87-1846-C7BB-020E-1E349943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0D759-3772-2161-2D9A-890A9E55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0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6FB3-B33B-FF4E-4827-EF133A61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D4588-8771-97D9-773B-022680992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B02DF-3AD5-2B37-0BF1-9D09A2B2B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8BA0F-EDD9-5FDD-FF64-09314ED3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C3C97-70FD-09AF-542A-62D4DE00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CC2F1-8721-0C71-7F25-851A30AB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18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83C20-90DB-BAE6-EE8D-234FB2BF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98137-24BA-2C32-A3FD-8F3AE4BD5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3275F-E654-3378-CF87-6BF0690E4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3480-23AA-41CF-804A-144950B63B0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F5C6-500D-CA6A-7934-52A2DD5C2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96EB-5D93-4740-2BD3-97E2A0027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47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04E4-D0EF-66FA-1DE3-CDE37D96A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Realtime blood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C8DD3-D25D-BA9A-5668-8BFED995F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Supervisor name: Divya Verma(E13867)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26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90F9-6241-6CD2-D6E8-703F685B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3DBF-2D05-2222-9986-54AF145B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Aayush Kumar Singh		UID: 21BCS7008</a:t>
            </a:r>
          </a:p>
          <a:p>
            <a:r>
              <a:rPr lang="en-IN" dirty="0"/>
              <a:t>Anoop Kumar			UID: 21BCS7055</a:t>
            </a:r>
          </a:p>
          <a:p>
            <a:r>
              <a:rPr lang="en-IN" dirty="0"/>
              <a:t>Dhuriya Ankit Subhash		UID: 21BCS6952</a:t>
            </a:r>
          </a:p>
          <a:p>
            <a:r>
              <a:rPr lang="en-IN" dirty="0"/>
              <a:t>Ishica				UID: 21BCS7050</a:t>
            </a:r>
          </a:p>
          <a:p>
            <a:r>
              <a:rPr lang="en-IN" dirty="0"/>
              <a:t>Sakshi Bajpai			UID: 21BCS6938</a:t>
            </a:r>
          </a:p>
          <a:p>
            <a:endParaRPr lang="en-IN" dirty="0"/>
          </a:p>
          <a:p>
            <a:r>
              <a:rPr lang="en-IN" dirty="0"/>
              <a:t>Branch: Computer Science &amp; Engineering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73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2A23-2588-16B5-ABE1-FBFD2F8D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7890F-93C2-5576-1023-14C8DD25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online for efficient service delivery in today's world but only medical lags behind in online development, failing to reach those in need efficiently.</a:t>
            </a:r>
          </a:p>
          <a:p>
            <a:r>
              <a:rPr lang="en-US" dirty="0"/>
              <a:t>Manual blood searches are time-consuming and can be life-threatening when urgent blood is needed.</a:t>
            </a:r>
          </a:p>
          <a:p>
            <a:r>
              <a:rPr lang="en-US" dirty="0"/>
              <a:t>Our website offers an efficient way to search for required blood, providing instant and location-based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08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5130-CDAA-F74A-E221-0D867F27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296A-22F6-0E41-E5BF-9A62A616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b="1" dirty="0"/>
              <a:t>connects</a:t>
            </a:r>
            <a:r>
              <a:rPr lang="en-US" dirty="0"/>
              <a:t> blood donors and recipients in real-time, streamlining the donation process and improving access to blood supplies.</a:t>
            </a:r>
          </a:p>
          <a:p>
            <a:r>
              <a:rPr lang="en-US" dirty="0"/>
              <a:t>It enhances blood donation networks by </a:t>
            </a:r>
            <a:r>
              <a:rPr lang="en-US" b="1" dirty="0"/>
              <a:t>eliminating delays</a:t>
            </a:r>
            <a:r>
              <a:rPr lang="en-US" dirty="0"/>
              <a:t>, ensuring timely assistance, and offering advanced </a:t>
            </a:r>
            <a:r>
              <a:rPr lang="en-US" b="1" dirty="0"/>
              <a:t>search capabilities</a:t>
            </a:r>
            <a:r>
              <a:rPr lang="en-US" dirty="0"/>
              <a:t>.</a:t>
            </a:r>
          </a:p>
          <a:p>
            <a:r>
              <a:rPr lang="en-US" dirty="0"/>
              <a:t>It enables blood donors to </a:t>
            </a:r>
            <a:r>
              <a:rPr lang="en-US" b="1" dirty="0"/>
              <a:t>register</a:t>
            </a:r>
            <a:r>
              <a:rPr lang="en-US" dirty="0"/>
              <a:t> their details and allows recipients to </a:t>
            </a:r>
            <a:r>
              <a:rPr lang="en-US" b="1" dirty="0"/>
              <a:t>request</a:t>
            </a:r>
            <a:r>
              <a:rPr lang="en-US" dirty="0"/>
              <a:t> blood based on type and urgency, facilitating real-time matching.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40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886E-12D6-B76B-EEDF-C4282D96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17ED-2793-30AE-C3CA-54BAF7E2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 for the </a:t>
            </a:r>
            <a:r>
              <a:rPr lang="en-US" dirty="0" err="1"/>
              <a:t>RealTime</a:t>
            </a:r>
            <a:r>
              <a:rPr lang="en-US" dirty="0"/>
              <a:t> Blood Management System arises from the limitations of traditional manual blood search methods.</a:t>
            </a:r>
          </a:p>
          <a:p>
            <a:pPr lvl="1"/>
            <a:r>
              <a:rPr lang="en-IN"/>
              <a:t>Time-Sensitive Situations.</a:t>
            </a:r>
            <a:endParaRPr lang="en-IN" dirty="0"/>
          </a:p>
          <a:p>
            <a:pPr lvl="1"/>
            <a:r>
              <a:rPr lang="en-IN" dirty="0"/>
              <a:t>Accessibility to different locations.</a:t>
            </a:r>
          </a:p>
          <a:p>
            <a:pPr lvl="1"/>
            <a:r>
              <a:rPr lang="en-IN" dirty="0"/>
              <a:t>Reduced Wastage.</a:t>
            </a:r>
          </a:p>
          <a:p>
            <a:pPr lvl="1"/>
            <a:r>
              <a:rPr lang="en-IN" dirty="0"/>
              <a:t>Real-Time Updates.</a:t>
            </a:r>
          </a:p>
          <a:p>
            <a:pPr lvl="1"/>
            <a:r>
              <a:rPr lang="en-IN" dirty="0"/>
              <a:t>Convenience in searching donor.</a:t>
            </a:r>
          </a:p>
        </p:txBody>
      </p:sp>
    </p:spTree>
    <p:extLst>
      <p:ext uri="{BB962C8B-B14F-4D97-AF65-F5344CB8AC3E}">
        <p14:creationId xmlns:p14="http://schemas.microsoft.com/office/powerpoint/2010/main" val="155405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9D1E-EA48-DA0F-138F-ACAD1B31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17EAE-4BB2-8EFD-2EC3-9D52248E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16453" cy="429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6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870A-F586-F995-CDCB-99B30686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 (continued..)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7B8E2-2797-B90A-26A8-8DC86EF70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345207" cy="42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Realtime blood management system</vt:lpstr>
      <vt:lpstr>Team Members</vt:lpstr>
      <vt:lpstr>Introduction</vt:lpstr>
      <vt:lpstr>Abstract</vt:lpstr>
      <vt:lpstr>Need of System</vt:lpstr>
      <vt:lpstr>Survey</vt:lpstr>
      <vt:lpstr>Survey (continued..)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Anoop Kumar</dc:creator>
  <cp:lastModifiedBy>Anoop Kumar</cp:lastModifiedBy>
  <cp:revision>7</cp:revision>
  <dcterms:created xsi:type="dcterms:W3CDTF">2023-05-17T17:20:03Z</dcterms:created>
  <dcterms:modified xsi:type="dcterms:W3CDTF">2023-05-17T18:21:47Z</dcterms:modified>
</cp:coreProperties>
</file>