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396148-55C1-89B9-84B0-2CA940A8F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7A9769-1F0F-F91E-8A80-DF53A16A0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42A7A5-EE81-5C48-98A2-BACDB0B7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5EC-284F-461E-B63B-E116892D85B5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321B6-2D13-D676-7594-B37B3B1B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805A53-4529-441C-7CFE-24F08848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3AC6-C491-4FD7-A476-C86E94FD45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52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2BB54-191D-6DA4-BE17-955051F1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56044C-7E25-8E8C-94C8-C01A04C30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476B8-1D18-38F0-1CAF-8199D0E9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5EC-284F-461E-B63B-E116892D85B5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11133-FC0B-6F28-0EF5-93C2EC39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CF39F2-94FD-FFF0-4D5F-3500930A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3AC6-C491-4FD7-A476-C86E94FD45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2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49A86A-EA47-D10C-AB8A-376CB4419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F23045-3A4F-70EC-C140-9C02509FC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A964FA-7E82-A607-C678-0377B843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5EC-284F-461E-B63B-E116892D85B5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4EAB9D-9CA0-9639-7FC7-04413596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9F0295-2BD8-CC2B-2119-FF988423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3AC6-C491-4FD7-A476-C86E94FD45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44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B6284-8DA4-AFFC-EB6E-F3A9DF5B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D6037-52D7-BB49-15F0-29B911E40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7EF95-DFFE-25C0-D9D2-11E55264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5EC-284F-461E-B63B-E116892D85B5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5A2CAE-6FD2-DDEB-1C72-D9F5DBE1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8ED1E0-9516-6253-0C66-1B7164B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3AC6-C491-4FD7-A476-C86E94FD45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4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D1667-F325-B529-36FD-38A40B41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154C4B-8905-B1CD-DB46-C3DF2C889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AF9834-387A-2FBD-605A-27AF9337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5EC-284F-461E-B63B-E116892D85B5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FC4435-BACF-2163-CBC7-98467588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3A4643-D7BD-94F4-FABC-D812C4BD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3AC6-C491-4FD7-A476-C86E94FD45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84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DF20A-95D6-7FA1-F8F8-54AF213A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B82AC9-F4BE-BE39-9646-611768147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FADFD8-C84E-E47B-B9A9-2303F3498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042D94-EFB6-DC75-7D8C-E5FCAEAC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5EC-284F-461E-B63B-E116892D85B5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831EA3-F59F-71DB-E1A5-C321E58A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874BA0-85F1-4E30-8B70-4388472C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3AC6-C491-4FD7-A476-C86E94FD45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77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489DA-63E1-2D9E-0232-9BF730BF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36E138-7E41-B86F-1B6F-9FBC006AA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5B2605-C750-9B4F-A00F-EFFE61550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9E5FA2-9C78-A11E-A267-D9D99DB8E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FE3B98-7B8C-C7FC-6CE9-F3C80BD85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29DB6D-C5A7-C6DA-6A9B-3AAC712C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5EC-284F-461E-B63B-E116892D85B5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DF1889-9B88-0B81-84DB-4F992FD0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C3BD17-3006-E28E-D7B2-6BBEFEC3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3AC6-C491-4FD7-A476-C86E94FD45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A5728-DCED-7EA5-2217-56D3BFA7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8E9C48-BF43-E00F-2574-25D00FEA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5EC-284F-461E-B63B-E116892D85B5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8E1A84-A033-D7CB-36FE-9EAF3C86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AC3D78-0291-0F2D-2CB2-5A2C61B1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3AC6-C491-4FD7-A476-C86E94FD45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2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4677D9-E991-A36E-95EB-E043F460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5EC-284F-461E-B63B-E116892D85B5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01FEE7-CD2A-C9E1-6CF4-7F0FFFDE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63DADB-D8AE-66C3-392B-B5D7416F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3AC6-C491-4FD7-A476-C86E94FD45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8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11224-3C81-E47F-4EDE-01C3C64D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2056D-45B3-8E77-DCBF-74B086899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CC0794-8F18-521E-2CF7-532A08773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28FA52-E887-715D-1ABE-026374A9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5EC-284F-461E-B63B-E116892D85B5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5A6773-8EB5-2544-6CF9-A0980722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7EE998-A7F2-651A-0776-376DF933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3AC6-C491-4FD7-A476-C86E94FD45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63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E5537-E493-DBC5-3B8F-E014C3A8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21E4EC-B3D1-92C0-2D5F-FFB6EB902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56DCDD-5B0A-759E-FAB2-AD5DA8AA0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74C9B0-D404-FA51-B980-762063CE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5EC-284F-461E-B63B-E116892D85B5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D72B83-C973-6873-4220-3C519BE1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D1810A-940C-414E-3284-FE642A77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3AC6-C491-4FD7-A476-C86E94FD45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1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50DEFC-6C3B-3670-6B04-02545827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4C460A-109E-B247-0340-ED19133D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E541A-230B-6A87-FF98-54617D4B7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C55EC-284F-461E-B63B-E116892D85B5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19F613-7AFF-B8B6-5EC2-74CA5077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0152AB-85ED-E8C6-40FF-D95EA498D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33AC6-C491-4FD7-A476-C86E94FD45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7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F45062-3F86-F57A-0D91-3948D47F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22" y="517606"/>
            <a:ext cx="5308851" cy="55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4E09D5-4D5B-C85F-B85B-EBE0B6B880A6}"/>
              </a:ext>
            </a:extLst>
          </p:cNvPr>
          <p:cNvSpPr txBox="1"/>
          <p:nvPr/>
        </p:nvSpPr>
        <p:spPr>
          <a:xfrm>
            <a:off x="1037138" y="2209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B70913-8BD3-4129-CB94-5FCFD2102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89" y="663234"/>
            <a:ext cx="4550038" cy="411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9F7169-8FDA-FA83-4C8B-D4B41598A788}"/>
              </a:ext>
            </a:extLst>
          </p:cNvPr>
          <p:cNvSpPr txBox="1"/>
          <p:nvPr/>
        </p:nvSpPr>
        <p:spPr>
          <a:xfrm>
            <a:off x="6449895" y="2209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アカウント作成</a:t>
            </a:r>
          </a:p>
        </p:txBody>
      </p:sp>
    </p:spTree>
    <p:extLst>
      <p:ext uri="{BB962C8B-B14F-4D97-AF65-F5344CB8AC3E}">
        <p14:creationId xmlns:p14="http://schemas.microsoft.com/office/powerpoint/2010/main" val="300605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4E09D5-4D5B-C85F-B85B-EBE0B6B880A6}"/>
              </a:ext>
            </a:extLst>
          </p:cNvPr>
          <p:cNvSpPr txBox="1"/>
          <p:nvPr/>
        </p:nvSpPr>
        <p:spPr>
          <a:xfrm>
            <a:off x="900464" y="638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記事一覧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D859C6-074F-1AC1-F471-23C1842A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64" y="1266899"/>
            <a:ext cx="10391071" cy="43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73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4E09D5-4D5B-C85F-B85B-EBE0B6B880A6}"/>
              </a:ext>
            </a:extLst>
          </p:cNvPr>
          <p:cNvSpPr txBox="1"/>
          <p:nvPr/>
        </p:nvSpPr>
        <p:spPr>
          <a:xfrm>
            <a:off x="3422735" y="650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記事詳細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26A373-E4FF-C253-0266-CC847D218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30" y="1129191"/>
            <a:ext cx="5282417" cy="53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38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4E09D5-4D5B-C85F-B85B-EBE0B6B880A6}"/>
              </a:ext>
            </a:extLst>
          </p:cNvPr>
          <p:cNvSpPr txBox="1"/>
          <p:nvPr/>
        </p:nvSpPr>
        <p:spPr>
          <a:xfrm>
            <a:off x="1004791" y="8039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新規投稿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42A8C3-D688-7A5A-CE0A-CA3AD161C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73" y="1480112"/>
            <a:ext cx="4419993" cy="501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0CB53E8-BC2B-C7AE-844A-F77974CDD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63" y="1669240"/>
            <a:ext cx="3638731" cy="454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FE5FB15-CD8C-0EAC-B649-2F1EE2C45A51}"/>
              </a:ext>
            </a:extLst>
          </p:cNvPr>
          <p:cNvSpPr txBox="1"/>
          <p:nvPr/>
        </p:nvSpPr>
        <p:spPr>
          <a:xfrm>
            <a:off x="6428798" y="8039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編集画面</a:t>
            </a:r>
          </a:p>
        </p:txBody>
      </p:sp>
    </p:spTree>
    <p:extLst>
      <p:ext uri="{BB962C8B-B14F-4D97-AF65-F5344CB8AC3E}">
        <p14:creationId xmlns:p14="http://schemas.microsoft.com/office/powerpoint/2010/main" val="96075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4E09D5-4D5B-C85F-B85B-EBE0B6B880A6}"/>
              </a:ext>
            </a:extLst>
          </p:cNvPr>
          <p:cNvSpPr txBox="1"/>
          <p:nvPr/>
        </p:nvSpPr>
        <p:spPr>
          <a:xfrm>
            <a:off x="3619116" y="11255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プロフィール画面</a:t>
            </a:r>
            <a:endParaRPr kumimoji="1"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B29524A-9A93-D039-9DB8-87192285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32" y="2013610"/>
            <a:ext cx="5278486" cy="353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43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ワイド画面</PresentationFormat>
  <Paragraphs>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晃太 石田</dc:creator>
  <cp:lastModifiedBy>晃太 石田</cp:lastModifiedBy>
  <cp:revision>2</cp:revision>
  <dcterms:created xsi:type="dcterms:W3CDTF">2024-05-27T01:30:58Z</dcterms:created>
  <dcterms:modified xsi:type="dcterms:W3CDTF">2024-05-27T01:38:01Z</dcterms:modified>
</cp:coreProperties>
</file>