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7" r:id="rId3"/>
    <p:sldId id="258" r:id="rId4"/>
    <p:sldId id="260" r:id="rId5"/>
    <p:sldId id="261" r:id="rId6"/>
    <p:sldId id="296" r:id="rId7"/>
    <p:sldId id="259" r:id="rId8"/>
    <p:sldId id="297" r:id="rId9"/>
    <p:sldId id="270" r:id="rId10"/>
    <p:sldId id="262" r:id="rId11"/>
    <p:sldId id="298" r:id="rId12"/>
    <p:sldId id="263" r:id="rId13"/>
    <p:sldId id="301" r:id="rId14"/>
    <p:sldId id="300" r:id="rId15"/>
    <p:sldId id="275" r:id="rId16"/>
  </p:sldIdLst>
  <p:sldSz cx="9144000" cy="5143500" type="screen16x9"/>
  <p:notesSz cx="6858000" cy="9144000"/>
  <p:embeddedFontLst>
    <p:embeddedFont>
      <p:font typeface="Anaheim" panose="020B0604020202020204" charset="0"/>
      <p:regular r:id="rId18"/>
    </p:embeddedFont>
    <p:embeddedFont>
      <p:font typeface="Catamaran" panose="020B0604020202020204" charset="0"/>
      <p:regular r:id="rId19"/>
      <p:bold r:id="rId20"/>
    </p:embeddedFont>
    <p:embeddedFont>
      <p:font typeface="Fugaz One" panose="020B0604020202020204" charset="0"/>
      <p:regular r:id="rId21"/>
    </p:embeddedFont>
    <p:embeddedFont>
      <p:font typeface="IBM Plex Sans" panose="020B0503050203000203" pitchFamily="34" charset="0"/>
      <p:regular r:id="rId22"/>
      <p:bold r:id="rId23"/>
      <p:italic r:id="rId24"/>
      <p:boldItalic r:id="rId25"/>
    </p:embeddedFont>
    <p:embeddedFont>
      <p:font typeface="IBM Plex Sans SemiBold" panose="020B0703050203000203" pitchFamily="34" charset="0"/>
      <p:regular r:id="rId26"/>
      <p:bold r:id="rId27"/>
      <p:italic r:id="rId28"/>
      <p:boldItalic r:id="rId29"/>
    </p:embeddedFont>
    <p:embeddedFont>
      <p:font typeface="Nunito Light" pitchFamily="2" charset="0"/>
      <p:regular r:id="rId30"/>
      <p:italic r:id="rId31"/>
    </p:embeddedFont>
    <p:embeddedFont>
      <p:font typeface="Raleway"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AB930E-208C-4F69-A180-57B7A986918B}">
  <a:tblStyle styleId="{F7AB930E-208C-4F69-A180-57B7A98691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A2C3AE8-C1A0-46DC-BFA3-B1652E23D39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441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587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846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590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31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6000"/>
          </a:blip>
          <a:srcRect l="49447" t="49073" r="10781" b="13956"/>
          <a:stretch/>
        </p:blipFill>
        <p:spPr>
          <a:xfrm>
            <a:off x="0" y="-3175"/>
            <a:ext cx="3562350" cy="3149725"/>
          </a:xfrm>
          <a:prstGeom prst="rect">
            <a:avLst/>
          </a:prstGeom>
          <a:noFill/>
          <a:ln>
            <a:noFill/>
          </a:ln>
        </p:spPr>
      </p:pic>
      <p:grpSp>
        <p:nvGrpSpPr>
          <p:cNvPr id="10" name="Google Shape;10;p2"/>
          <p:cNvGrpSpPr/>
          <p:nvPr/>
        </p:nvGrpSpPr>
        <p:grpSpPr>
          <a:xfrm>
            <a:off x="258525" y="104870"/>
            <a:ext cx="3785361" cy="539482"/>
            <a:chOff x="0" y="-12"/>
            <a:chExt cx="6234125" cy="888475"/>
          </a:xfrm>
        </p:grpSpPr>
        <p:pic>
          <p:nvPicPr>
            <p:cNvPr id="11" name="Google Shape;11;p2"/>
            <p:cNvPicPr preferRelativeResize="0"/>
            <p:nvPr/>
          </p:nvPicPr>
          <p:blipFill>
            <a:blip r:embed="rId3">
              <a:alphaModFix/>
            </a:blip>
            <a:stretch>
              <a:fillRect/>
            </a:stretch>
          </p:blipFill>
          <p:spPr>
            <a:xfrm>
              <a:off x="0" y="-12"/>
              <a:ext cx="5295900" cy="581025"/>
            </a:xfrm>
            <a:prstGeom prst="rect">
              <a:avLst/>
            </a:prstGeom>
            <a:noFill/>
            <a:ln>
              <a:noFill/>
            </a:ln>
          </p:spPr>
        </p:pic>
        <p:pic>
          <p:nvPicPr>
            <p:cNvPr id="12" name="Google Shape;12;p2"/>
            <p:cNvPicPr preferRelativeResize="0"/>
            <p:nvPr/>
          </p:nvPicPr>
          <p:blipFill>
            <a:blip r:embed="rId3">
              <a:alphaModFix/>
            </a:blip>
            <a:stretch>
              <a:fillRect/>
            </a:stretch>
          </p:blipFill>
          <p:spPr>
            <a:xfrm>
              <a:off x="938225" y="307438"/>
              <a:ext cx="5295900" cy="581025"/>
            </a:xfrm>
            <a:prstGeom prst="rect">
              <a:avLst/>
            </a:prstGeom>
            <a:noFill/>
            <a:ln>
              <a:noFill/>
            </a:ln>
          </p:spPr>
        </p:pic>
      </p:grpSp>
      <p:sp>
        <p:nvSpPr>
          <p:cNvPr id="13" name="Google Shape;13;p2"/>
          <p:cNvSpPr txBox="1">
            <a:spLocks noGrp="1"/>
          </p:cNvSpPr>
          <p:nvPr>
            <p:ph type="ctrTitle"/>
          </p:nvPr>
        </p:nvSpPr>
        <p:spPr>
          <a:xfrm>
            <a:off x="713225" y="888475"/>
            <a:ext cx="4639200" cy="1634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3" y="2709525"/>
            <a:ext cx="40266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5" name="Google Shape;15;p2"/>
          <p:cNvPicPr preferRelativeResize="0"/>
          <p:nvPr/>
        </p:nvPicPr>
        <p:blipFill rotWithShape="1">
          <a:blip r:embed="rId2">
            <a:alphaModFix amt="56000"/>
          </a:blip>
          <a:srcRect l="42928" t="35592" r="13555" b="13524"/>
          <a:stretch/>
        </p:blipFill>
        <p:spPr>
          <a:xfrm rot="10800000">
            <a:off x="6311876" y="1993776"/>
            <a:ext cx="2832125" cy="3149725"/>
          </a:xfrm>
          <a:prstGeom prst="rect">
            <a:avLst/>
          </a:prstGeom>
          <a:noFill/>
          <a:ln>
            <a:noFill/>
          </a:ln>
        </p:spPr>
      </p:pic>
      <p:grpSp>
        <p:nvGrpSpPr>
          <p:cNvPr id="16" name="Google Shape;16;p2"/>
          <p:cNvGrpSpPr/>
          <p:nvPr/>
        </p:nvGrpSpPr>
        <p:grpSpPr>
          <a:xfrm flipH="1">
            <a:off x="-470388" y="2985700"/>
            <a:ext cx="3232310" cy="3006374"/>
            <a:chOff x="1298039" y="1316459"/>
            <a:chExt cx="2817319" cy="2620391"/>
          </a:xfrm>
        </p:grpSpPr>
        <p:sp>
          <p:nvSpPr>
            <p:cNvPr id="17" name="Google Shape;17;p2"/>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18" name="Google Shape;18;p2"/>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19" name="Google Shape;19;p2"/>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20" name="Google Shape;20;p2"/>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21" name="Google Shape;21;p2"/>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22" name="Google Shape;22;p2"/>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23" name="Google Shape;23;p2"/>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24" name="Google Shape;24;p2"/>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25" name="Google Shape;25;p2"/>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26" name="Google Shape;26;p2"/>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27" name="Google Shape;27;p2"/>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28" name="Google Shape;28;p2"/>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29" name="Google Shape;29;p2"/>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2"/>
        <p:cNvGrpSpPr/>
        <p:nvPr/>
      </p:nvGrpSpPr>
      <p:grpSpPr>
        <a:xfrm>
          <a:off x="0" y="0"/>
          <a:ext cx="0" cy="0"/>
          <a:chOff x="0" y="0"/>
          <a:chExt cx="0" cy="0"/>
        </a:xfrm>
      </p:grpSpPr>
      <p:pic>
        <p:nvPicPr>
          <p:cNvPr id="193" name="Google Shape;193;p13"/>
          <p:cNvPicPr preferRelativeResize="0"/>
          <p:nvPr/>
        </p:nvPicPr>
        <p:blipFill rotWithShape="1">
          <a:blip r:embed="rId2">
            <a:alphaModFix amt="56000"/>
          </a:blip>
          <a:srcRect l="61099" t="56669" r="7281" b="6359"/>
          <a:stretch/>
        </p:blipFill>
        <p:spPr>
          <a:xfrm rot="-5400000">
            <a:off x="158801" y="2152576"/>
            <a:ext cx="2832125" cy="3149725"/>
          </a:xfrm>
          <a:prstGeom prst="rect">
            <a:avLst/>
          </a:prstGeom>
          <a:noFill/>
          <a:ln>
            <a:noFill/>
          </a:ln>
        </p:spPr>
      </p:pic>
      <p:grpSp>
        <p:nvGrpSpPr>
          <p:cNvPr id="194" name="Google Shape;194;p13"/>
          <p:cNvGrpSpPr/>
          <p:nvPr/>
        </p:nvGrpSpPr>
        <p:grpSpPr>
          <a:xfrm rot="5400000" flipH="1">
            <a:off x="7706520" y="-549229"/>
            <a:ext cx="2122850" cy="1974464"/>
            <a:chOff x="1298039" y="1316459"/>
            <a:chExt cx="2817319" cy="2620391"/>
          </a:xfrm>
        </p:grpSpPr>
        <p:sp>
          <p:nvSpPr>
            <p:cNvPr id="195" name="Google Shape;195;p13"/>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196" name="Google Shape;196;p13"/>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197" name="Google Shape;197;p13"/>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198" name="Google Shape;198;p13"/>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199" name="Google Shape;199;p13"/>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200" name="Google Shape;200;p13"/>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201" name="Google Shape;201;p13"/>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202" name="Google Shape;202;p13"/>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203" name="Google Shape;203;p13"/>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204" name="Google Shape;204;p13"/>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205" name="Google Shape;205;p13"/>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206" name="Google Shape;206;p13"/>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207" name="Google Shape;207;p13"/>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
        <p:nvSpPr>
          <p:cNvPr id="208" name="Google Shape;208;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13"/>
          <p:cNvSpPr txBox="1">
            <a:spLocks noGrp="1"/>
          </p:cNvSpPr>
          <p:nvPr>
            <p:ph type="title" idx="2" hasCustomPrompt="1"/>
          </p:nvPr>
        </p:nvSpPr>
        <p:spPr>
          <a:xfrm>
            <a:off x="720001" y="1637426"/>
            <a:ext cx="740700" cy="5394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3"/>
          <p:cNvSpPr txBox="1">
            <a:spLocks noGrp="1"/>
          </p:cNvSpPr>
          <p:nvPr>
            <p:ph type="title" idx="3" hasCustomPrompt="1"/>
          </p:nvPr>
        </p:nvSpPr>
        <p:spPr>
          <a:xfrm>
            <a:off x="4636171" y="1637426"/>
            <a:ext cx="749700" cy="5394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a:spLocks noGrp="1"/>
          </p:cNvSpPr>
          <p:nvPr>
            <p:ph type="title" idx="4" hasCustomPrompt="1"/>
          </p:nvPr>
        </p:nvSpPr>
        <p:spPr>
          <a:xfrm>
            <a:off x="720001" y="2639836"/>
            <a:ext cx="740700" cy="5394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a:spLocks noGrp="1"/>
          </p:cNvSpPr>
          <p:nvPr>
            <p:ph type="title" idx="5" hasCustomPrompt="1"/>
          </p:nvPr>
        </p:nvSpPr>
        <p:spPr>
          <a:xfrm>
            <a:off x="4636171" y="2639836"/>
            <a:ext cx="749700" cy="5394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3"/>
          <p:cNvSpPr txBox="1">
            <a:spLocks noGrp="1"/>
          </p:cNvSpPr>
          <p:nvPr>
            <p:ph type="title" idx="6" hasCustomPrompt="1"/>
          </p:nvPr>
        </p:nvSpPr>
        <p:spPr>
          <a:xfrm>
            <a:off x="720000" y="3642226"/>
            <a:ext cx="740700" cy="5394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a:spLocks noGrp="1"/>
          </p:cNvSpPr>
          <p:nvPr>
            <p:ph type="title" idx="7" hasCustomPrompt="1"/>
          </p:nvPr>
        </p:nvSpPr>
        <p:spPr>
          <a:xfrm>
            <a:off x="4636171" y="3642226"/>
            <a:ext cx="749700" cy="5394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5" name="Google Shape;215;p13"/>
          <p:cNvSpPr txBox="1">
            <a:spLocks noGrp="1"/>
          </p:cNvSpPr>
          <p:nvPr>
            <p:ph type="subTitle" idx="1"/>
          </p:nvPr>
        </p:nvSpPr>
        <p:spPr>
          <a:xfrm>
            <a:off x="1552209" y="1637426"/>
            <a:ext cx="2904000" cy="539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6" name="Google Shape;216;p13"/>
          <p:cNvSpPr txBox="1">
            <a:spLocks noGrp="1"/>
          </p:cNvSpPr>
          <p:nvPr>
            <p:ph type="subTitle" idx="8"/>
          </p:nvPr>
        </p:nvSpPr>
        <p:spPr>
          <a:xfrm>
            <a:off x="1552209" y="2639826"/>
            <a:ext cx="2904000" cy="539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7" name="Google Shape;217;p13"/>
          <p:cNvSpPr txBox="1">
            <a:spLocks noGrp="1"/>
          </p:cNvSpPr>
          <p:nvPr>
            <p:ph type="subTitle" idx="9"/>
          </p:nvPr>
        </p:nvSpPr>
        <p:spPr>
          <a:xfrm>
            <a:off x="1552209" y="3642226"/>
            <a:ext cx="2904000" cy="539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8" name="Google Shape;218;p13"/>
          <p:cNvSpPr txBox="1">
            <a:spLocks noGrp="1"/>
          </p:cNvSpPr>
          <p:nvPr>
            <p:ph type="subTitle" idx="13"/>
          </p:nvPr>
        </p:nvSpPr>
        <p:spPr>
          <a:xfrm>
            <a:off x="5481272" y="1637426"/>
            <a:ext cx="2904000" cy="539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9" name="Google Shape;219;p13"/>
          <p:cNvSpPr txBox="1">
            <a:spLocks noGrp="1"/>
          </p:cNvSpPr>
          <p:nvPr>
            <p:ph type="subTitle" idx="14"/>
          </p:nvPr>
        </p:nvSpPr>
        <p:spPr>
          <a:xfrm>
            <a:off x="5481272" y="2639826"/>
            <a:ext cx="2904000" cy="539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0" name="Google Shape;220;p13"/>
          <p:cNvSpPr txBox="1">
            <a:spLocks noGrp="1"/>
          </p:cNvSpPr>
          <p:nvPr>
            <p:ph type="subTitle" idx="15"/>
          </p:nvPr>
        </p:nvSpPr>
        <p:spPr>
          <a:xfrm>
            <a:off x="5481272" y="3642226"/>
            <a:ext cx="2904000" cy="539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47"/>
        <p:cNvGrpSpPr/>
        <p:nvPr/>
      </p:nvGrpSpPr>
      <p:grpSpPr>
        <a:xfrm>
          <a:off x="0" y="0"/>
          <a:ext cx="0" cy="0"/>
          <a:chOff x="0" y="0"/>
          <a:chExt cx="0" cy="0"/>
        </a:xfrm>
      </p:grpSpPr>
      <p:grpSp>
        <p:nvGrpSpPr>
          <p:cNvPr id="348" name="Google Shape;348;p19"/>
          <p:cNvGrpSpPr/>
          <p:nvPr/>
        </p:nvGrpSpPr>
        <p:grpSpPr>
          <a:xfrm>
            <a:off x="0" y="0"/>
            <a:ext cx="9144000" cy="5143500"/>
            <a:chOff x="0" y="0"/>
            <a:chExt cx="9144000" cy="5143500"/>
          </a:xfrm>
        </p:grpSpPr>
        <p:pic>
          <p:nvPicPr>
            <p:cNvPr id="349" name="Google Shape;349;p19"/>
            <p:cNvPicPr preferRelativeResize="0"/>
            <p:nvPr/>
          </p:nvPicPr>
          <p:blipFill rotWithShape="1">
            <a:blip r:embed="rId2">
              <a:alphaModFix amt="56000"/>
            </a:blip>
            <a:srcRect l="64006" t="59789" r="13555" b="13973"/>
            <a:stretch/>
          </p:blipFill>
          <p:spPr>
            <a:xfrm rot="-5400000">
              <a:off x="146362" y="2387063"/>
              <a:ext cx="2610075" cy="2902800"/>
            </a:xfrm>
            <a:prstGeom prst="rect">
              <a:avLst/>
            </a:prstGeom>
            <a:noFill/>
            <a:ln>
              <a:noFill/>
            </a:ln>
          </p:spPr>
        </p:pic>
        <p:pic>
          <p:nvPicPr>
            <p:cNvPr id="350" name="Google Shape;350;p19"/>
            <p:cNvPicPr preferRelativeResize="0"/>
            <p:nvPr/>
          </p:nvPicPr>
          <p:blipFill rotWithShape="1">
            <a:blip r:embed="rId2">
              <a:alphaModFix amt="56000"/>
            </a:blip>
            <a:srcRect l="64006" t="59789" r="13555" b="13973"/>
            <a:stretch/>
          </p:blipFill>
          <p:spPr>
            <a:xfrm rot="5400000">
              <a:off x="6886025" y="-119900"/>
              <a:ext cx="2138075" cy="2377875"/>
            </a:xfrm>
            <a:prstGeom prst="rect">
              <a:avLst/>
            </a:prstGeom>
            <a:noFill/>
            <a:ln>
              <a:noFill/>
            </a:ln>
          </p:spPr>
        </p:pic>
      </p:grpSp>
      <p:sp>
        <p:nvSpPr>
          <p:cNvPr id="351" name="Google Shape;351;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2" name="Google Shape;352;p19"/>
          <p:cNvSpPr txBox="1">
            <a:spLocks noGrp="1"/>
          </p:cNvSpPr>
          <p:nvPr>
            <p:ph type="subTitle" idx="1"/>
          </p:nvPr>
        </p:nvSpPr>
        <p:spPr>
          <a:xfrm>
            <a:off x="720000" y="3026674"/>
            <a:ext cx="2404800" cy="14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3" name="Google Shape;353;p19"/>
          <p:cNvSpPr txBox="1">
            <a:spLocks noGrp="1"/>
          </p:cNvSpPr>
          <p:nvPr>
            <p:ph type="subTitle" idx="2"/>
          </p:nvPr>
        </p:nvSpPr>
        <p:spPr>
          <a:xfrm>
            <a:off x="3369594" y="3026674"/>
            <a:ext cx="2404800" cy="14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4" name="Google Shape;354;p19"/>
          <p:cNvSpPr txBox="1">
            <a:spLocks noGrp="1"/>
          </p:cNvSpPr>
          <p:nvPr>
            <p:ph type="subTitle" idx="3"/>
          </p:nvPr>
        </p:nvSpPr>
        <p:spPr>
          <a:xfrm>
            <a:off x="6019178" y="3026674"/>
            <a:ext cx="2404800" cy="14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5" name="Google Shape;355;p19"/>
          <p:cNvSpPr txBox="1">
            <a:spLocks noGrp="1"/>
          </p:cNvSpPr>
          <p:nvPr>
            <p:ph type="subTitle" idx="4"/>
          </p:nvPr>
        </p:nvSpPr>
        <p:spPr>
          <a:xfrm>
            <a:off x="720000" y="2538984"/>
            <a:ext cx="2404800" cy="48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6" name="Google Shape;356;p19"/>
          <p:cNvSpPr txBox="1">
            <a:spLocks noGrp="1"/>
          </p:cNvSpPr>
          <p:nvPr>
            <p:ph type="subTitle" idx="5"/>
          </p:nvPr>
        </p:nvSpPr>
        <p:spPr>
          <a:xfrm>
            <a:off x="3369594" y="2538984"/>
            <a:ext cx="2404800" cy="48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7" name="Google Shape;357;p19"/>
          <p:cNvSpPr txBox="1">
            <a:spLocks noGrp="1"/>
          </p:cNvSpPr>
          <p:nvPr>
            <p:ph type="subTitle" idx="6"/>
          </p:nvPr>
        </p:nvSpPr>
        <p:spPr>
          <a:xfrm>
            <a:off x="6019194" y="2538984"/>
            <a:ext cx="2404800" cy="48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58" name="Google Shape;358;p19"/>
          <p:cNvGrpSpPr/>
          <p:nvPr/>
        </p:nvGrpSpPr>
        <p:grpSpPr>
          <a:xfrm rot="5400000" flipH="1">
            <a:off x="7369345" y="-447729"/>
            <a:ext cx="2122850" cy="1974464"/>
            <a:chOff x="1298039" y="1316459"/>
            <a:chExt cx="2817319" cy="2620391"/>
          </a:xfrm>
        </p:grpSpPr>
        <p:sp>
          <p:nvSpPr>
            <p:cNvPr id="359" name="Google Shape;359;p19"/>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360" name="Google Shape;360;p19"/>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361" name="Google Shape;361;p19"/>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362" name="Google Shape;362;p19"/>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363" name="Google Shape;363;p19"/>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364" name="Google Shape;364;p19"/>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365" name="Google Shape;365;p19"/>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366" name="Google Shape;366;p19"/>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367" name="Google Shape;367;p19"/>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368" name="Google Shape;368;p19"/>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369" name="Google Shape;369;p19"/>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370" name="Google Shape;370;p19"/>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371" name="Google Shape;371;p19"/>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72"/>
        <p:cNvGrpSpPr/>
        <p:nvPr/>
      </p:nvGrpSpPr>
      <p:grpSpPr>
        <a:xfrm>
          <a:off x="0" y="0"/>
          <a:ext cx="0" cy="0"/>
          <a:chOff x="0" y="0"/>
          <a:chExt cx="0" cy="0"/>
        </a:xfrm>
      </p:grpSpPr>
      <p:grpSp>
        <p:nvGrpSpPr>
          <p:cNvPr id="373" name="Google Shape;373;p20"/>
          <p:cNvGrpSpPr/>
          <p:nvPr/>
        </p:nvGrpSpPr>
        <p:grpSpPr>
          <a:xfrm rot="10800000" flipH="1">
            <a:off x="0" y="0"/>
            <a:ext cx="9144000" cy="5143500"/>
            <a:chOff x="0" y="0"/>
            <a:chExt cx="9144000" cy="5143500"/>
          </a:xfrm>
        </p:grpSpPr>
        <p:pic>
          <p:nvPicPr>
            <p:cNvPr id="374" name="Google Shape;374;p20"/>
            <p:cNvPicPr preferRelativeResize="0"/>
            <p:nvPr/>
          </p:nvPicPr>
          <p:blipFill rotWithShape="1">
            <a:blip r:embed="rId2">
              <a:alphaModFix amt="56000"/>
            </a:blip>
            <a:srcRect l="64006" t="59789" r="13555" b="13973"/>
            <a:stretch/>
          </p:blipFill>
          <p:spPr>
            <a:xfrm rot="-5400000">
              <a:off x="146362" y="2387063"/>
              <a:ext cx="2610075" cy="2902800"/>
            </a:xfrm>
            <a:prstGeom prst="rect">
              <a:avLst/>
            </a:prstGeom>
            <a:noFill/>
            <a:ln>
              <a:noFill/>
            </a:ln>
          </p:spPr>
        </p:pic>
        <p:pic>
          <p:nvPicPr>
            <p:cNvPr id="375" name="Google Shape;375;p20"/>
            <p:cNvPicPr preferRelativeResize="0"/>
            <p:nvPr/>
          </p:nvPicPr>
          <p:blipFill rotWithShape="1">
            <a:blip r:embed="rId2">
              <a:alphaModFix amt="56000"/>
            </a:blip>
            <a:srcRect l="64006" t="59789" r="13555" b="13973"/>
            <a:stretch/>
          </p:blipFill>
          <p:spPr>
            <a:xfrm rot="5400000">
              <a:off x="6886025" y="-119900"/>
              <a:ext cx="2138075" cy="2377875"/>
            </a:xfrm>
            <a:prstGeom prst="rect">
              <a:avLst/>
            </a:prstGeom>
            <a:noFill/>
            <a:ln>
              <a:noFill/>
            </a:ln>
          </p:spPr>
        </p:pic>
      </p:grpSp>
      <p:sp>
        <p:nvSpPr>
          <p:cNvPr id="376" name="Google Shape;376;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20"/>
          <p:cNvSpPr txBox="1">
            <a:spLocks noGrp="1"/>
          </p:cNvSpPr>
          <p:nvPr>
            <p:ph type="subTitle" idx="1"/>
          </p:nvPr>
        </p:nvSpPr>
        <p:spPr>
          <a:xfrm>
            <a:off x="720000" y="1814248"/>
            <a:ext cx="37128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8" name="Google Shape;378;p20"/>
          <p:cNvSpPr txBox="1">
            <a:spLocks noGrp="1"/>
          </p:cNvSpPr>
          <p:nvPr>
            <p:ph type="subTitle" idx="2"/>
          </p:nvPr>
        </p:nvSpPr>
        <p:spPr>
          <a:xfrm>
            <a:off x="4711211" y="1814248"/>
            <a:ext cx="37128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9" name="Google Shape;379;p20"/>
          <p:cNvSpPr txBox="1">
            <a:spLocks noGrp="1"/>
          </p:cNvSpPr>
          <p:nvPr>
            <p:ph type="subTitle" idx="3"/>
          </p:nvPr>
        </p:nvSpPr>
        <p:spPr>
          <a:xfrm>
            <a:off x="720000" y="3542063"/>
            <a:ext cx="37128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0" name="Google Shape;380;p20"/>
          <p:cNvSpPr txBox="1">
            <a:spLocks noGrp="1"/>
          </p:cNvSpPr>
          <p:nvPr>
            <p:ph type="subTitle" idx="4"/>
          </p:nvPr>
        </p:nvSpPr>
        <p:spPr>
          <a:xfrm>
            <a:off x="4711211" y="3542063"/>
            <a:ext cx="3712800" cy="10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1" name="Google Shape;381;p20"/>
          <p:cNvSpPr txBox="1">
            <a:spLocks noGrp="1"/>
          </p:cNvSpPr>
          <p:nvPr>
            <p:ph type="subTitle" idx="5"/>
          </p:nvPr>
        </p:nvSpPr>
        <p:spPr>
          <a:xfrm>
            <a:off x="720001" y="1348050"/>
            <a:ext cx="37128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2" name="Google Shape;382;p20"/>
          <p:cNvSpPr txBox="1">
            <a:spLocks noGrp="1"/>
          </p:cNvSpPr>
          <p:nvPr>
            <p:ph type="subTitle" idx="6"/>
          </p:nvPr>
        </p:nvSpPr>
        <p:spPr>
          <a:xfrm>
            <a:off x="720001" y="3074268"/>
            <a:ext cx="37128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3" name="Google Shape;383;p20"/>
          <p:cNvSpPr txBox="1">
            <a:spLocks noGrp="1"/>
          </p:cNvSpPr>
          <p:nvPr>
            <p:ph type="subTitle" idx="7"/>
          </p:nvPr>
        </p:nvSpPr>
        <p:spPr>
          <a:xfrm>
            <a:off x="4711180" y="1348050"/>
            <a:ext cx="37128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4" name="Google Shape;384;p20"/>
          <p:cNvSpPr txBox="1">
            <a:spLocks noGrp="1"/>
          </p:cNvSpPr>
          <p:nvPr>
            <p:ph type="subTitle" idx="8"/>
          </p:nvPr>
        </p:nvSpPr>
        <p:spPr>
          <a:xfrm>
            <a:off x="4711180" y="3074268"/>
            <a:ext cx="37128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85" name="Google Shape;385;p20"/>
          <p:cNvGrpSpPr/>
          <p:nvPr/>
        </p:nvGrpSpPr>
        <p:grpSpPr>
          <a:xfrm rot="5400000" flipH="1">
            <a:off x="-484155" y="3997296"/>
            <a:ext cx="2122850" cy="1974464"/>
            <a:chOff x="1298039" y="1316459"/>
            <a:chExt cx="2817319" cy="2620391"/>
          </a:xfrm>
        </p:grpSpPr>
        <p:sp>
          <p:nvSpPr>
            <p:cNvPr id="386" name="Google Shape;386;p20"/>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387" name="Google Shape;387;p20"/>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388" name="Google Shape;388;p20"/>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389" name="Google Shape;389;p20"/>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390" name="Google Shape;390;p20"/>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391" name="Google Shape;391;p20"/>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392" name="Google Shape;392;p20"/>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393" name="Google Shape;393;p20"/>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394" name="Google Shape;394;p20"/>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395" name="Google Shape;395;p20"/>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396" name="Google Shape;396;p20"/>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397" name="Google Shape;397;p20"/>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398" name="Google Shape;398;p20"/>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72"/>
        <p:cNvGrpSpPr/>
        <p:nvPr/>
      </p:nvGrpSpPr>
      <p:grpSpPr>
        <a:xfrm>
          <a:off x="0" y="0"/>
          <a:ext cx="0" cy="0"/>
          <a:chOff x="0" y="0"/>
          <a:chExt cx="0" cy="0"/>
        </a:xfrm>
      </p:grpSpPr>
      <p:sp>
        <p:nvSpPr>
          <p:cNvPr id="473" name="Google Shape;473;p23"/>
          <p:cNvSpPr txBox="1">
            <a:spLocks noGrp="1"/>
          </p:cNvSpPr>
          <p:nvPr>
            <p:ph type="title"/>
          </p:nvPr>
        </p:nvSpPr>
        <p:spPr>
          <a:xfrm>
            <a:off x="2347938" y="6924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4" name="Google Shape;474;p23"/>
          <p:cNvSpPr txBox="1">
            <a:spLocks noGrp="1"/>
          </p:cNvSpPr>
          <p:nvPr>
            <p:ph type="subTitle" idx="1"/>
          </p:nvPr>
        </p:nvSpPr>
        <p:spPr>
          <a:xfrm>
            <a:off x="2347900" y="1711382"/>
            <a:ext cx="4448100" cy="115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5" name="Google Shape;475;p2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Catamaran"/>
                <a:ea typeface="Catamaran"/>
                <a:cs typeface="Catamaran"/>
                <a:sym typeface="Catamaran"/>
              </a:rPr>
              <a:t>CREDITS:</a:t>
            </a:r>
            <a:r>
              <a:rPr lang="en" sz="1000">
                <a:solidFill>
                  <a:schemeClr val="dk1"/>
                </a:solidFill>
                <a:latin typeface="Catamaran"/>
                <a:ea typeface="Catamaran"/>
                <a:cs typeface="Catamaran"/>
                <a:sym typeface="Catamaran"/>
              </a:rPr>
              <a:t> This presentation template was created by </a:t>
            </a:r>
            <a:r>
              <a:rPr lang="en" sz="1000" b="1" u="sng">
                <a:solidFill>
                  <a:schemeClr val="hlink"/>
                </a:solidFill>
                <a:latin typeface="Catamaran"/>
                <a:ea typeface="Catamaran"/>
                <a:cs typeface="Catamaran"/>
                <a:sym typeface="Catamaran"/>
                <a:hlinkClick r:id="rId2"/>
              </a:rPr>
              <a:t>Slidesgo</a:t>
            </a:r>
            <a:r>
              <a:rPr lang="en" sz="1000">
                <a:solidFill>
                  <a:schemeClr val="dk1"/>
                </a:solidFill>
                <a:latin typeface="Catamaran"/>
                <a:ea typeface="Catamaran"/>
                <a:cs typeface="Catamaran"/>
                <a:sym typeface="Catamaran"/>
              </a:rPr>
              <a:t>, and includes icons by </a:t>
            </a:r>
            <a:r>
              <a:rPr lang="en" sz="1000" b="1" u="sng">
                <a:solidFill>
                  <a:schemeClr val="dk1"/>
                </a:solid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a:solidFill>
                  <a:schemeClr val="dk1"/>
                </a:solidFill>
                <a:latin typeface="Catamaran"/>
                <a:ea typeface="Catamaran"/>
                <a:cs typeface="Catamaran"/>
                <a:sym typeface="Catamaran"/>
              </a:rPr>
              <a:t>, and infographics &amp; images by </a:t>
            </a:r>
            <a:r>
              <a:rPr lang="en" sz="1000" b="1" u="sng">
                <a:solidFill>
                  <a:schemeClr val="dk1"/>
                </a:solid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Catamaran"/>
                <a:ea typeface="Catamaran"/>
                <a:cs typeface="Catamaran"/>
                <a:sym typeface="Catamaran"/>
              </a:rPr>
              <a:t> </a:t>
            </a:r>
            <a:endParaRPr sz="1000" b="1" u="sng">
              <a:solidFill>
                <a:schemeClr val="dk1"/>
              </a:solidFill>
              <a:latin typeface="Catamaran"/>
              <a:ea typeface="Catamaran"/>
              <a:cs typeface="Catamaran"/>
              <a:sym typeface="Catamaran"/>
            </a:endParaRPr>
          </a:p>
        </p:txBody>
      </p:sp>
      <p:grpSp>
        <p:nvGrpSpPr>
          <p:cNvPr id="476" name="Google Shape;476;p23"/>
          <p:cNvGrpSpPr/>
          <p:nvPr/>
        </p:nvGrpSpPr>
        <p:grpSpPr>
          <a:xfrm>
            <a:off x="0" y="-3175"/>
            <a:ext cx="9144000" cy="5146675"/>
            <a:chOff x="0" y="-3175"/>
            <a:chExt cx="9144000" cy="5146675"/>
          </a:xfrm>
        </p:grpSpPr>
        <p:pic>
          <p:nvPicPr>
            <p:cNvPr id="477" name="Google Shape;477;p23"/>
            <p:cNvPicPr preferRelativeResize="0"/>
            <p:nvPr/>
          </p:nvPicPr>
          <p:blipFill rotWithShape="1">
            <a:blip r:embed="rId5">
              <a:alphaModFix amt="56000"/>
            </a:blip>
            <a:srcRect l="54912" t="53925" r="13248" b="12679"/>
            <a:stretch/>
          </p:blipFill>
          <p:spPr>
            <a:xfrm>
              <a:off x="0" y="-3175"/>
              <a:ext cx="2860000" cy="2853225"/>
            </a:xfrm>
            <a:prstGeom prst="rect">
              <a:avLst/>
            </a:prstGeom>
            <a:noFill/>
            <a:ln>
              <a:noFill/>
            </a:ln>
          </p:spPr>
        </p:pic>
        <p:pic>
          <p:nvPicPr>
            <p:cNvPr id="478" name="Google Shape;478;p23"/>
            <p:cNvPicPr preferRelativeResize="0"/>
            <p:nvPr/>
          </p:nvPicPr>
          <p:blipFill rotWithShape="1">
            <a:blip r:embed="rId5">
              <a:alphaModFix amt="56000"/>
            </a:blip>
            <a:srcRect l="54912" t="53925" r="13248" b="12679"/>
            <a:stretch/>
          </p:blipFill>
          <p:spPr>
            <a:xfrm rot="10800000">
              <a:off x="6284000" y="2290275"/>
              <a:ext cx="2860000" cy="2853225"/>
            </a:xfrm>
            <a:prstGeom prst="rect">
              <a:avLst/>
            </a:prstGeom>
            <a:noFill/>
            <a:ln>
              <a:noFill/>
            </a:ln>
          </p:spPr>
        </p:pic>
      </p:grpSp>
      <p:grpSp>
        <p:nvGrpSpPr>
          <p:cNvPr id="479" name="Google Shape;479;p23"/>
          <p:cNvGrpSpPr/>
          <p:nvPr/>
        </p:nvGrpSpPr>
        <p:grpSpPr>
          <a:xfrm>
            <a:off x="-479385" y="809493"/>
            <a:ext cx="10268287" cy="2929730"/>
            <a:chOff x="-479385" y="809493"/>
            <a:chExt cx="10268287" cy="2929730"/>
          </a:xfrm>
        </p:grpSpPr>
        <p:grpSp>
          <p:nvGrpSpPr>
            <p:cNvPr id="480" name="Google Shape;480;p23"/>
            <p:cNvGrpSpPr/>
            <p:nvPr/>
          </p:nvGrpSpPr>
          <p:grpSpPr>
            <a:xfrm flipH="1">
              <a:off x="6859172" y="990461"/>
              <a:ext cx="2929730" cy="2724944"/>
              <a:chOff x="1298039" y="1316459"/>
              <a:chExt cx="2817319" cy="2620391"/>
            </a:xfrm>
          </p:grpSpPr>
          <p:sp>
            <p:nvSpPr>
              <p:cNvPr id="481" name="Google Shape;481;p23"/>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482" name="Google Shape;482;p23"/>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483" name="Google Shape;483;p23"/>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484" name="Google Shape;484;p23"/>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485" name="Google Shape;485;p23"/>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486" name="Google Shape;486;p23"/>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487" name="Google Shape;487;p23"/>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488" name="Google Shape;488;p23"/>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489" name="Google Shape;489;p23"/>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490" name="Google Shape;490;p23"/>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491" name="Google Shape;491;p23"/>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492" name="Google Shape;492;p23"/>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493" name="Google Shape;493;p23"/>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grpSp>
          <p:nvGrpSpPr>
            <p:cNvPr id="494" name="Google Shape;494;p23"/>
            <p:cNvGrpSpPr/>
            <p:nvPr/>
          </p:nvGrpSpPr>
          <p:grpSpPr>
            <a:xfrm rot="5400000" flipH="1">
              <a:off x="-581778" y="911886"/>
              <a:ext cx="2929730" cy="2724944"/>
              <a:chOff x="1298039" y="1316459"/>
              <a:chExt cx="2817319" cy="2620391"/>
            </a:xfrm>
          </p:grpSpPr>
          <p:sp>
            <p:nvSpPr>
              <p:cNvPr id="495" name="Google Shape;495;p23"/>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496" name="Google Shape;496;p23"/>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497" name="Google Shape;497;p23"/>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498" name="Google Shape;498;p23"/>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499" name="Google Shape;499;p23"/>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500" name="Google Shape;500;p23"/>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501" name="Google Shape;501;p23"/>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502" name="Google Shape;502;p23"/>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503" name="Google Shape;503;p23"/>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504" name="Google Shape;504;p23"/>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505" name="Google Shape;505;p23"/>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506" name="Google Shape;506;p23"/>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507" name="Google Shape;507;p23"/>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grpSp>
      <p:grpSp>
        <p:nvGrpSpPr>
          <p:cNvPr id="508" name="Google Shape;508;p23"/>
          <p:cNvGrpSpPr/>
          <p:nvPr/>
        </p:nvGrpSpPr>
        <p:grpSpPr>
          <a:xfrm flipH="1">
            <a:off x="259725" y="4497745"/>
            <a:ext cx="3785361" cy="539482"/>
            <a:chOff x="0" y="-12"/>
            <a:chExt cx="6234125" cy="888475"/>
          </a:xfrm>
        </p:grpSpPr>
        <p:pic>
          <p:nvPicPr>
            <p:cNvPr id="509" name="Google Shape;509;p23"/>
            <p:cNvPicPr preferRelativeResize="0"/>
            <p:nvPr/>
          </p:nvPicPr>
          <p:blipFill>
            <a:blip r:embed="rId6">
              <a:alphaModFix/>
            </a:blip>
            <a:stretch>
              <a:fillRect/>
            </a:stretch>
          </p:blipFill>
          <p:spPr>
            <a:xfrm>
              <a:off x="0" y="-12"/>
              <a:ext cx="5295900" cy="581025"/>
            </a:xfrm>
            <a:prstGeom prst="rect">
              <a:avLst/>
            </a:prstGeom>
            <a:noFill/>
            <a:ln>
              <a:noFill/>
            </a:ln>
          </p:spPr>
        </p:pic>
        <p:pic>
          <p:nvPicPr>
            <p:cNvPr id="510" name="Google Shape;510;p23"/>
            <p:cNvPicPr preferRelativeResize="0"/>
            <p:nvPr/>
          </p:nvPicPr>
          <p:blipFill>
            <a:blip r:embed="rId6">
              <a:alphaModFix/>
            </a:blip>
            <a:stretch>
              <a:fillRect/>
            </a:stretch>
          </p:blipFill>
          <p:spPr>
            <a:xfrm>
              <a:off x="938225" y="307438"/>
              <a:ext cx="5295900" cy="581025"/>
            </a:xfrm>
            <a:prstGeom prst="rect">
              <a:avLst/>
            </a:prstGeom>
            <a:noFill/>
            <a:ln>
              <a:noFill/>
            </a:ln>
          </p:spPr>
        </p:pic>
      </p:grpSp>
      <p:grpSp>
        <p:nvGrpSpPr>
          <p:cNvPr id="511" name="Google Shape;511;p23"/>
          <p:cNvGrpSpPr/>
          <p:nvPr/>
        </p:nvGrpSpPr>
        <p:grpSpPr>
          <a:xfrm flipH="1">
            <a:off x="5302450" y="-5"/>
            <a:ext cx="3785361" cy="539482"/>
            <a:chOff x="0" y="-12"/>
            <a:chExt cx="6234125" cy="888475"/>
          </a:xfrm>
        </p:grpSpPr>
        <p:pic>
          <p:nvPicPr>
            <p:cNvPr id="512" name="Google Shape;512;p23"/>
            <p:cNvPicPr preferRelativeResize="0"/>
            <p:nvPr/>
          </p:nvPicPr>
          <p:blipFill>
            <a:blip r:embed="rId6">
              <a:alphaModFix/>
            </a:blip>
            <a:stretch>
              <a:fillRect/>
            </a:stretch>
          </p:blipFill>
          <p:spPr>
            <a:xfrm>
              <a:off x="0" y="-12"/>
              <a:ext cx="5295900" cy="581025"/>
            </a:xfrm>
            <a:prstGeom prst="rect">
              <a:avLst/>
            </a:prstGeom>
            <a:noFill/>
            <a:ln>
              <a:noFill/>
            </a:ln>
          </p:spPr>
        </p:pic>
        <p:pic>
          <p:nvPicPr>
            <p:cNvPr id="513" name="Google Shape;513;p23"/>
            <p:cNvPicPr preferRelativeResize="0"/>
            <p:nvPr/>
          </p:nvPicPr>
          <p:blipFill>
            <a:blip r:embed="rId6">
              <a:alphaModFix/>
            </a:blip>
            <a:stretch>
              <a:fillRect/>
            </a:stretch>
          </p:blipFill>
          <p:spPr>
            <a:xfrm>
              <a:off x="938225" y="307438"/>
              <a:ext cx="5295900" cy="581025"/>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4"/>
        <p:cNvGrpSpPr/>
        <p:nvPr/>
      </p:nvGrpSpPr>
      <p:grpSpPr>
        <a:xfrm>
          <a:off x="0" y="0"/>
          <a:ext cx="0" cy="0"/>
          <a:chOff x="0" y="0"/>
          <a:chExt cx="0" cy="0"/>
        </a:xfrm>
      </p:grpSpPr>
      <p:grpSp>
        <p:nvGrpSpPr>
          <p:cNvPr id="515" name="Google Shape;515;p24"/>
          <p:cNvGrpSpPr/>
          <p:nvPr/>
        </p:nvGrpSpPr>
        <p:grpSpPr>
          <a:xfrm rot="5400000" flipH="1">
            <a:off x="-734945" y="2335770"/>
            <a:ext cx="3549822" cy="3301692"/>
            <a:chOff x="1298039" y="1316459"/>
            <a:chExt cx="2817319" cy="2620391"/>
          </a:xfrm>
        </p:grpSpPr>
        <p:sp>
          <p:nvSpPr>
            <p:cNvPr id="516" name="Google Shape;516;p24"/>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517" name="Google Shape;517;p24"/>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518" name="Google Shape;518;p24"/>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519" name="Google Shape;519;p24"/>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520" name="Google Shape;520;p24"/>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521" name="Google Shape;521;p24"/>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522" name="Google Shape;522;p24"/>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523" name="Google Shape;523;p24"/>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524" name="Google Shape;524;p24"/>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525" name="Google Shape;525;p24"/>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526" name="Google Shape;526;p24"/>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527" name="Google Shape;527;p24"/>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528" name="Google Shape;528;p24"/>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9"/>
        <p:cNvGrpSpPr/>
        <p:nvPr/>
      </p:nvGrpSpPr>
      <p:grpSpPr>
        <a:xfrm>
          <a:off x="0" y="0"/>
          <a:ext cx="0" cy="0"/>
          <a:chOff x="0" y="0"/>
          <a:chExt cx="0" cy="0"/>
        </a:xfrm>
      </p:grpSpPr>
      <p:grpSp>
        <p:nvGrpSpPr>
          <p:cNvPr id="530" name="Google Shape;530;p25"/>
          <p:cNvGrpSpPr/>
          <p:nvPr/>
        </p:nvGrpSpPr>
        <p:grpSpPr>
          <a:xfrm rot="5400000" flipH="1">
            <a:off x="6322530" y="-423405"/>
            <a:ext cx="3549822" cy="3301692"/>
            <a:chOff x="1298039" y="1316459"/>
            <a:chExt cx="2817319" cy="2620391"/>
          </a:xfrm>
        </p:grpSpPr>
        <p:sp>
          <p:nvSpPr>
            <p:cNvPr id="531" name="Google Shape;531;p25"/>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532" name="Google Shape;532;p25"/>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533" name="Google Shape;533;p25"/>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534" name="Google Shape;534;p25"/>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535" name="Google Shape;535;p25"/>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536" name="Google Shape;536;p25"/>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537" name="Google Shape;537;p25"/>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538" name="Google Shape;538;p25"/>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539" name="Google Shape;539;p25"/>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540" name="Google Shape;540;p25"/>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541" name="Google Shape;541;p25"/>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542" name="Google Shape;542;p25"/>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543" name="Google Shape;543;p25"/>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2641650" y="2842650"/>
            <a:ext cx="4383600" cy="1422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713225" y="2842650"/>
            <a:ext cx="1474500" cy="14223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 name="Google Shape;33;p3"/>
          <p:cNvSpPr>
            <a:spLocks noGrp="1"/>
          </p:cNvSpPr>
          <p:nvPr>
            <p:ph type="pic" idx="3"/>
          </p:nvPr>
        </p:nvSpPr>
        <p:spPr>
          <a:xfrm>
            <a:off x="0" y="0"/>
            <a:ext cx="9144000" cy="2487600"/>
          </a:xfrm>
          <a:prstGeom prst="rect">
            <a:avLst/>
          </a:prstGeom>
          <a:noFill/>
          <a:ln>
            <a:noFill/>
          </a:ln>
        </p:spPr>
      </p:sp>
      <p:pic>
        <p:nvPicPr>
          <p:cNvPr id="34" name="Google Shape;34;p3"/>
          <p:cNvPicPr preferRelativeResize="0"/>
          <p:nvPr/>
        </p:nvPicPr>
        <p:blipFill rotWithShape="1">
          <a:blip r:embed="rId2">
            <a:alphaModFix amt="56000"/>
          </a:blip>
          <a:srcRect l="42928" t="35592" r="13555" b="13524"/>
          <a:stretch/>
        </p:blipFill>
        <p:spPr>
          <a:xfrm rot="10800000">
            <a:off x="6135013" y="1797087"/>
            <a:ext cx="3009000" cy="3346425"/>
          </a:xfrm>
          <a:prstGeom prst="rect">
            <a:avLst/>
          </a:prstGeom>
          <a:noFill/>
          <a:ln>
            <a:noFill/>
          </a:ln>
        </p:spPr>
      </p:pic>
      <p:pic>
        <p:nvPicPr>
          <p:cNvPr id="35" name="Google Shape;35;p3"/>
          <p:cNvPicPr preferRelativeResize="0"/>
          <p:nvPr/>
        </p:nvPicPr>
        <p:blipFill rotWithShape="1">
          <a:blip r:embed="rId2">
            <a:alphaModFix amt="56000"/>
          </a:blip>
          <a:srcRect l="42928" t="35592" r="13555" b="13524"/>
          <a:stretch/>
        </p:blipFill>
        <p:spPr>
          <a:xfrm rot="-5400000">
            <a:off x="78662" y="3661937"/>
            <a:ext cx="1402900" cy="1560225"/>
          </a:xfrm>
          <a:prstGeom prst="rect">
            <a:avLst/>
          </a:prstGeom>
          <a:noFill/>
          <a:ln>
            <a:noFill/>
          </a:ln>
        </p:spPr>
      </p:pic>
      <p:grpSp>
        <p:nvGrpSpPr>
          <p:cNvPr id="36" name="Google Shape;36;p3"/>
          <p:cNvGrpSpPr/>
          <p:nvPr/>
        </p:nvGrpSpPr>
        <p:grpSpPr>
          <a:xfrm rot="-5400000" flipH="1">
            <a:off x="6786165" y="2541119"/>
            <a:ext cx="3289220" cy="3059306"/>
            <a:chOff x="1298039" y="1316459"/>
            <a:chExt cx="2817319" cy="2620391"/>
          </a:xfrm>
        </p:grpSpPr>
        <p:sp>
          <p:nvSpPr>
            <p:cNvPr id="37" name="Google Shape;37;p3"/>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38" name="Google Shape;38;p3"/>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39" name="Google Shape;39;p3"/>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40" name="Google Shape;40;p3"/>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41" name="Google Shape;41;p3"/>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42" name="Google Shape;42;p3"/>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43" name="Google Shape;43;p3"/>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44" name="Google Shape;44;p3"/>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45" name="Google Shape;45;p3"/>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46" name="Google Shape;46;p3"/>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47" name="Google Shape;47;p3"/>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48" name="Google Shape;48;p3"/>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49" name="Google Shape;49;p3"/>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pic>
        <p:nvPicPr>
          <p:cNvPr id="51" name="Google Shape;51;p4"/>
          <p:cNvPicPr preferRelativeResize="0"/>
          <p:nvPr/>
        </p:nvPicPr>
        <p:blipFill rotWithShape="1">
          <a:blip r:embed="rId2">
            <a:alphaModFix amt="56000"/>
          </a:blip>
          <a:srcRect l="42928" t="35592" r="13555" b="13524"/>
          <a:stretch/>
        </p:blipFill>
        <p:spPr>
          <a:xfrm rot="5400000">
            <a:off x="6153076" y="-158799"/>
            <a:ext cx="2832125" cy="3149725"/>
          </a:xfrm>
          <a:prstGeom prst="rect">
            <a:avLst/>
          </a:prstGeom>
          <a:noFill/>
          <a:ln>
            <a:noFill/>
          </a:ln>
        </p:spPr>
      </p:pic>
      <p:sp>
        <p:nvSpPr>
          <p:cNvPr id="52" name="Google Shape;52;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4"/>
          <p:cNvSpPr txBox="1">
            <a:spLocks noGrp="1"/>
          </p:cNvSpPr>
          <p:nvPr>
            <p:ph type="body" idx="1"/>
          </p:nvPr>
        </p:nvSpPr>
        <p:spPr>
          <a:xfrm>
            <a:off x="720000" y="1139550"/>
            <a:ext cx="7704000" cy="339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54" name="Google Shape;54;p4"/>
          <p:cNvGrpSpPr/>
          <p:nvPr/>
        </p:nvGrpSpPr>
        <p:grpSpPr>
          <a:xfrm flipH="1">
            <a:off x="4993800" y="104870"/>
            <a:ext cx="3785361" cy="539482"/>
            <a:chOff x="0" y="-12"/>
            <a:chExt cx="6234125" cy="888475"/>
          </a:xfrm>
        </p:grpSpPr>
        <p:pic>
          <p:nvPicPr>
            <p:cNvPr id="55" name="Google Shape;55;p4"/>
            <p:cNvPicPr preferRelativeResize="0"/>
            <p:nvPr/>
          </p:nvPicPr>
          <p:blipFill>
            <a:blip r:embed="rId3">
              <a:alphaModFix/>
            </a:blip>
            <a:stretch>
              <a:fillRect/>
            </a:stretch>
          </p:blipFill>
          <p:spPr>
            <a:xfrm>
              <a:off x="0" y="-12"/>
              <a:ext cx="5295900" cy="581025"/>
            </a:xfrm>
            <a:prstGeom prst="rect">
              <a:avLst/>
            </a:prstGeom>
            <a:noFill/>
            <a:ln>
              <a:noFill/>
            </a:ln>
          </p:spPr>
        </p:pic>
        <p:pic>
          <p:nvPicPr>
            <p:cNvPr id="56" name="Google Shape;56;p4"/>
            <p:cNvPicPr preferRelativeResize="0"/>
            <p:nvPr/>
          </p:nvPicPr>
          <p:blipFill>
            <a:blip r:embed="rId3">
              <a:alphaModFix/>
            </a:blip>
            <a:stretch>
              <a:fillRect/>
            </a:stretch>
          </p:blipFill>
          <p:spPr>
            <a:xfrm>
              <a:off x="938225" y="307438"/>
              <a:ext cx="5295900" cy="581025"/>
            </a:xfrm>
            <a:prstGeom prst="rect">
              <a:avLst/>
            </a:prstGeom>
            <a:noFill/>
            <a:ln>
              <a:noFill/>
            </a:ln>
          </p:spPr>
        </p:pic>
      </p:grpSp>
      <p:grpSp>
        <p:nvGrpSpPr>
          <p:cNvPr id="57" name="Google Shape;57;p4"/>
          <p:cNvGrpSpPr/>
          <p:nvPr/>
        </p:nvGrpSpPr>
        <p:grpSpPr>
          <a:xfrm flipH="1">
            <a:off x="-682561" y="3321266"/>
            <a:ext cx="2960439" cy="2753506"/>
            <a:chOff x="1298039" y="1316459"/>
            <a:chExt cx="2817319" cy="2620391"/>
          </a:xfrm>
        </p:grpSpPr>
        <p:sp>
          <p:nvSpPr>
            <p:cNvPr id="58" name="Google Shape;58;p4"/>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59" name="Google Shape;59;p4"/>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60" name="Google Shape;60;p4"/>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61" name="Google Shape;61;p4"/>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62" name="Google Shape;62;p4"/>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63" name="Google Shape;63;p4"/>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64" name="Google Shape;64;p4"/>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65" name="Google Shape;65;p4"/>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66" name="Google Shape;66;p4"/>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67" name="Google Shape;67;p4"/>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68" name="Google Shape;68;p4"/>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69" name="Google Shape;69;p4"/>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70" name="Google Shape;70;p4"/>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5"/>
          <p:cNvSpPr txBox="1">
            <a:spLocks noGrp="1"/>
          </p:cNvSpPr>
          <p:nvPr>
            <p:ph type="subTitle" idx="1"/>
          </p:nvPr>
        </p:nvSpPr>
        <p:spPr>
          <a:xfrm>
            <a:off x="5107254" y="3026675"/>
            <a:ext cx="3136800" cy="12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5"/>
          <p:cNvSpPr txBox="1">
            <a:spLocks noGrp="1"/>
          </p:cNvSpPr>
          <p:nvPr>
            <p:ph type="subTitle" idx="2"/>
          </p:nvPr>
        </p:nvSpPr>
        <p:spPr>
          <a:xfrm>
            <a:off x="1091325" y="3026675"/>
            <a:ext cx="3136800" cy="12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 name="Google Shape;75;p5"/>
          <p:cNvSpPr txBox="1">
            <a:spLocks noGrp="1"/>
          </p:cNvSpPr>
          <p:nvPr>
            <p:ph type="subTitle" idx="3"/>
          </p:nvPr>
        </p:nvSpPr>
        <p:spPr>
          <a:xfrm>
            <a:off x="1091325" y="2538984"/>
            <a:ext cx="3136800" cy="48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6" name="Google Shape;76;p5"/>
          <p:cNvSpPr txBox="1">
            <a:spLocks noGrp="1"/>
          </p:cNvSpPr>
          <p:nvPr>
            <p:ph type="subTitle" idx="4"/>
          </p:nvPr>
        </p:nvSpPr>
        <p:spPr>
          <a:xfrm>
            <a:off x="5107261" y="2538984"/>
            <a:ext cx="3136800" cy="48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pic>
        <p:nvPicPr>
          <p:cNvPr id="77" name="Google Shape;77;p5"/>
          <p:cNvPicPr preferRelativeResize="0"/>
          <p:nvPr/>
        </p:nvPicPr>
        <p:blipFill rotWithShape="1">
          <a:blip r:embed="rId2">
            <a:alphaModFix amt="56000"/>
          </a:blip>
          <a:srcRect l="64006" t="59789" r="13555" b="13973"/>
          <a:stretch/>
        </p:blipFill>
        <p:spPr>
          <a:xfrm rot="5400000">
            <a:off x="6387562" y="-146362"/>
            <a:ext cx="2610075" cy="2902800"/>
          </a:xfrm>
          <a:prstGeom prst="rect">
            <a:avLst/>
          </a:prstGeom>
          <a:noFill/>
          <a:ln>
            <a:noFill/>
          </a:ln>
        </p:spPr>
      </p:pic>
      <p:grpSp>
        <p:nvGrpSpPr>
          <p:cNvPr id="78" name="Google Shape;78;p5"/>
          <p:cNvGrpSpPr/>
          <p:nvPr/>
        </p:nvGrpSpPr>
        <p:grpSpPr>
          <a:xfrm rot="5400000" flipH="1">
            <a:off x="7495220" y="-447729"/>
            <a:ext cx="2122850" cy="1974464"/>
            <a:chOff x="1298039" y="1316459"/>
            <a:chExt cx="2817319" cy="2620391"/>
          </a:xfrm>
        </p:grpSpPr>
        <p:sp>
          <p:nvSpPr>
            <p:cNvPr id="79" name="Google Shape;79;p5"/>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80" name="Google Shape;80;p5"/>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81" name="Google Shape;81;p5"/>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82" name="Google Shape;82;p5"/>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83" name="Google Shape;83;p5"/>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84" name="Google Shape;84;p5"/>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85" name="Google Shape;85;p5"/>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86" name="Google Shape;86;p5"/>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87" name="Google Shape;87;p5"/>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88" name="Google Shape;88;p5"/>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89" name="Google Shape;89;p5"/>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90" name="Google Shape;90;p5"/>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91" name="Google Shape;91;p5"/>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grpSp>
        <p:nvGrpSpPr>
          <p:cNvPr id="92" name="Google Shape;92;p5"/>
          <p:cNvGrpSpPr/>
          <p:nvPr/>
        </p:nvGrpSpPr>
        <p:grpSpPr>
          <a:xfrm rot="5400000" flipH="1">
            <a:off x="-685030" y="3712896"/>
            <a:ext cx="2122850" cy="1974464"/>
            <a:chOff x="1298039" y="1316459"/>
            <a:chExt cx="2817319" cy="2620391"/>
          </a:xfrm>
        </p:grpSpPr>
        <p:sp>
          <p:nvSpPr>
            <p:cNvPr id="93" name="Google Shape;93;p5"/>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94" name="Google Shape;94;p5"/>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95" name="Google Shape;95;p5"/>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96" name="Google Shape;96;p5"/>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97" name="Google Shape;97;p5"/>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98" name="Google Shape;98;p5"/>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99" name="Google Shape;99;p5"/>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100" name="Google Shape;100;p5"/>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101" name="Google Shape;101;p5"/>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102" name="Google Shape;102;p5"/>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103" name="Google Shape;103;p5"/>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104" name="Google Shape;104;p5"/>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105" name="Google Shape;105;p5"/>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08" name="Google Shape;108;p6"/>
          <p:cNvPicPr preferRelativeResize="0"/>
          <p:nvPr/>
        </p:nvPicPr>
        <p:blipFill rotWithShape="1">
          <a:blip r:embed="rId2">
            <a:alphaModFix amt="56000"/>
          </a:blip>
          <a:srcRect l="64006" t="59789" r="13555" b="13973"/>
          <a:stretch/>
        </p:blipFill>
        <p:spPr>
          <a:xfrm rot="5400000">
            <a:off x="6387562" y="-146362"/>
            <a:ext cx="2610075" cy="2902800"/>
          </a:xfrm>
          <a:prstGeom prst="rect">
            <a:avLst/>
          </a:prstGeom>
          <a:noFill/>
          <a:ln>
            <a:noFill/>
          </a:ln>
        </p:spPr>
      </p:pic>
      <p:grpSp>
        <p:nvGrpSpPr>
          <p:cNvPr id="109" name="Google Shape;109;p6"/>
          <p:cNvGrpSpPr/>
          <p:nvPr/>
        </p:nvGrpSpPr>
        <p:grpSpPr>
          <a:xfrm rot="5400000" flipH="1">
            <a:off x="7495220" y="-447729"/>
            <a:ext cx="2122850" cy="1974464"/>
            <a:chOff x="1298039" y="1316459"/>
            <a:chExt cx="2817319" cy="2620391"/>
          </a:xfrm>
        </p:grpSpPr>
        <p:sp>
          <p:nvSpPr>
            <p:cNvPr id="110" name="Google Shape;110;p6"/>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111" name="Google Shape;111;p6"/>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112" name="Google Shape;112;p6"/>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113" name="Google Shape;113;p6"/>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114" name="Google Shape;114;p6"/>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115" name="Google Shape;115;p6"/>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116" name="Google Shape;116;p6"/>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117" name="Google Shape;117;p6"/>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118" name="Google Shape;118;p6"/>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119" name="Google Shape;119;p6"/>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120" name="Google Shape;120;p6"/>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121" name="Google Shape;121;p6"/>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122" name="Google Shape;122;p6"/>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grpSp>
        <p:nvGrpSpPr>
          <p:cNvPr id="124" name="Google Shape;124;p7"/>
          <p:cNvGrpSpPr/>
          <p:nvPr/>
        </p:nvGrpSpPr>
        <p:grpSpPr>
          <a:xfrm rot="5400000" flipH="1">
            <a:off x="6162471" y="-463251"/>
            <a:ext cx="3597998" cy="3346501"/>
            <a:chOff x="1298039" y="1316459"/>
            <a:chExt cx="2817319" cy="2620391"/>
          </a:xfrm>
        </p:grpSpPr>
        <p:sp>
          <p:nvSpPr>
            <p:cNvPr id="125" name="Google Shape;125;p7"/>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126" name="Google Shape;126;p7"/>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127" name="Google Shape;127;p7"/>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128" name="Google Shape;128;p7"/>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129" name="Google Shape;129;p7"/>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130" name="Google Shape;130;p7"/>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131" name="Google Shape;131;p7"/>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132" name="Google Shape;132;p7"/>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133" name="Google Shape;133;p7"/>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134" name="Google Shape;134;p7"/>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135" name="Google Shape;135;p7"/>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136" name="Google Shape;136;p7"/>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137" name="Google Shape;137;p7"/>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sp>
        <p:nvSpPr>
          <p:cNvPr id="138" name="Google Shape;138;p7"/>
          <p:cNvSpPr txBox="1">
            <a:spLocks noGrp="1"/>
          </p:cNvSpPr>
          <p:nvPr>
            <p:ph type="title"/>
          </p:nvPr>
        </p:nvSpPr>
        <p:spPr>
          <a:xfrm>
            <a:off x="713225" y="539500"/>
            <a:ext cx="39066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9" name="Google Shape;139;p7"/>
          <p:cNvSpPr txBox="1">
            <a:spLocks noGrp="1"/>
          </p:cNvSpPr>
          <p:nvPr>
            <p:ph type="subTitle" idx="1"/>
          </p:nvPr>
        </p:nvSpPr>
        <p:spPr>
          <a:xfrm>
            <a:off x="713225" y="1966350"/>
            <a:ext cx="3906600" cy="26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140" name="Google Shape;140;p7"/>
          <p:cNvSpPr>
            <a:spLocks noGrp="1"/>
          </p:cNvSpPr>
          <p:nvPr>
            <p:ph type="pic" idx="2"/>
          </p:nvPr>
        </p:nvSpPr>
        <p:spPr>
          <a:xfrm>
            <a:off x="5009300" y="539500"/>
            <a:ext cx="3421500" cy="4064400"/>
          </a:xfrm>
          <a:prstGeom prst="rect">
            <a:avLst/>
          </a:prstGeom>
          <a:noFill/>
          <a:ln>
            <a:noFill/>
          </a:ln>
        </p:spPr>
      </p:sp>
      <p:pic>
        <p:nvPicPr>
          <p:cNvPr id="141" name="Google Shape;141;p7"/>
          <p:cNvPicPr preferRelativeResize="0"/>
          <p:nvPr/>
        </p:nvPicPr>
        <p:blipFill rotWithShape="1">
          <a:blip r:embed="rId2">
            <a:alphaModFix amt="56000"/>
          </a:blip>
          <a:srcRect l="42928" t="35592" r="13555" b="13524"/>
          <a:stretch/>
        </p:blipFill>
        <p:spPr>
          <a:xfrm rot="5400000">
            <a:off x="5966287" y="-168713"/>
            <a:ext cx="3009000" cy="3346425"/>
          </a:xfrm>
          <a:prstGeom prst="rect">
            <a:avLst/>
          </a:prstGeom>
          <a:noFill/>
          <a:ln>
            <a:noFill/>
          </a:ln>
        </p:spPr>
      </p:pic>
      <p:pic>
        <p:nvPicPr>
          <p:cNvPr id="142" name="Google Shape;142;p7"/>
          <p:cNvPicPr preferRelativeResize="0"/>
          <p:nvPr/>
        </p:nvPicPr>
        <p:blipFill rotWithShape="1">
          <a:blip r:embed="rId2">
            <a:alphaModFix amt="56000"/>
          </a:blip>
          <a:srcRect l="42928" t="35592" r="13555" b="13524"/>
          <a:stretch/>
        </p:blipFill>
        <p:spPr>
          <a:xfrm rot="-5400000">
            <a:off x="78662" y="3661937"/>
            <a:ext cx="1402900" cy="15602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7" name="Google Shape;14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8"/>
        <p:cNvGrpSpPr/>
        <p:nvPr/>
      </p:nvGrpSpPr>
      <p:grpSpPr>
        <a:xfrm>
          <a:off x="0" y="0"/>
          <a:ext cx="0" cy="0"/>
          <a:chOff x="0" y="0"/>
          <a:chExt cx="0" cy="0"/>
        </a:xfrm>
      </p:grpSpPr>
      <p:sp>
        <p:nvSpPr>
          <p:cNvPr id="149" name="Google Shape;149;p10"/>
          <p:cNvSpPr>
            <a:spLocks noGrp="1"/>
          </p:cNvSpPr>
          <p:nvPr>
            <p:ph type="pic" idx="2"/>
          </p:nvPr>
        </p:nvSpPr>
        <p:spPr>
          <a:xfrm>
            <a:off x="0" y="0"/>
            <a:ext cx="9144000" cy="5143500"/>
          </a:xfrm>
          <a:prstGeom prst="rect">
            <a:avLst/>
          </a:prstGeom>
          <a:noFill/>
          <a:ln>
            <a:noFill/>
          </a:ln>
        </p:spPr>
      </p:sp>
      <p:sp>
        <p:nvSpPr>
          <p:cNvPr id="150" name="Google Shape;150;p10"/>
          <p:cNvSpPr txBox="1">
            <a:spLocks noGrp="1"/>
          </p:cNvSpPr>
          <p:nvPr>
            <p:ph type="title"/>
          </p:nvPr>
        </p:nvSpPr>
        <p:spPr>
          <a:xfrm>
            <a:off x="1948800" y="4014450"/>
            <a:ext cx="5246400" cy="441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Sans"/>
              <a:buNone/>
              <a:defRPr sz="3000" b="1">
                <a:solidFill>
                  <a:schemeClr val="dk2"/>
                </a:solidFill>
                <a:latin typeface="IBM Plex Sans"/>
                <a:ea typeface="IBM Plex Sans"/>
                <a:cs typeface="IBM Plex Sans"/>
                <a:sym typeface="IBM Plex Sans"/>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1pPr>
            <a:lvl2pPr marL="914400" lvl="1"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2pPr>
            <a:lvl3pPr marL="1371600" lvl="2"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3pPr>
            <a:lvl4pPr marL="1828800" lvl="3"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4pPr>
            <a:lvl5pPr marL="2286000" lvl="4"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5pPr>
            <a:lvl6pPr marL="2743200" lvl="5"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6pPr>
            <a:lvl7pPr marL="3200400" lvl="6"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7pPr>
            <a:lvl8pPr marL="3657600" lvl="7"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8pPr>
            <a:lvl9pPr marL="4114800" lvl="8"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5" r:id="rId12"/>
    <p:sldLayoutId id="2147483666" r:id="rId13"/>
    <p:sldLayoutId id="2147483669" r:id="rId14"/>
    <p:sldLayoutId id="2147483670" r:id="rId15"/>
    <p:sldLayoutId id="214748367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hyperlink" Target="https://www.freepik.com/?utm_source=slidesgo_template&amp;utm_medium=referral-link&amp;utm_campaign=promo-slide&amp;utm_term=slidesgo&amp;utm_content=freepik" TargetMode="External"/><Relationship Id="rId13" Type="http://schemas.openxmlformats.org/officeDocument/2006/relationships/image" Target="../media/image4.jpeg"/><Relationship Id="rId3" Type="http://schemas.openxmlformats.org/officeDocument/2006/relationships/slide" Target="slide15.xml"/><Relationship Id="rId7" Type="http://schemas.openxmlformats.org/officeDocument/2006/relationships/hyperlink" Target="http://bit.ly/33VAFh3" TargetMode="External"/><Relationship Id="rId12" Type="http://schemas.openxmlformats.org/officeDocument/2006/relationships/hyperlink" Target="https://www.videvo.net/?utm_source=slidesgo_template&amp;utm_medium=referral-link&amp;utm_campaign=sg_resources&amp;utm_content=videv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bit.ly/30B07Gq" TargetMode="External"/><Relationship Id="rId11" Type="http://schemas.openxmlformats.org/officeDocument/2006/relationships/hyperlink" Target="https://wepik.com/?utm_source=slidesgo_template&amp;utm_medium=referral-link&amp;utm_campaign=promo-slide&amp;utm_term=slidesgo&amp;utm_content=wepik" TargetMode="External"/><Relationship Id="rId5" Type="http://schemas.openxmlformats.org/officeDocument/2006/relationships/hyperlink" Target="https://bit.ly/3A1uf1Q" TargetMode="External"/><Relationship Id="rId10" Type="http://schemas.openxmlformats.org/officeDocument/2006/relationships/hyperlink" Target="https://storyset.com/?utm_source=slidesgo_template&amp;utm_medium=referral-link&amp;utm_campaign=promo-slide&amp;utm_term=slidesgo&amp;utm_content=storyset" TargetMode="External"/><Relationship Id="rId4"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9" Type="http://schemas.openxmlformats.org/officeDocument/2006/relationships/hyperlink" Target="https://www.flaticon.com/?utm_source=slidesgo_template&amp;utm_medium=referral-link&amp;utm_campaign=promo-slide&amp;utm_term=slidesgo&amp;utm_content=flatic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29"/>
          <p:cNvSpPr txBox="1">
            <a:spLocks noGrp="1"/>
          </p:cNvSpPr>
          <p:nvPr>
            <p:ph type="ctrTitle"/>
          </p:nvPr>
        </p:nvSpPr>
        <p:spPr>
          <a:xfrm>
            <a:off x="784407" y="1657634"/>
            <a:ext cx="4639200" cy="163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dk1"/>
                </a:solidFill>
              </a:rPr>
              <a:t>Image Captioning Model</a:t>
            </a:r>
            <a:endParaRPr dirty="0">
              <a:solidFill>
                <a:schemeClr val="dk1"/>
              </a:solidFill>
            </a:endParaRPr>
          </a:p>
        </p:txBody>
      </p:sp>
      <p:sp>
        <p:nvSpPr>
          <p:cNvPr id="555" name="Google Shape;555;p29"/>
          <p:cNvSpPr txBox="1">
            <a:spLocks noGrp="1"/>
          </p:cNvSpPr>
          <p:nvPr>
            <p:ph type="subTitle" idx="1"/>
          </p:nvPr>
        </p:nvSpPr>
        <p:spPr>
          <a:xfrm>
            <a:off x="713223" y="2709525"/>
            <a:ext cx="40266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556" name="Google Shape;556;p29"/>
          <p:cNvGrpSpPr/>
          <p:nvPr/>
        </p:nvGrpSpPr>
        <p:grpSpPr>
          <a:xfrm>
            <a:off x="5117388" y="718596"/>
            <a:ext cx="3812458" cy="4420932"/>
            <a:chOff x="5117388" y="718596"/>
            <a:chExt cx="3812458" cy="4420932"/>
          </a:xfrm>
        </p:grpSpPr>
        <p:grpSp>
          <p:nvGrpSpPr>
            <p:cNvPr id="557" name="Google Shape;557;p29"/>
            <p:cNvGrpSpPr/>
            <p:nvPr/>
          </p:nvGrpSpPr>
          <p:grpSpPr>
            <a:xfrm flipH="1">
              <a:off x="6806995" y="718596"/>
              <a:ext cx="2122850" cy="1974464"/>
              <a:chOff x="1298039" y="1316459"/>
              <a:chExt cx="2817319" cy="2620391"/>
            </a:xfrm>
          </p:grpSpPr>
          <p:sp>
            <p:nvSpPr>
              <p:cNvPr id="558" name="Google Shape;558;p29"/>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559" name="Google Shape;559;p29"/>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560" name="Google Shape;560;p29"/>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561" name="Google Shape;561;p29"/>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562" name="Google Shape;562;p29"/>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563" name="Google Shape;563;p29"/>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564" name="Google Shape;564;p29"/>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565" name="Google Shape;565;p29"/>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566" name="Google Shape;566;p29"/>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567" name="Google Shape;567;p29"/>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568" name="Google Shape;568;p29"/>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569" name="Google Shape;569;p29"/>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570" name="Google Shape;570;p29"/>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grpSp>
          <p:nvGrpSpPr>
            <p:cNvPr id="571" name="Google Shape;571;p29"/>
            <p:cNvGrpSpPr/>
            <p:nvPr/>
          </p:nvGrpSpPr>
          <p:grpSpPr>
            <a:xfrm rot="5400000" flipH="1">
              <a:off x="5297370" y="3090871"/>
              <a:ext cx="2122850" cy="1974464"/>
              <a:chOff x="1298039" y="1316459"/>
              <a:chExt cx="2817319" cy="2620391"/>
            </a:xfrm>
          </p:grpSpPr>
          <p:sp>
            <p:nvSpPr>
              <p:cNvPr id="572" name="Google Shape;572;p29"/>
              <p:cNvSpPr/>
              <p:nvPr/>
            </p:nvSpPr>
            <p:spPr>
              <a:xfrm>
                <a:off x="1985178" y="2365878"/>
                <a:ext cx="864105" cy="502338"/>
              </a:xfrm>
              <a:custGeom>
                <a:avLst/>
                <a:gdLst/>
                <a:ahLst/>
                <a:cxnLst/>
                <a:rect l="l" t="t" r="r" b="b"/>
                <a:pathLst>
                  <a:path w="3418" h="1987" extrusionOk="0">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790"/>
                </a:srgbClr>
              </a:solidFill>
              <a:ln>
                <a:noFill/>
              </a:ln>
            </p:spPr>
          </p:sp>
          <p:sp>
            <p:nvSpPr>
              <p:cNvPr id="573" name="Google Shape;573;p29"/>
              <p:cNvSpPr/>
              <p:nvPr/>
            </p:nvSpPr>
            <p:spPr>
              <a:xfrm>
                <a:off x="1836778" y="1316459"/>
                <a:ext cx="1864979" cy="1228416"/>
              </a:xfrm>
              <a:custGeom>
                <a:avLst/>
                <a:gdLst/>
                <a:ahLst/>
                <a:cxnLst/>
                <a:rect l="l" t="t" r="r" b="b"/>
                <a:pathLst>
                  <a:path w="7377" h="4859" extrusionOk="0">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790"/>
                </a:srgbClr>
              </a:solidFill>
              <a:ln>
                <a:noFill/>
              </a:ln>
            </p:spPr>
          </p:sp>
          <p:sp>
            <p:nvSpPr>
              <p:cNvPr id="574" name="Google Shape;574;p29"/>
              <p:cNvSpPr/>
              <p:nvPr/>
            </p:nvSpPr>
            <p:spPr>
              <a:xfrm>
                <a:off x="1987201" y="2547144"/>
                <a:ext cx="1152814" cy="1158640"/>
              </a:xfrm>
              <a:custGeom>
                <a:avLst/>
                <a:gdLst/>
                <a:ahLst/>
                <a:cxnLst/>
                <a:rect l="l" t="t" r="r" b="b"/>
                <a:pathLst>
                  <a:path w="4560" h="4583" extrusionOk="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790"/>
                </a:srgbClr>
              </a:solidFill>
              <a:ln>
                <a:noFill/>
              </a:ln>
            </p:spPr>
          </p:sp>
          <p:sp>
            <p:nvSpPr>
              <p:cNvPr id="575" name="Google Shape;575;p29"/>
              <p:cNvSpPr/>
              <p:nvPr/>
            </p:nvSpPr>
            <p:spPr>
              <a:xfrm>
                <a:off x="2824762" y="1801098"/>
                <a:ext cx="1064330" cy="744533"/>
              </a:xfrm>
              <a:custGeom>
                <a:avLst/>
                <a:gdLst/>
                <a:ahLst/>
                <a:cxnLst/>
                <a:rect l="l" t="t" r="r" b="b"/>
                <a:pathLst>
                  <a:path w="4210" h="2945" extrusionOk="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790"/>
                </a:srgbClr>
              </a:solidFill>
              <a:ln>
                <a:noFill/>
              </a:ln>
            </p:spPr>
          </p:sp>
          <p:sp>
            <p:nvSpPr>
              <p:cNvPr id="576" name="Google Shape;576;p29"/>
              <p:cNvSpPr/>
              <p:nvPr/>
            </p:nvSpPr>
            <p:spPr>
              <a:xfrm>
                <a:off x="3121815" y="2725881"/>
                <a:ext cx="993543" cy="1039818"/>
              </a:xfrm>
              <a:custGeom>
                <a:avLst/>
                <a:gdLst/>
                <a:ahLst/>
                <a:cxnLst/>
                <a:rect l="l" t="t" r="r" b="b"/>
                <a:pathLst>
                  <a:path w="3930" h="4113" extrusionOk="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790"/>
                </a:srgbClr>
              </a:solidFill>
              <a:ln>
                <a:noFill/>
              </a:ln>
            </p:spPr>
          </p:sp>
          <p:sp>
            <p:nvSpPr>
              <p:cNvPr id="577" name="Google Shape;577;p29"/>
              <p:cNvSpPr/>
              <p:nvPr/>
            </p:nvSpPr>
            <p:spPr>
              <a:xfrm>
                <a:off x="2401304" y="2688212"/>
                <a:ext cx="728851" cy="1012514"/>
              </a:xfrm>
              <a:custGeom>
                <a:avLst/>
                <a:gdLst/>
                <a:ahLst/>
                <a:cxnLst/>
                <a:rect l="l" t="t" r="r" b="b"/>
                <a:pathLst>
                  <a:path w="2883" h="4005" extrusionOk="0">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790"/>
                </a:srgbClr>
              </a:solidFill>
              <a:ln>
                <a:noFill/>
              </a:ln>
            </p:spPr>
          </p:sp>
          <p:sp>
            <p:nvSpPr>
              <p:cNvPr id="578" name="Google Shape;578;p29"/>
              <p:cNvSpPr/>
              <p:nvPr/>
            </p:nvSpPr>
            <p:spPr>
              <a:xfrm>
                <a:off x="1750317" y="3235548"/>
                <a:ext cx="1266325" cy="701302"/>
              </a:xfrm>
              <a:custGeom>
                <a:avLst/>
                <a:gdLst/>
                <a:ahLst/>
                <a:cxnLst/>
                <a:rect l="l" t="t" r="r" b="b"/>
                <a:pathLst>
                  <a:path w="5009" h="2774" extrusionOk="0">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790"/>
                </a:srgbClr>
              </a:solidFill>
              <a:ln>
                <a:noFill/>
              </a:ln>
            </p:spPr>
          </p:sp>
          <p:sp>
            <p:nvSpPr>
              <p:cNvPr id="579" name="Google Shape;579;p29"/>
              <p:cNvSpPr/>
              <p:nvPr/>
            </p:nvSpPr>
            <p:spPr>
              <a:xfrm>
                <a:off x="1298039" y="2359558"/>
                <a:ext cx="756660" cy="1158134"/>
              </a:xfrm>
              <a:custGeom>
                <a:avLst/>
                <a:gdLst/>
                <a:ahLst/>
                <a:cxnLst/>
                <a:rect l="l" t="t" r="r" b="b"/>
                <a:pathLst>
                  <a:path w="2993" h="4581" extrusionOk="0">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790"/>
                </a:srgbClr>
              </a:solidFill>
              <a:ln>
                <a:noFill/>
              </a:ln>
            </p:spPr>
          </p:sp>
          <p:sp>
            <p:nvSpPr>
              <p:cNvPr id="580" name="Google Shape;580;p29"/>
              <p:cNvSpPr/>
              <p:nvPr/>
            </p:nvSpPr>
            <p:spPr>
              <a:xfrm>
                <a:off x="1903268" y="2856332"/>
                <a:ext cx="556940" cy="661863"/>
              </a:xfrm>
              <a:custGeom>
                <a:avLst/>
                <a:gdLst/>
                <a:ahLst/>
                <a:cxnLst/>
                <a:rect l="l" t="t" r="r" b="b"/>
                <a:pathLst>
                  <a:path w="2203" h="2618" extrusionOk="0">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790"/>
                </a:srgbClr>
              </a:solidFill>
              <a:ln>
                <a:noFill/>
              </a:ln>
            </p:spPr>
          </p:sp>
          <p:sp>
            <p:nvSpPr>
              <p:cNvPr id="581" name="Google Shape;581;p29"/>
              <p:cNvSpPr/>
              <p:nvPr/>
            </p:nvSpPr>
            <p:spPr>
              <a:xfrm>
                <a:off x="1344556" y="2243770"/>
                <a:ext cx="711913" cy="835040"/>
              </a:xfrm>
              <a:custGeom>
                <a:avLst/>
                <a:gdLst/>
                <a:ahLst/>
                <a:cxnLst/>
                <a:rect l="l" t="t" r="r" b="b"/>
                <a:pathLst>
                  <a:path w="2816" h="3303" extrusionOk="0">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790"/>
                </a:srgbClr>
              </a:solidFill>
              <a:ln>
                <a:noFill/>
              </a:ln>
            </p:spPr>
          </p:sp>
          <p:sp>
            <p:nvSpPr>
              <p:cNvPr id="582" name="Google Shape;582;p29"/>
              <p:cNvSpPr/>
              <p:nvPr/>
            </p:nvSpPr>
            <p:spPr>
              <a:xfrm>
                <a:off x="3860780" y="2362592"/>
                <a:ext cx="48287" cy="48287"/>
              </a:xfrm>
              <a:custGeom>
                <a:avLst/>
                <a:gdLst/>
                <a:ahLst/>
                <a:cxnLst/>
                <a:rect l="l" t="t" r="r" b="b"/>
                <a:pathLst>
                  <a:path w="191" h="191" extrusionOk="0">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790"/>
                </a:srgbClr>
              </a:solidFill>
              <a:ln>
                <a:noFill/>
              </a:ln>
            </p:spPr>
          </p:sp>
          <p:sp>
            <p:nvSpPr>
              <p:cNvPr id="583" name="Google Shape;583;p29"/>
              <p:cNvSpPr/>
              <p:nvPr/>
            </p:nvSpPr>
            <p:spPr>
              <a:xfrm>
                <a:off x="2836897" y="2386609"/>
                <a:ext cx="1048150" cy="344836"/>
              </a:xfrm>
              <a:custGeom>
                <a:avLst/>
                <a:gdLst/>
                <a:ahLst/>
                <a:cxnLst/>
                <a:rect l="l" t="t" r="r" b="b"/>
                <a:pathLst>
                  <a:path w="4146" h="1364" extrusionOk="0">
                    <a:moveTo>
                      <a:pt x="1145" y="1363"/>
                    </a:moveTo>
                    <a:lnTo>
                      <a:pt x="4145" y="0"/>
                    </a:lnTo>
                    <a:lnTo>
                      <a:pt x="0" y="608"/>
                    </a:lnTo>
                    <a:lnTo>
                      <a:pt x="1145" y="1363"/>
                    </a:lnTo>
                  </a:path>
                </a:pathLst>
              </a:custGeom>
              <a:solidFill>
                <a:srgbClr val="FFFFFF">
                  <a:alpha val="17650"/>
                </a:srgbClr>
              </a:solidFill>
              <a:ln>
                <a:noFill/>
              </a:ln>
            </p:spPr>
          </p:sp>
          <p:sp>
            <p:nvSpPr>
              <p:cNvPr id="584" name="Google Shape;584;p29"/>
              <p:cNvSpPr/>
              <p:nvPr/>
            </p:nvSpPr>
            <p:spPr>
              <a:xfrm>
                <a:off x="2531249" y="1432500"/>
                <a:ext cx="680059" cy="943749"/>
              </a:xfrm>
              <a:custGeom>
                <a:avLst/>
                <a:gdLst/>
                <a:ahLst/>
                <a:cxnLst/>
                <a:rect l="l" t="t" r="r" b="b"/>
                <a:pathLst>
                  <a:path w="2690" h="3733" extrusionOk="0">
                    <a:moveTo>
                      <a:pt x="0" y="3732"/>
                    </a:moveTo>
                    <a:lnTo>
                      <a:pt x="27" y="0"/>
                    </a:lnTo>
                    <a:lnTo>
                      <a:pt x="2689" y="1308"/>
                    </a:lnTo>
                    <a:lnTo>
                      <a:pt x="0" y="3732"/>
                    </a:lnTo>
                  </a:path>
                </a:pathLst>
              </a:custGeom>
              <a:solidFill>
                <a:srgbClr val="FFFFFF">
                  <a:alpha val="17650"/>
                </a:srgbClr>
              </a:solidFill>
              <a:ln>
                <a:noFill/>
              </a:ln>
            </p:spPr>
          </p:sp>
        </p:grpSp>
        <p:pic>
          <p:nvPicPr>
            <p:cNvPr id="585" name="Google Shape;585;p29"/>
            <p:cNvPicPr preferRelativeResize="0"/>
            <p:nvPr/>
          </p:nvPicPr>
          <p:blipFill rotWithShape="1">
            <a:blip r:embed="rId3">
              <a:alphaModFix/>
            </a:blip>
            <a:srcRect l="-3814" t="-13442" r="9617"/>
            <a:stretch/>
          </p:blipFill>
          <p:spPr>
            <a:xfrm>
              <a:off x="5117388" y="1004925"/>
              <a:ext cx="3388174" cy="3320150"/>
            </a:xfrm>
            <a:prstGeom prst="rect">
              <a:avLst/>
            </a:prstGeom>
            <a:noFill/>
            <a:ln>
              <a:noFill/>
            </a:ln>
          </p:spPr>
        </p:pic>
      </p:grpSp>
      <p:pic>
        <p:nvPicPr>
          <p:cNvPr id="1028" name="Picture 4" descr="BBA at Chitkara University, Chandigarh: Eligibility ...">
            <a:extLst>
              <a:ext uri="{FF2B5EF4-FFF2-40B4-BE49-F238E27FC236}">
                <a16:creationId xmlns:a16="http://schemas.microsoft.com/office/drawing/2014/main" id="{D6E34292-BFDF-1119-5796-C7FE2A88A0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53" b="33499"/>
          <a:stretch/>
        </p:blipFill>
        <p:spPr bwMode="auto">
          <a:xfrm>
            <a:off x="7894749" y="9649"/>
            <a:ext cx="1218619" cy="4974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Image Data Processing</a:t>
            </a:r>
            <a:endParaRPr dirty="0"/>
          </a:p>
        </p:txBody>
      </p:sp>
      <p:sp>
        <p:nvSpPr>
          <p:cNvPr id="647" name="Google Shape;647;p35"/>
          <p:cNvSpPr txBox="1">
            <a:spLocks noGrp="1"/>
          </p:cNvSpPr>
          <p:nvPr>
            <p:ph type="subTitle" idx="4"/>
          </p:nvPr>
        </p:nvSpPr>
        <p:spPr>
          <a:xfrm>
            <a:off x="557245" y="2538984"/>
            <a:ext cx="2567555"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Reshaping Image files</a:t>
            </a:r>
          </a:p>
        </p:txBody>
      </p:sp>
      <p:sp>
        <p:nvSpPr>
          <p:cNvPr id="648" name="Google Shape;648;p35"/>
          <p:cNvSpPr txBox="1">
            <a:spLocks noGrp="1"/>
          </p:cNvSpPr>
          <p:nvPr>
            <p:ph type="subTitle" idx="5"/>
          </p:nvPr>
        </p:nvSpPr>
        <p:spPr>
          <a:xfrm>
            <a:off x="3206839" y="2538984"/>
            <a:ext cx="2567555"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Convert into np array</a:t>
            </a:r>
            <a:endParaRPr dirty="0"/>
          </a:p>
        </p:txBody>
      </p:sp>
      <p:sp>
        <p:nvSpPr>
          <p:cNvPr id="649" name="Google Shape;649;p35"/>
          <p:cNvSpPr txBox="1">
            <a:spLocks noGrp="1"/>
          </p:cNvSpPr>
          <p:nvPr>
            <p:ph type="subTitle" idx="1"/>
          </p:nvPr>
        </p:nvSpPr>
        <p:spPr>
          <a:xfrm>
            <a:off x="720000" y="3026674"/>
            <a:ext cx="2404800" cy="14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project team is responsible for the successful execution of the project. Our team is composed of experienced professionals with the necessary skills and expertise to complete the project on time and</a:t>
            </a:r>
            <a:endParaRPr dirty="0"/>
          </a:p>
          <a:p>
            <a:pPr marL="0" lvl="0" indent="0" algn="l" rtl="0">
              <a:spcBef>
                <a:spcPts val="0"/>
              </a:spcBef>
              <a:spcAft>
                <a:spcPts val="0"/>
              </a:spcAft>
              <a:buNone/>
            </a:pPr>
            <a:r>
              <a:rPr lang="en" dirty="0"/>
              <a:t>within budget</a:t>
            </a:r>
            <a:endParaRPr dirty="0"/>
          </a:p>
        </p:txBody>
      </p:sp>
      <p:sp>
        <p:nvSpPr>
          <p:cNvPr id="650" name="Google Shape;650;p35"/>
          <p:cNvSpPr txBox="1">
            <a:spLocks noGrp="1"/>
          </p:cNvSpPr>
          <p:nvPr>
            <p:ph type="subTitle" idx="2"/>
          </p:nvPr>
        </p:nvSpPr>
        <p:spPr>
          <a:xfrm>
            <a:off x="3369594" y="3026674"/>
            <a:ext cx="2404800" cy="14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budget is $100,000. This budget includes all expenses associated with the project, including salaries and equipment. We have allocated these resources to ensure that we are able to complete the project within budget</a:t>
            </a:r>
            <a:endParaRPr/>
          </a:p>
        </p:txBody>
      </p:sp>
      <p:sp>
        <p:nvSpPr>
          <p:cNvPr id="651" name="Google Shape;651;p35"/>
          <p:cNvSpPr txBox="1">
            <a:spLocks noGrp="1"/>
          </p:cNvSpPr>
          <p:nvPr>
            <p:ph type="subTitle" idx="3"/>
          </p:nvPr>
        </p:nvSpPr>
        <p:spPr>
          <a:xfrm>
            <a:off x="6019178" y="3026674"/>
            <a:ext cx="2404800" cy="14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requires a number of specialized pieces of equipment. We will be using [insert equipment and their functions]. All equipment is in good working condition and has been tested and calibrated prior to use</a:t>
            </a:r>
            <a:endParaRPr/>
          </a:p>
        </p:txBody>
      </p:sp>
      <p:sp>
        <p:nvSpPr>
          <p:cNvPr id="652" name="Google Shape;652;p35"/>
          <p:cNvSpPr txBox="1">
            <a:spLocks noGrp="1"/>
          </p:cNvSpPr>
          <p:nvPr>
            <p:ph type="subTitle" idx="6"/>
          </p:nvPr>
        </p:nvSpPr>
        <p:spPr>
          <a:xfrm>
            <a:off x="6019194" y="2538984"/>
            <a:ext cx="2567554"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Normalize image data</a:t>
            </a:r>
            <a:endParaRPr dirty="0"/>
          </a:p>
        </p:txBody>
      </p:sp>
      <p:sp>
        <p:nvSpPr>
          <p:cNvPr id="653" name="Google Shape;653;p35"/>
          <p:cNvSpPr/>
          <p:nvPr/>
        </p:nvSpPr>
        <p:spPr>
          <a:xfrm>
            <a:off x="3497986" y="1748100"/>
            <a:ext cx="537900" cy="5379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654" name="Google Shape;654;p35"/>
          <p:cNvSpPr/>
          <p:nvPr/>
        </p:nvSpPr>
        <p:spPr>
          <a:xfrm>
            <a:off x="3586363" y="1836642"/>
            <a:ext cx="361147" cy="360797"/>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848392" y="1748100"/>
            <a:ext cx="537900" cy="5379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656" name="Google Shape;656;p35"/>
          <p:cNvGrpSpPr/>
          <p:nvPr/>
        </p:nvGrpSpPr>
        <p:grpSpPr>
          <a:xfrm>
            <a:off x="953795" y="1855789"/>
            <a:ext cx="327091" cy="322508"/>
            <a:chOff x="5352728" y="1990239"/>
            <a:chExt cx="327091" cy="322508"/>
          </a:xfrm>
        </p:grpSpPr>
        <p:sp>
          <p:nvSpPr>
            <p:cNvPr id="657" name="Google Shape;657;p35"/>
            <p:cNvSpPr/>
            <p:nvPr/>
          </p:nvSpPr>
          <p:spPr>
            <a:xfrm>
              <a:off x="5575935" y="2093297"/>
              <a:ext cx="103885" cy="217923"/>
            </a:xfrm>
            <a:custGeom>
              <a:avLst/>
              <a:gdLst/>
              <a:ahLst/>
              <a:cxnLst/>
              <a:rect l="l" t="t" r="r" b="b"/>
              <a:pathLst>
                <a:path w="3264" h="6847" extrusionOk="0">
                  <a:moveTo>
                    <a:pt x="1084" y="322"/>
                  </a:moveTo>
                  <a:cubicBezTo>
                    <a:pt x="1144" y="322"/>
                    <a:pt x="1203" y="358"/>
                    <a:pt x="1203" y="441"/>
                  </a:cubicBezTo>
                  <a:lnTo>
                    <a:pt x="1203" y="513"/>
                  </a:lnTo>
                  <a:lnTo>
                    <a:pt x="1203" y="1061"/>
                  </a:lnTo>
                  <a:cubicBezTo>
                    <a:pt x="1203" y="1156"/>
                    <a:pt x="1275" y="1227"/>
                    <a:pt x="1370" y="1227"/>
                  </a:cubicBezTo>
                  <a:cubicBezTo>
                    <a:pt x="1453" y="1227"/>
                    <a:pt x="1537" y="1156"/>
                    <a:pt x="1537" y="1061"/>
                  </a:cubicBezTo>
                  <a:lnTo>
                    <a:pt x="1537" y="537"/>
                  </a:lnTo>
                  <a:cubicBezTo>
                    <a:pt x="1549" y="513"/>
                    <a:pt x="1596" y="477"/>
                    <a:pt x="1632" y="477"/>
                  </a:cubicBezTo>
                  <a:lnTo>
                    <a:pt x="1656" y="477"/>
                  </a:lnTo>
                  <a:cubicBezTo>
                    <a:pt x="1715" y="477"/>
                    <a:pt x="1775" y="525"/>
                    <a:pt x="1775" y="596"/>
                  </a:cubicBezTo>
                  <a:lnTo>
                    <a:pt x="1775" y="632"/>
                  </a:lnTo>
                  <a:lnTo>
                    <a:pt x="1775" y="1061"/>
                  </a:lnTo>
                  <a:cubicBezTo>
                    <a:pt x="1775" y="1156"/>
                    <a:pt x="1846" y="1227"/>
                    <a:pt x="1930" y="1227"/>
                  </a:cubicBezTo>
                  <a:cubicBezTo>
                    <a:pt x="2025" y="1227"/>
                    <a:pt x="2096" y="1156"/>
                    <a:pt x="2096" y="1061"/>
                  </a:cubicBezTo>
                  <a:lnTo>
                    <a:pt x="2096" y="656"/>
                  </a:lnTo>
                  <a:cubicBezTo>
                    <a:pt x="2108" y="620"/>
                    <a:pt x="2156" y="596"/>
                    <a:pt x="2203" y="596"/>
                  </a:cubicBezTo>
                  <a:lnTo>
                    <a:pt x="2215" y="596"/>
                  </a:lnTo>
                  <a:cubicBezTo>
                    <a:pt x="2275" y="596"/>
                    <a:pt x="2334" y="644"/>
                    <a:pt x="2334" y="715"/>
                  </a:cubicBezTo>
                  <a:lnTo>
                    <a:pt x="2334" y="822"/>
                  </a:lnTo>
                  <a:lnTo>
                    <a:pt x="2334" y="1156"/>
                  </a:lnTo>
                  <a:cubicBezTo>
                    <a:pt x="2334" y="1239"/>
                    <a:pt x="2406" y="1311"/>
                    <a:pt x="2501" y="1311"/>
                  </a:cubicBezTo>
                  <a:cubicBezTo>
                    <a:pt x="2584" y="1311"/>
                    <a:pt x="2668" y="1239"/>
                    <a:pt x="2668" y="1156"/>
                  </a:cubicBezTo>
                  <a:lnTo>
                    <a:pt x="2668" y="822"/>
                  </a:lnTo>
                  <a:cubicBezTo>
                    <a:pt x="2668" y="763"/>
                    <a:pt x="2703" y="703"/>
                    <a:pt x="2787" y="703"/>
                  </a:cubicBezTo>
                  <a:lnTo>
                    <a:pt x="2799" y="703"/>
                  </a:lnTo>
                  <a:cubicBezTo>
                    <a:pt x="2858" y="703"/>
                    <a:pt x="2918" y="751"/>
                    <a:pt x="2918" y="822"/>
                  </a:cubicBezTo>
                  <a:lnTo>
                    <a:pt x="2918" y="1584"/>
                  </a:lnTo>
                  <a:lnTo>
                    <a:pt x="2918" y="1596"/>
                  </a:lnTo>
                  <a:cubicBezTo>
                    <a:pt x="2930" y="1787"/>
                    <a:pt x="2918" y="2346"/>
                    <a:pt x="2632" y="2596"/>
                  </a:cubicBezTo>
                  <a:cubicBezTo>
                    <a:pt x="2608" y="2620"/>
                    <a:pt x="2572" y="2668"/>
                    <a:pt x="2572" y="2715"/>
                  </a:cubicBezTo>
                  <a:lnTo>
                    <a:pt x="2572" y="3216"/>
                  </a:lnTo>
                  <a:lnTo>
                    <a:pt x="1025" y="3216"/>
                  </a:lnTo>
                  <a:lnTo>
                    <a:pt x="1025" y="2858"/>
                  </a:lnTo>
                  <a:cubicBezTo>
                    <a:pt x="1025" y="2823"/>
                    <a:pt x="1001" y="2763"/>
                    <a:pt x="965" y="2727"/>
                  </a:cubicBezTo>
                  <a:cubicBezTo>
                    <a:pt x="929" y="2727"/>
                    <a:pt x="394" y="2311"/>
                    <a:pt x="358" y="1870"/>
                  </a:cubicBezTo>
                  <a:cubicBezTo>
                    <a:pt x="346" y="1608"/>
                    <a:pt x="334" y="1287"/>
                    <a:pt x="417" y="1215"/>
                  </a:cubicBezTo>
                  <a:cubicBezTo>
                    <a:pt x="453" y="1189"/>
                    <a:pt x="496" y="1175"/>
                    <a:pt x="560" y="1175"/>
                  </a:cubicBezTo>
                  <a:cubicBezTo>
                    <a:pt x="581" y="1175"/>
                    <a:pt x="605" y="1177"/>
                    <a:pt x="632" y="1180"/>
                  </a:cubicBezTo>
                  <a:lnTo>
                    <a:pt x="632" y="1406"/>
                  </a:lnTo>
                  <a:cubicBezTo>
                    <a:pt x="632" y="1489"/>
                    <a:pt x="703" y="1572"/>
                    <a:pt x="787" y="1572"/>
                  </a:cubicBezTo>
                  <a:cubicBezTo>
                    <a:pt x="882" y="1572"/>
                    <a:pt x="953" y="1489"/>
                    <a:pt x="953" y="1406"/>
                  </a:cubicBezTo>
                  <a:lnTo>
                    <a:pt x="953" y="441"/>
                  </a:lnTo>
                  <a:cubicBezTo>
                    <a:pt x="953" y="382"/>
                    <a:pt x="1001" y="322"/>
                    <a:pt x="1072" y="322"/>
                  </a:cubicBezTo>
                  <a:close/>
                  <a:moveTo>
                    <a:pt x="2799" y="3537"/>
                  </a:moveTo>
                  <a:lnTo>
                    <a:pt x="2799" y="4037"/>
                  </a:lnTo>
                  <a:lnTo>
                    <a:pt x="751" y="4037"/>
                  </a:lnTo>
                  <a:lnTo>
                    <a:pt x="751" y="3537"/>
                  </a:lnTo>
                  <a:close/>
                  <a:moveTo>
                    <a:pt x="2799" y="4370"/>
                  </a:moveTo>
                  <a:lnTo>
                    <a:pt x="2799" y="6525"/>
                  </a:lnTo>
                  <a:lnTo>
                    <a:pt x="751" y="6525"/>
                  </a:lnTo>
                  <a:lnTo>
                    <a:pt x="751" y="4370"/>
                  </a:lnTo>
                  <a:close/>
                  <a:moveTo>
                    <a:pt x="1072" y="1"/>
                  </a:moveTo>
                  <a:cubicBezTo>
                    <a:pt x="834" y="1"/>
                    <a:pt x="644" y="203"/>
                    <a:pt x="644" y="429"/>
                  </a:cubicBezTo>
                  <a:lnTo>
                    <a:pt x="644" y="846"/>
                  </a:lnTo>
                  <a:cubicBezTo>
                    <a:pt x="621" y="845"/>
                    <a:pt x="600" y="844"/>
                    <a:pt x="579" y="844"/>
                  </a:cubicBezTo>
                  <a:cubicBezTo>
                    <a:pt x="433" y="844"/>
                    <a:pt x="321" y="880"/>
                    <a:pt x="227" y="953"/>
                  </a:cubicBezTo>
                  <a:cubicBezTo>
                    <a:pt x="1" y="1144"/>
                    <a:pt x="13" y="1525"/>
                    <a:pt x="48" y="1882"/>
                  </a:cubicBezTo>
                  <a:cubicBezTo>
                    <a:pt x="72" y="2370"/>
                    <a:pt x="525" y="2787"/>
                    <a:pt x="679" y="2930"/>
                  </a:cubicBezTo>
                  <a:lnTo>
                    <a:pt x="679" y="3216"/>
                  </a:lnTo>
                  <a:lnTo>
                    <a:pt x="596" y="3216"/>
                  </a:lnTo>
                  <a:cubicBezTo>
                    <a:pt x="513" y="3216"/>
                    <a:pt x="429" y="3287"/>
                    <a:pt x="429" y="3382"/>
                  </a:cubicBezTo>
                  <a:lnTo>
                    <a:pt x="429" y="4216"/>
                  </a:lnTo>
                  <a:lnTo>
                    <a:pt x="429" y="6692"/>
                  </a:lnTo>
                  <a:cubicBezTo>
                    <a:pt x="429" y="6775"/>
                    <a:pt x="513" y="6847"/>
                    <a:pt x="596" y="6847"/>
                  </a:cubicBezTo>
                  <a:lnTo>
                    <a:pt x="2977" y="6847"/>
                  </a:lnTo>
                  <a:cubicBezTo>
                    <a:pt x="3061" y="6847"/>
                    <a:pt x="3144" y="6775"/>
                    <a:pt x="3144" y="6692"/>
                  </a:cubicBezTo>
                  <a:lnTo>
                    <a:pt x="3144" y="4204"/>
                  </a:lnTo>
                  <a:lnTo>
                    <a:pt x="3144" y="3370"/>
                  </a:lnTo>
                  <a:cubicBezTo>
                    <a:pt x="3120" y="3275"/>
                    <a:pt x="3049" y="3204"/>
                    <a:pt x="2965" y="3204"/>
                  </a:cubicBezTo>
                  <a:lnTo>
                    <a:pt x="2858" y="3204"/>
                  </a:lnTo>
                  <a:lnTo>
                    <a:pt x="2858" y="2763"/>
                  </a:lnTo>
                  <a:cubicBezTo>
                    <a:pt x="3263" y="2358"/>
                    <a:pt x="3215" y="1644"/>
                    <a:pt x="3204" y="1549"/>
                  </a:cubicBezTo>
                  <a:lnTo>
                    <a:pt x="3204" y="810"/>
                  </a:lnTo>
                  <a:cubicBezTo>
                    <a:pt x="3204" y="572"/>
                    <a:pt x="3013" y="382"/>
                    <a:pt x="2763" y="382"/>
                  </a:cubicBezTo>
                  <a:lnTo>
                    <a:pt x="2751" y="382"/>
                  </a:lnTo>
                  <a:cubicBezTo>
                    <a:pt x="2680" y="382"/>
                    <a:pt x="2608" y="394"/>
                    <a:pt x="2549" y="441"/>
                  </a:cubicBezTo>
                  <a:cubicBezTo>
                    <a:pt x="2465" y="334"/>
                    <a:pt x="2334" y="275"/>
                    <a:pt x="2203" y="275"/>
                  </a:cubicBezTo>
                  <a:lnTo>
                    <a:pt x="2191" y="275"/>
                  </a:lnTo>
                  <a:cubicBezTo>
                    <a:pt x="2120" y="275"/>
                    <a:pt x="2037" y="287"/>
                    <a:pt x="1977" y="322"/>
                  </a:cubicBezTo>
                  <a:cubicBezTo>
                    <a:pt x="1906" y="227"/>
                    <a:pt x="1787" y="168"/>
                    <a:pt x="1656" y="168"/>
                  </a:cubicBezTo>
                  <a:lnTo>
                    <a:pt x="1632" y="168"/>
                  </a:lnTo>
                  <a:cubicBezTo>
                    <a:pt x="1572" y="168"/>
                    <a:pt x="1525" y="179"/>
                    <a:pt x="1453" y="203"/>
                  </a:cubicBezTo>
                  <a:cubicBezTo>
                    <a:pt x="1382" y="84"/>
                    <a:pt x="1251" y="1"/>
                    <a:pt x="1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5426250" y="1990239"/>
              <a:ext cx="191029" cy="322508"/>
            </a:xfrm>
            <a:custGeom>
              <a:avLst/>
              <a:gdLst/>
              <a:ahLst/>
              <a:cxnLst/>
              <a:rect l="l" t="t" r="r" b="b"/>
              <a:pathLst>
                <a:path w="6002" h="10133" extrusionOk="0">
                  <a:moveTo>
                    <a:pt x="584" y="298"/>
                  </a:moveTo>
                  <a:lnTo>
                    <a:pt x="977" y="322"/>
                  </a:lnTo>
                  <a:lnTo>
                    <a:pt x="870" y="584"/>
                  </a:lnTo>
                  <a:lnTo>
                    <a:pt x="584" y="298"/>
                  </a:lnTo>
                  <a:close/>
                  <a:moveTo>
                    <a:pt x="1299" y="381"/>
                  </a:moveTo>
                  <a:lnTo>
                    <a:pt x="2322" y="810"/>
                  </a:lnTo>
                  <a:lnTo>
                    <a:pt x="2203" y="1239"/>
                  </a:lnTo>
                  <a:lnTo>
                    <a:pt x="1120" y="774"/>
                  </a:lnTo>
                  <a:lnTo>
                    <a:pt x="1299" y="381"/>
                  </a:lnTo>
                  <a:close/>
                  <a:moveTo>
                    <a:pt x="4739" y="1834"/>
                  </a:moveTo>
                  <a:lnTo>
                    <a:pt x="5097" y="1977"/>
                  </a:lnTo>
                  <a:lnTo>
                    <a:pt x="4918" y="2382"/>
                  </a:lnTo>
                  <a:lnTo>
                    <a:pt x="4620" y="2263"/>
                  </a:lnTo>
                  <a:cubicBezTo>
                    <a:pt x="4632" y="2251"/>
                    <a:pt x="4632" y="2227"/>
                    <a:pt x="4632" y="2227"/>
                  </a:cubicBezTo>
                  <a:lnTo>
                    <a:pt x="4739" y="1834"/>
                  </a:lnTo>
                  <a:close/>
                  <a:moveTo>
                    <a:pt x="5406" y="2108"/>
                  </a:moveTo>
                  <a:lnTo>
                    <a:pt x="5585" y="2191"/>
                  </a:lnTo>
                  <a:cubicBezTo>
                    <a:pt x="5609" y="2203"/>
                    <a:pt x="5632" y="2215"/>
                    <a:pt x="5644" y="2251"/>
                  </a:cubicBezTo>
                  <a:cubicBezTo>
                    <a:pt x="5656" y="2274"/>
                    <a:pt x="5656" y="2298"/>
                    <a:pt x="5644" y="2322"/>
                  </a:cubicBezTo>
                  <a:lnTo>
                    <a:pt x="5549" y="2524"/>
                  </a:lnTo>
                  <a:cubicBezTo>
                    <a:pt x="5537" y="2560"/>
                    <a:pt x="5525" y="2572"/>
                    <a:pt x="5490" y="2584"/>
                  </a:cubicBezTo>
                  <a:cubicBezTo>
                    <a:pt x="5478" y="2590"/>
                    <a:pt x="5463" y="2593"/>
                    <a:pt x="5449" y="2593"/>
                  </a:cubicBezTo>
                  <a:cubicBezTo>
                    <a:pt x="5436" y="2593"/>
                    <a:pt x="5424" y="2590"/>
                    <a:pt x="5418" y="2584"/>
                  </a:cubicBezTo>
                  <a:lnTo>
                    <a:pt x="5228" y="2513"/>
                  </a:lnTo>
                  <a:lnTo>
                    <a:pt x="5406" y="2108"/>
                  </a:lnTo>
                  <a:close/>
                  <a:moveTo>
                    <a:pt x="2906" y="405"/>
                  </a:moveTo>
                  <a:cubicBezTo>
                    <a:pt x="2930" y="405"/>
                    <a:pt x="2965" y="429"/>
                    <a:pt x="2977" y="441"/>
                  </a:cubicBezTo>
                  <a:cubicBezTo>
                    <a:pt x="2989" y="477"/>
                    <a:pt x="2989" y="500"/>
                    <a:pt x="2989" y="536"/>
                  </a:cubicBezTo>
                  <a:lnTo>
                    <a:pt x="2977" y="608"/>
                  </a:lnTo>
                  <a:lnTo>
                    <a:pt x="2787" y="1262"/>
                  </a:lnTo>
                  <a:cubicBezTo>
                    <a:pt x="2751" y="1358"/>
                    <a:pt x="2811" y="1441"/>
                    <a:pt x="2882" y="1453"/>
                  </a:cubicBezTo>
                  <a:lnTo>
                    <a:pt x="2930" y="1453"/>
                  </a:lnTo>
                  <a:cubicBezTo>
                    <a:pt x="3001" y="1453"/>
                    <a:pt x="3061" y="1417"/>
                    <a:pt x="3084" y="1334"/>
                  </a:cubicBezTo>
                  <a:lnTo>
                    <a:pt x="3263" y="703"/>
                  </a:lnTo>
                  <a:cubicBezTo>
                    <a:pt x="3287" y="667"/>
                    <a:pt x="3335" y="655"/>
                    <a:pt x="3382" y="655"/>
                  </a:cubicBezTo>
                  <a:lnTo>
                    <a:pt x="3394" y="655"/>
                  </a:lnTo>
                  <a:cubicBezTo>
                    <a:pt x="3418" y="655"/>
                    <a:pt x="3454" y="679"/>
                    <a:pt x="3465" y="703"/>
                  </a:cubicBezTo>
                  <a:cubicBezTo>
                    <a:pt x="3477" y="727"/>
                    <a:pt x="3477" y="762"/>
                    <a:pt x="3477" y="786"/>
                  </a:cubicBezTo>
                  <a:lnTo>
                    <a:pt x="3323" y="1358"/>
                  </a:lnTo>
                  <a:cubicBezTo>
                    <a:pt x="3287" y="1441"/>
                    <a:pt x="3346" y="1536"/>
                    <a:pt x="3418" y="1548"/>
                  </a:cubicBezTo>
                  <a:lnTo>
                    <a:pt x="3465" y="1548"/>
                  </a:lnTo>
                  <a:cubicBezTo>
                    <a:pt x="3537" y="1548"/>
                    <a:pt x="3596" y="1501"/>
                    <a:pt x="3620" y="1429"/>
                  </a:cubicBezTo>
                  <a:lnTo>
                    <a:pt x="3763" y="905"/>
                  </a:lnTo>
                  <a:cubicBezTo>
                    <a:pt x="3794" y="885"/>
                    <a:pt x="3825" y="855"/>
                    <a:pt x="3863" y="855"/>
                  </a:cubicBezTo>
                  <a:cubicBezTo>
                    <a:pt x="3869" y="855"/>
                    <a:pt x="3876" y="856"/>
                    <a:pt x="3882" y="858"/>
                  </a:cubicBezTo>
                  <a:lnTo>
                    <a:pt x="3894" y="858"/>
                  </a:lnTo>
                  <a:cubicBezTo>
                    <a:pt x="3954" y="881"/>
                    <a:pt x="4001" y="941"/>
                    <a:pt x="3989" y="1000"/>
                  </a:cubicBezTo>
                  <a:lnTo>
                    <a:pt x="3954" y="1096"/>
                  </a:lnTo>
                  <a:lnTo>
                    <a:pt x="3823" y="1536"/>
                  </a:lnTo>
                  <a:cubicBezTo>
                    <a:pt x="3799" y="1620"/>
                    <a:pt x="3835" y="1703"/>
                    <a:pt x="3930" y="1739"/>
                  </a:cubicBezTo>
                  <a:lnTo>
                    <a:pt x="3977" y="1739"/>
                  </a:lnTo>
                  <a:cubicBezTo>
                    <a:pt x="4049" y="1739"/>
                    <a:pt x="4108" y="1691"/>
                    <a:pt x="4120" y="1620"/>
                  </a:cubicBezTo>
                  <a:lnTo>
                    <a:pt x="4251" y="1167"/>
                  </a:lnTo>
                  <a:cubicBezTo>
                    <a:pt x="4272" y="1115"/>
                    <a:pt x="4320" y="1082"/>
                    <a:pt x="4371" y="1082"/>
                  </a:cubicBezTo>
                  <a:cubicBezTo>
                    <a:pt x="4379" y="1082"/>
                    <a:pt x="4386" y="1082"/>
                    <a:pt x="4394" y="1084"/>
                  </a:cubicBezTo>
                  <a:lnTo>
                    <a:pt x="4406" y="1084"/>
                  </a:lnTo>
                  <a:cubicBezTo>
                    <a:pt x="4466" y="1096"/>
                    <a:pt x="4513" y="1155"/>
                    <a:pt x="4489" y="1215"/>
                  </a:cubicBezTo>
                  <a:lnTo>
                    <a:pt x="4251" y="2084"/>
                  </a:lnTo>
                  <a:lnTo>
                    <a:pt x="4251" y="2096"/>
                  </a:lnTo>
                  <a:cubicBezTo>
                    <a:pt x="4323" y="2191"/>
                    <a:pt x="4216" y="2870"/>
                    <a:pt x="3811" y="3084"/>
                  </a:cubicBezTo>
                  <a:cubicBezTo>
                    <a:pt x="3751" y="3108"/>
                    <a:pt x="3727" y="3167"/>
                    <a:pt x="3727" y="3227"/>
                  </a:cubicBezTo>
                  <a:lnTo>
                    <a:pt x="3727" y="3715"/>
                  </a:lnTo>
                  <a:lnTo>
                    <a:pt x="2192" y="3715"/>
                  </a:lnTo>
                  <a:lnTo>
                    <a:pt x="2192" y="2941"/>
                  </a:lnTo>
                  <a:cubicBezTo>
                    <a:pt x="2192" y="2905"/>
                    <a:pt x="2180" y="2870"/>
                    <a:pt x="2144" y="2846"/>
                  </a:cubicBezTo>
                  <a:cubicBezTo>
                    <a:pt x="2144" y="2846"/>
                    <a:pt x="1715" y="2310"/>
                    <a:pt x="1787" y="1870"/>
                  </a:cubicBezTo>
                  <a:cubicBezTo>
                    <a:pt x="1822" y="1739"/>
                    <a:pt x="1834" y="1572"/>
                    <a:pt x="1870" y="1453"/>
                  </a:cubicBezTo>
                  <a:lnTo>
                    <a:pt x="2168" y="1572"/>
                  </a:lnTo>
                  <a:cubicBezTo>
                    <a:pt x="2192" y="1620"/>
                    <a:pt x="2239" y="1667"/>
                    <a:pt x="2275" y="1679"/>
                  </a:cubicBezTo>
                  <a:cubicBezTo>
                    <a:pt x="2294" y="1686"/>
                    <a:pt x="2312" y="1690"/>
                    <a:pt x="2330" y="1690"/>
                  </a:cubicBezTo>
                  <a:cubicBezTo>
                    <a:pt x="2401" y="1690"/>
                    <a:pt x="2456" y="1636"/>
                    <a:pt x="2465" y="1560"/>
                  </a:cubicBezTo>
                  <a:lnTo>
                    <a:pt x="2751" y="489"/>
                  </a:lnTo>
                  <a:cubicBezTo>
                    <a:pt x="2751" y="465"/>
                    <a:pt x="2787" y="429"/>
                    <a:pt x="2799" y="417"/>
                  </a:cubicBezTo>
                  <a:cubicBezTo>
                    <a:pt x="2834" y="405"/>
                    <a:pt x="2858" y="405"/>
                    <a:pt x="2882" y="405"/>
                  </a:cubicBezTo>
                  <a:close/>
                  <a:moveTo>
                    <a:pt x="3942" y="4048"/>
                  </a:moveTo>
                  <a:lnTo>
                    <a:pt x="3942" y="4549"/>
                  </a:lnTo>
                  <a:lnTo>
                    <a:pt x="1894" y="4549"/>
                  </a:lnTo>
                  <a:lnTo>
                    <a:pt x="1894" y="4048"/>
                  </a:lnTo>
                  <a:close/>
                  <a:moveTo>
                    <a:pt x="191" y="0"/>
                  </a:moveTo>
                  <a:cubicBezTo>
                    <a:pt x="120" y="0"/>
                    <a:pt x="60" y="24"/>
                    <a:pt x="36" y="84"/>
                  </a:cubicBezTo>
                  <a:cubicBezTo>
                    <a:pt x="1" y="143"/>
                    <a:pt x="13" y="227"/>
                    <a:pt x="60" y="262"/>
                  </a:cubicBezTo>
                  <a:lnTo>
                    <a:pt x="822" y="1012"/>
                  </a:lnTo>
                  <a:lnTo>
                    <a:pt x="834" y="1024"/>
                  </a:lnTo>
                  <a:lnTo>
                    <a:pt x="846" y="1024"/>
                  </a:lnTo>
                  <a:cubicBezTo>
                    <a:pt x="870" y="1036"/>
                    <a:pt x="894" y="1060"/>
                    <a:pt x="906" y="1060"/>
                  </a:cubicBezTo>
                  <a:lnTo>
                    <a:pt x="1596" y="1358"/>
                  </a:lnTo>
                  <a:cubicBezTo>
                    <a:pt x="1549" y="1501"/>
                    <a:pt x="1501" y="1679"/>
                    <a:pt x="1489" y="1846"/>
                  </a:cubicBezTo>
                  <a:cubicBezTo>
                    <a:pt x="1406" y="2346"/>
                    <a:pt x="1763" y="2870"/>
                    <a:pt x="1870" y="3036"/>
                  </a:cubicBezTo>
                  <a:lnTo>
                    <a:pt x="1870" y="3763"/>
                  </a:lnTo>
                  <a:lnTo>
                    <a:pt x="1739" y="3763"/>
                  </a:lnTo>
                  <a:cubicBezTo>
                    <a:pt x="1656" y="3763"/>
                    <a:pt x="1572" y="3834"/>
                    <a:pt x="1572" y="3929"/>
                  </a:cubicBezTo>
                  <a:lnTo>
                    <a:pt x="1572" y="4763"/>
                  </a:lnTo>
                  <a:lnTo>
                    <a:pt x="1572" y="9966"/>
                  </a:lnTo>
                  <a:cubicBezTo>
                    <a:pt x="1572" y="10061"/>
                    <a:pt x="1656" y="10133"/>
                    <a:pt x="1739" y="10133"/>
                  </a:cubicBezTo>
                  <a:lnTo>
                    <a:pt x="4120" y="10133"/>
                  </a:lnTo>
                  <a:cubicBezTo>
                    <a:pt x="4216" y="10133"/>
                    <a:pt x="4287" y="10061"/>
                    <a:pt x="4287" y="9966"/>
                  </a:cubicBezTo>
                  <a:lnTo>
                    <a:pt x="4287" y="5942"/>
                  </a:lnTo>
                  <a:cubicBezTo>
                    <a:pt x="4287" y="5846"/>
                    <a:pt x="4216" y="5775"/>
                    <a:pt x="4120" y="5775"/>
                  </a:cubicBezTo>
                  <a:cubicBezTo>
                    <a:pt x="4037" y="5775"/>
                    <a:pt x="3954" y="5846"/>
                    <a:pt x="3954" y="5942"/>
                  </a:cubicBezTo>
                  <a:lnTo>
                    <a:pt x="3954" y="9811"/>
                  </a:lnTo>
                  <a:lnTo>
                    <a:pt x="1906" y="9811"/>
                  </a:lnTo>
                  <a:lnTo>
                    <a:pt x="1906" y="4930"/>
                  </a:lnTo>
                  <a:lnTo>
                    <a:pt x="3954" y="4930"/>
                  </a:lnTo>
                  <a:lnTo>
                    <a:pt x="3954" y="5191"/>
                  </a:lnTo>
                  <a:lnTo>
                    <a:pt x="3954" y="5370"/>
                  </a:lnTo>
                  <a:cubicBezTo>
                    <a:pt x="3954" y="5465"/>
                    <a:pt x="4037" y="5537"/>
                    <a:pt x="4120" y="5537"/>
                  </a:cubicBezTo>
                  <a:cubicBezTo>
                    <a:pt x="4216" y="5537"/>
                    <a:pt x="4287" y="5465"/>
                    <a:pt x="4287" y="5370"/>
                  </a:cubicBezTo>
                  <a:lnTo>
                    <a:pt x="4287" y="5191"/>
                  </a:lnTo>
                  <a:lnTo>
                    <a:pt x="4287" y="4715"/>
                  </a:lnTo>
                  <a:lnTo>
                    <a:pt x="4287" y="3882"/>
                  </a:lnTo>
                  <a:cubicBezTo>
                    <a:pt x="4287" y="3787"/>
                    <a:pt x="4216" y="3715"/>
                    <a:pt x="4120" y="3715"/>
                  </a:cubicBezTo>
                  <a:lnTo>
                    <a:pt x="4049" y="3715"/>
                  </a:lnTo>
                  <a:lnTo>
                    <a:pt x="4049" y="3298"/>
                  </a:lnTo>
                  <a:cubicBezTo>
                    <a:pt x="4323" y="3120"/>
                    <a:pt x="4466" y="2810"/>
                    <a:pt x="4549" y="2572"/>
                  </a:cubicBezTo>
                  <a:lnTo>
                    <a:pt x="5299" y="2882"/>
                  </a:lnTo>
                  <a:cubicBezTo>
                    <a:pt x="5359" y="2917"/>
                    <a:pt x="5406" y="2917"/>
                    <a:pt x="5466" y="2917"/>
                  </a:cubicBezTo>
                  <a:cubicBezTo>
                    <a:pt x="5525" y="2917"/>
                    <a:pt x="5561" y="2905"/>
                    <a:pt x="5621" y="2882"/>
                  </a:cubicBezTo>
                  <a:cubicBezTo>
                    <a:pt x="5728" y="2846"/>
                    <a:pt x="5823" y="2763"/>
                    <a:pt x="5859" y="2667"/>
                  </a:cubicBezTo>
                  <a:lnTo>
                    <a:pt x="5954" y="2453"/>
                  </a:lnTo>
                  <a:cubicBezTo>
                    <a:pt x="6002" y="2346"/>
                    <a:pt x="6002" y="2227"/>
                    <a:pt x="5954" y="2132"/>
                  </a:cubicBezTo>
                  <a:cubicBezTo>
                    <a:pt x="5906" y="2024"/>
                    <a:pt x="5835" y="1929"/>
                    <a:pt x="5728" y="1893"/>
                  </a:cubicBezTo>
                  <a:lnTo>
                    <a:pt x="4847" y="1512"/>
                  </a:lnTo>
                  <a:lnTo>
                    <a:pt x="4894" y="1370"/>
                  </a:lnTo>
                  <a:cubicBezTo>
                    <a:pt x="4930" y="1251"/>
                    <a:pt x="4906" y="1131"/>
                    <a:pt x="4835" y="1036"/>
                  </a:cubicBezTo>
                  <a:cubicBezTo>
                    <a:pt x="4775" y="941"/>
                    <a:pt x="4668" y="881"/>
                    <a:pt x="4573" y="846"/>
                  </a:cubicBezTo>
                  <a:lnTo>
                    <a:pt x="4549" y="846"/>
                  </a:lnTo>
                  <a:cubicBezTo>
                    <a:pt x="4513" y="840"/>
                    <a:pt x="4478" y="837"/>
                    <a:pt x="4442" y="837"/>
                  </a:cubicBezTo>
                  <a:cubicBezTo>
                    <a:pt x="4406" y="837"/>
                    <a:pt x="4370" y="840"/>
                    <a:pt x="4335" y="846"/>
                  </a:cubicBezTo>
                  <a:cubicBezTo>
                    <a:pt x="4275" y="727"/>
                    <a:pt x="4168" y="643"/>
                    <a:pt x="4037" y="608"/>
                  </a:cubicBezTo>
                  <a:lnTo>
                    <a:pt x="4013" y="608"/>
                  </a:lnTo>
                  <a:cubicBezTo>
                    <a:pt x="3977" y="602"/>
                    <a:pt x="3942" y="599"/>
                    <a:pt x="3907" y="599"/>
                  </a:cubicBezTo>
                  <a:cubicBezTo>
                    <a:pt x="3873" y="599"/>
                    <a:pt x="3841" y="602"/>
                    <a:pt x="3811" y="608"/>
                  </a:cubicBezTo>
                  <a:cubicBezTo>
                    <a:pt x="3811" y="596"/>
                    <a:pt x="3799" y="596"/>
                    <a:pt x="3799" y="584"/>
                  </a:cubicBezTo>
                  <a:cubicBezTo>
                    <a:pt x="3739" y="477"/>
                    <a:pt x="3632" y="417"/>
                    <a:pt x="3525" y="381"/>
                  </a:cubicBezTo>
                  <a:lnTo>
                    <a:pt x="3513" y="381"/>
                  </a:lnTo>
                  <a:cubicBezTo>
                    <a:pt x="3483" y="375"/>
                    <a:pt x="3454" y="372"/>
                    <a:pt x="3424" y="372"/>
                  </a:cubicBezTo>
                  <a:cubicBezTo>
                    <a:pt x="3394" y="372"/>
                    <a:pt x="3364" y="375"/>
                    <a:pt x="3335" y="381"/>
                  </a:cubicBezTo>
                  <a:cubicBezTo>
                    <a:pt x="3323" y="358"/>
                    <a:pt x="3299" y="322"/>
                    <a:pt x="3287" y="310"/>
                  </a:cubicBezTo>
                  <a:cubicBezTo>
                    <a:pt x="3227" y="203"/>
                    <a:pt x="3120" y="143"/>
                    <a:pt x="3025" y="119"/>
                  </a:cubicBezTo>
                  <a:lnTo>
                    <a:pt x="3001" y="119"/>
                  </a:lnTo>
                  <a:cubicBezTo>
                    <a:pt x="2964" y="108"/>
                    <a:pt x="2927" y="103"/>
                    <a:pt x="2892" y="103"/>
                  </a:cubicBezTo>
                  <a:cubicBezTo>
                    <a:pt x="2812" y="103"/>
                    <a:pt x="2737" y="130"/>
                    <a:pt x="2680" y="179"/>
                  </a:cubicBezTo>
                  <a:cubicBezTo>
                    <a:pt x="2573" y="238"/>
                    <a:pt x="2513" y="346"/>
                    <a:pt x="2489" y="441"/>
                  </a:cubicBezTo>
                  <a:lnTo>
                    <a:pt x="2453" y="548"/>
                  </a:lnTo>
                  <a:lnTo>
                    <a:pt x="1322" y="72"/>
                  </a:lnTo>
                  <a:lnTo>
                    <a:pt x="1263" y="72"/>
                  </a:lnTo>
                  <a:lnTo>
                    <a:pt x="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5352728" y="2121719"/>
              <a:ext cx="103503" cy="189501"/>
            </a:xfrm>
            <a:custGeom>
              <a:avLst/>
              <a:gdLst/>
              <a:ahLst/>
              <a:cxnLst/>
              <a:rect l="l" t="t" r="r" b="b"/>
              <a:pathLst>
                <a:path w="3252" h="5954" extrusionOk="0">
                  <a:moveTo>
                    <a:pt x="1073" y="322"/>
                  </a:moveTo>
                  <a:cubicBezTo>
                    <a:pt x="1132" y="322"/>
                    <a:pt x="1192" y="358"/>
                    <a:pt x="1192" y="441"/>
                  </a:cubicBezTo>
                  <a:lnTo>
                    <a:pt x="1192" y="513"/>
                  </a:lnTo>
                  <a:lnTo>
                    <a:pt x="1192" y="1060"/>
                  </a:lnTo>
                  <a:cubicBezTo>
                    <a:pt x="1192" y="1156"/>
                    <a:pt x="1263" y="1227"/>
                    <a:pt x="1358" y="1227"/>
                  </a:cubicBezTo>
                  <a:cubicBezTo>
                    <a:pt x="1442" y="1227"/>
                    <a:pt x="1525" y="1156"/>
                    <a:pt x="1525" y="1060"/>
                  </a:cubicBezTo>
                  <a:lnTo>
                    <a:pt x="1525" y="537"/>
                  </a:lnTo>
                  <a:cubicBezTo>
                    <a:pt x="1537" y="513"/>
                    <a:pt x="1584" y="477"/>
                    <a:pt x="1620" y="477"/>
                  </a:cubicBezTo>
                  <a:lnTo>
                    <a:pt x="1644" y="477"/>
                  </a:lnTo>
                  <a:cubicBezTo>
                    <a:pt x="1704" y="477"/>
                    <a:pt x="1763" y="525"/>
                    <a:pt x="1763" y="596"/>
                  </a:cubicBezTo>
                  <a:lnTo>
                    <a:pt x="1763" y="632"/>
                  </a:lnTo>
                  <a:lnTo>
                    <a:pt x="1763" y="1060"/>
                  </a:lnTo>
                  <a:cubicBezTo>
                    <a:pt x="1763" y="1156"/>
                    <a:pt x="1835" y="1227"/>
                    <a:pt x="1918" y="1227"/>
                  </a:cubicBezTo>
                  <a:cubicBezTo>
                    <a:pt x="2013" y="1227"/>
                    <a:pt x="2085" y="1156"/>
                    <a:pt x="2085" y="1060"/>
                  </a:cubicBezTo>
                  <a:lnTo>
                    <a:pt x="2085" y="656"/>
                  </a:lnTo>
                  <a:cubicBezTo>
                    <a:pt x="2096" y="620"/>
                    <a:pt x="2144" y="596"/>
                    <a:pt x="2192" y="596"/>
                  </a:cubicBezTo>
                  <a:lnTo>
                    <a:pt x="2204" y="596"/>
                  </a:lnTo>
                  <a:cubicBezTo>
                    <a:pt x="2263" y="596"/>
                    <a:pt x="2323" y="644"/>
                    <a:pt x="2323" y="715"/>
                  </a:cubicBezTo>
                  <a:lnTo>
                    <a:pt x="2323" y="822"/>
                  </a:lnTo>
                  <a:lnTo>
                    <a:pt x="2323" y="1156"/>
                  </a:lnTo>
                  <a:cubicBezTo>
                    <a:pt x="2323" y="1239"/>
                    <a:pt x="2394" y="1311"/>
                    <a:pt x="2489" y="1311"/>
                  </a:cubicBezTo>
                  <a:cubicBezTo>
                    <a:pt x="2573" y="1311"/>
                    <a:pt x="2656" y="1239"/>
                    <a:pt x="2656" y="1156"/>
                  </a:cubicBezTo>
                  <a:lnTo>
                    <a:pt x="2656" y="822"/>
                  </a:lnTo>
                  <a:cubicBezTo>
                    <a:pt x="2656" y="763"/>
                    <a:pt x="2692" y="703"/>
                    <a:pt x="2775" y="703"/>
                  </a:cubicBezTo>
                  <a:lnTo>
                    <a:pt x="2787" y="703"/>
                  </a:lnTo>
                  <a:cubicBezTo>
                    <a:pt x="2847" y="703"/>
                    <a:pt x="2906" y="751"/>
                    <a:pt x="2906" y="822"/>
                  </a:cubicBezTo>
                  <a:lnTo>
                    <a:pt x="2906" y="1584"/>
                  </a:lnTo>
                  <a:lnTo>
                    <a:pt x="2906" y="1596"/>
                  </a:lnTo>
                  <a:cubicBezTo>
                    <a:pt x="2894" y="1775"/>
                    <a:pt x="2882" y="2323"/>
                    <a:pt x="2597" y="2584"/>
                  </a:cubicBezTo>
                  <a:cubicBezTo>
                    <a:pt x="2561" y="2608"/>
                    <a:pt x="2537" y="2656"/>
                    <a:pt x="2537" y="2704"/>
                  </a:cubicBezTo>
                  <a:lnTo>
                    <a:pt x="2537" y="3204"/>
                  </a:lnTo>
                  <a:lnTo>
                    <a:pt x="989" y="3204"/>
                  </a:lnTo>
                  <a:lnTo>
                    <a:pt x="989" y="2846"/>
                  </a:lnTo>
                  <a:cubicBezTo>
                    <a:pt x="989" y="2799"/>
                    <a:pt x="953" y="2739"/>
                    <a:pt x="930" y="2715"/>
                  </a:cubicBezTo>
                  <a:cubicBezTo>
                    <a:pt x="775" y="2596"/>
                    <a:pt x="370" y="2227"/>
                    <a:pt x="346" y="1846"/>
                  </a:cubicBezTo>
                  <a:cubicBezTo>
                    <a:pt x="334" y="1596"/>
                    <a:pt x="311" y="1275"/>
                    <a:pt x="406" y="1191"/>
                  </a:cubicBezTo>
                  <a:cubicBezTo>
                    <a:pt x="441" y="1174"/>
                    <a:pt x="482" y="1163"/>
                    <a:pt x="539" y="1163"/>
                  </a:cubicBezTo>
                  <a:cubicBezTo>
                    <a:pt x="560" y="1163"/>
                    <a:pt x="583" y="1164"/>
                    <a:pt x="608" y="1168"/>
                  </a:cubicBezTo>
                  <a:lnTo>
                    <a:pt x="608" y="1394"/>
                  </a:lnTo>
                  <a:cubicBezTo>
                    <a:pt x="608" y="1477"/>
                    <a:pt x="692" y="1549"/>
                    <a:pt x="775" y="1549"/>
                  </a:cubicBezTo>
                  <a:cubicBezTo>
                    <a:pt x="870" y="1549"/>
                    <a:pt x="942" y="1477"/>
                    <a:pt x="942" y="1394"/>
                  </a:cubicBezTo>
                  <a:lnTo>
                    <a:pt x="942" y="441"/>
                  </a:lnTo>
                  <a:cubicBezTo>
                    <a:pt x="942" y="382"/>
                    <a:pt x="989" y="322"/>
                    <a:pt x="1061" y="322"/>
                  </a:cubicBezTo>
                  <a:close/>
                  <a:moveTo>
                    <a:pt x="2799" y="3537"/>
                  </a:moveTo>
                  <a:lnTo>
                    <a:pt x="2799" y="4037"/>
                  </a:lnTo>
                  <a:lnTo>
                    <a:pt x="751" y="4037"/>
                  </a:lnTo>
                  <a:lnTo>
                    <a:pt x="751" y="3537"/>
                  </a:lnTo>
                  <a:close/>
                  <a:moveTo>
                    <a:pt x="2799" y="4347"/>
                  </a:moveTo>
                  <a:lnTo>
                    <a:pt x="2799" y="5632"/>
                  </a:lnTo>
                  <a:lnTo>
                    <a:pt x="751" y="5632"/>
                  </a:lnTo>
                  <a:lnTo>
                    <a:pt x="751" y="4347"/>
                  </a:lnTo>
                  <a:close/>
                  <a:moveTo>
                    <a:pt x="1073" y="1"/>
                  </a:moveTo>
                  <a:cubicBezTo>
                    <a:pt x="834" y="1"/>
                    <a:pt x="644" y="203"/>
                    <a:pt x="644" y="429"/>
                  </a:cubicBezTo>
                  <a:lnTo>
                    <a:pt x="644" y="846"/>
                  </a:lnTo>
                  <a:cubicBezTo>
                    <a:pt x="622" y="845"/>
                    <a:pt x="600" y="844"/>
                    <a:pt x="579" y="844"/>
                  </a:cubicBezTo>
                  <a:cubicBezTo>
                    <a:pt x="433" y="844"/>
                    <a:pt x="321" y="880"/>
                    <a:pt x="227" y="953"/>
                  </a:cubicBezTo>
                  <a:cubicBezTo>
                    <a:pt x="1" y="1144"/>
                    <a:pt x="13" y="1525"/>
                    <a:pt x="49" y="1882"/>
                  </a:cubicBezTo>
                  <a:cubicBezTo>
                    <a:pt x="84" y="2370"/>
                    <a:pt x="525" y="2787"/>
                    <a:pt x="692" y="2930"/>
                  </a:cubicBezTo>
                  <a:lnTo>
                    <a:pt x="692" y="3216"/>
                  </a:lnTo>
                  <a:lnTo>
                    <a:pt x="596" y="3216"/>
                  </a:lnTo>
                  <a:cubicBezTo>
                    <a:pt x="513" y="3216"/>
                    <a:pt x="441" y="3287"/>
                    <a:pt x="441" y="3382"/>
                  </a:cubicBezTo>
                  <a:lnTo>
                    <a:pt x="441" y="4216"/>
                  </a:lnTo>
                  <a:lnTo>
                    <a:pt x="441" y="5799"/>
                  </a:lnTo>
                  <a:cubicBezTo>
                    <a:pt x="441" y="5882"/>
                    <a:pt x="513" y="5954"/>
                    <a:pt x="596" y="5954"/>
                  </a:cubicBezTo>
                  <a:lnTo>
                    <a:pt x="2978" y="5954"/>
                  </a:lnTo>
                  <a:cubicBezTo>
                    <a:pt x="3073" y="5954"/>
                    <a:pt x="3144" y="5882"/>
                    <a:pt x="3144" y="5799"/>
                  </a:cubicBezTo>
                  <a:lnTo>
                    <a:pt x="3144" y="4204"/>
                  </a:lnTo>
                  <a:lnTo>
                    <a:pt x="3144" y="3370"/>
                  </a:lnTo>
                  <a:cubicBezTo>
                    <a:pt x="3144" y="3275"/>
                    <a:pt x="3073" y="3204"/>
                    <a:pt x="2978" y="3204"/>
                  </a:cubicBezTo>
                  <a:lnTo>
                    <a:pt x="2882" y="3204"/>
                  </a:lnTo>
                  <a:lnTo>
                    <a:pt x="2882" y="2763"/>
                  </a:lnTo>
                  <a:cubicBezTo>
                    <a:pt x="3251" y="2370"/>
                    <a:pt x="3204" y="1644"/>
                    <a:pt x="3204" y="1549"/>
                  </a:cubicBezTo>
                  <a:lnTo>
                    <a:pt x="3204" y="810"/>
                  </a:lnTo>
                  <a:cubicBezTo>
                    <a:pt x="3204" y="572"/>
                    <a:pt x="3013" y="382"/>
                    <a:pt x="2775" y="382"/>
                  </a:cubicBezTo>
                  <a:lnTo>
                    <a:pt x="2763" y="382"/>
                  </a:lnTo>
                  <a:cubicBezTo>
                    <a:pt x="2680" y="382"/>
                    <a:pt x="2608" y="394"/>
                    <a:pt x="2549" y="441"/>
                  </a:cubicBezTo>
                  <a:cubicBezTo>
                    <a:pt x="2477" y="334"/>
                    <a:pt x="2335" y="275"/>
                    <a:pt x="2204" y="275"/>
                  </a:cubicBezTo>
                  <a:lnTo>
                    <a:pt x="2192" y="275"/>
                  </a:lnTo>
                  <a:cubicBezTo>
                    <a:pt x="2120" y="275"/>
                    <a:pt x="2049" y="287"/>
                    <a:pt x="1989" y="322"/>
                  </a:cubicBezTo>
                  <a:cubicBezTo>
                    <a:pt x="1906" y="227"/>
                    <a:pt x="1787" y="168"/>
                    <a:pt x="1656" y="168"/>
                  </a:cubicBezTo>
                  <a:lnTo>
                    <a:pt x="1644" y="168"/>
                  </a:lnTo>
                  <a:cubicBezTo>
                    <a:pt x="1584" y="168"/>
                    <a:pt x="1525" y="179"/>
                    <a:pt x="1465" y="203"/>
                  </a:cubicBezTo>
                  <a:cubicBezTo>
                    <a:pt x="1394" y="84"/>
                    <a:pt x="1251"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35"/>
          <p:cNvSpPr/>
          <p:nvPr/>
        </p:nvSpPr>
        <p:spPr>
          <a:xfrm>
            <a:off x="6147579" y="1748100"/>
            <a:ext cx="537900" cy="5379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661" name="Google Shape;661;p35"/>
          <p:cNvSpPr/>
          <p:nvPr/>
        </p:nvSpPr>
        <p:spPr>
          <a:xfrm>
            <a:off x="6235956" y="1836642"/>
            <a:ext cx="361147" cy="360797"/>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4" descr="BBA at Chitkara University, Chandigarh: Eligibility ...">
            <a:extLst>
              <a:ext uri="{FF2B5EF4-FFF2-40B4-BE49-F238E27FC236}">
                <a16:creationId xmlns:a16="http://schemas.microsoft.com/office/drawing/2014/main" id="{1EC21941-1542-470A-2E2D-E7FF507C5E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3"/>
          <p:cNvSpPr txBox="1">
            <a:spLocks noGrp="1"/>
          </p:cNvSpPr>
          <p:nvPr>
            <p:ph type="title"/>
          </p:nvPr>
        </p:nvSpPr>
        <p:spPr>
          <a:xfrm>
            <a:off x="2641650" y="2842650"/>
            <a:ext cx="4383600" cy="14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Analysis and Data Processing</a:t>
            </a:r>
          </a:p>
        </p:txBody>
      </p:sp>
      <p:sp>
        <p:nvSpPr>
          <p:cNvPr id="624" name="Google Shape;624;p33"/>
          <p:cNvSpPr txBox="1">
            <a:spLocks noGrp="1"/>
          </p:cNvSpPr>
          <p:nvPr>
            <p:ph type="title" idx="2"/>
          </p:nvPr>
        </p:nvSpPr>
        <p:spPr>
          <a:xfrm>
            <a:off x="713225" y="2842650"/>
            <a:ext cx="1474500" cy="14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625" name="Google Shape;625;p33"/>
          <p:cNvPicPr preferRelativeResize="0">
            <a:picLocks noGrp="1"/>
          </p:cNvPicPr>
          <p:nvPr>
            <p:ph type="pic" idx="3"/>
          </p:nvPr>
        </p:nvPicPr>
        <p:blipFill rotWithShape="1">
          <a:blip r:embed="rId3">
            <a:alphaModFix/>
          </a:blip>
          <a:srcRect l="40" t="11958" r="-40" b="47283"/>
          <a:stretch/>
        </p:blipFill>
        <p:spPr>
          <a:xfrm>
            <a:off x="0" y="0"/>
            <a:ext cx="9144003" cy="2487701"/>
          </a:xfrm>
          <a:prstGeom prst="rect">
            <a:avLst/>
          </a:prstGeom>
        </p:spPr>
      </p:pic>
      <p:pic>
        <p:nvPicPr>
          <p:cNvPr id="2" name="Picture 4" descr="BBA at Chitkara University, Chandigarh: Eligibility ...">
            <a:extLst>
              <a:ext uri="{FF2B5EF4-FFF2-40B4-BE49-F238E27FC236}">
                <a16:creationId xmlns:a16="http://schemas.microsoft.com/office/drawing/2014/main" id="{367B3860-DF7A-4471-30F5-FEC0EABFDE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41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6"/>
          <p:cNvSpPr txBox="1">
            <a:spLocks noGrp="1"/>
          </p:cNvSpPr>
          <p:nvPr>
            <p:ph type="subTitle" idx="6"/>
          </p:nvPr>
        </p:nvSpPr>
        <p:spPr>
          <a:xfrm>
            <a:off x="720001" y="3074268"/>
            <a:ext cx="37128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Word Distribution</a:t>
            </a:r>
            <a:endParaRPr dirty="0"/>
          </a:p>
        </p:txBody>
      </p:sp>
      <p:sp>
        <p:nvSpPr>
          <p:cNvPr id="667" name="Google Shape;667;p3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Analysis</a:t>
            </a:r>
            <a:endParaRPr dirty="0"/>
          </a:p>
        </p:txBody>
      </p:sp>
      <p:sp>
        <p:nvSpPr>
          <p:cNvPr id="668" name="Google Shape;668;p36"/>
          <p:cNvSpPr txBox="1">
            <a:spLocks noGrp="1"/>
          </p:cNvSpPr>
          <p:nvPr>
            <p:ph type="subTitle" idx="1"/>
          </p:nvPr>
        </p:nvSpPr>
        <p:spPr>
          <a:xfrm>
            <a:off x="720000" y="1814248"/>
            <a:ext cx="3712800" cy="1024200"/>
          </a:xfrm>
          <a:prstGeom prst="rect">
            <a:avLst/>
          </a:prstGeom>
        </p:spPr>
        <p:txBody>
          <a:bodyPr spcFirstLastPara="1" wrap="square" lIns="91425" tIns="91425" rIns="91425" bIns="91425" anchor="t" anchorCtr="0">
            <a:noAutofit/>
          </a:bodyPr>
          <a:lstStyle/>
          <a:p>
            <a:pPr marL="152400" indent="0"/>
            <a:r>
              <a:rPr lang="en-US" dirty="0"/>
              <a:t>Vader Sentiment Analysis is a lexicon and rule-based tool for assessing the sentiment of text</a:t>
            </a:r>
            <a:endParaRPr lang="en-US" b="0" i="0" dirty="0">
              <a:solidFill>
                <a:srgbClr val="ECECEC"/>
              </a:solidFill>
              <a:effectLst/>
              <a:highlight>
                <a:srgbClr val="212121"/>
              </a:highlight>
              <a:latin typeface="Söhne"/>
            </a:endParaRPr>
          </a:p>
        </p:txBody>
      </p:sp>
      <p:sp>
        <p:nvSpPr>
          <p:cNvPr id="669" name="Google Shape;669;p36"/>
          <p:cNvSpPr txBox="1">
            <a:spLocks noGrp="1"/>
          </p:cNvSpPr>
          <p:nvPr>
            <p:ph type="subTitle" idx="2"/>
          </p:nvPr>
        </p:nvSpPr>
        <p:spPr>
          <a:xfrm>
            <a:off x="4711211" y="1814248"/>
            <a:ext cx="3712800" cy="10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N-grams are contiguous sequences of N words or characters used to analyze the frequency and context of phrases within a corpus</a:t>
            </a:r>
            <a:endParaRPr dirty="0"/>
          </a:p>
        </p:txBody>
      </p:sp>
      <p:sp>
        <p:nvSpPr>
          <p:cNvPr id="670" name="Google Shape;670;p36"/>
          <p:cNvSpPr txBox="1">
            <a:spLocks noGrp="1"/>
          </p:cNvSpPr>
          <p:nvPr>
            <p:ph type="subTitle" idx="3"/>
          </p:nvPr>
        </p:nvSpPr>
        <p:spPr>
          <a:xfrm>
            <a:off x="720000" y="3542063"/>
            <a:ext cx="3712800" cy="10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Word distribution refers to the frequency and arrangement of words within a text</a:t>
            </a:r>
            <a:endParaRPr dirty="0"/>
          </a:p>
        </p:txBody>
      </p:sp>
      <p:sp>
        <p:nvSpPr>
          <p:cNvPr id="671" name="Google Shape;671;p36"/>
          <p:cNvSpPr txBox="1">
            <a:spLocks noGrp="1"/>
          </p:cNvSpPr>
          <p:nvPr>
            <p:ph type="subTitle" idx="4"/>
          </p:nvPr>
        </p:nvSpPr>
        <p:spPr>
          <a:xfrm>
            <a:off x="4711211" y="3542063"/>
            <a:ext cx="3712800" cy="10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POS tagging involves assigning grammatical categories (such as noun, verb, adjective) to each word in a sentence.</a:t>
            </a:r>
            <a:endParaRPr dirty="0"/>
          </a:p>
        </p:txBody>
      </p:sp>
      <p:sp>
        <p:nvSpPr>
          <p:cNvPr id="672" name="Google Shape;672;p36"/>
          <p:cNvSpPr txBox="1">
            <a:spLocks noGrp="1"/>
          </p:cNvSpPr>
          <p:nvPr>
            <p:ph type="subTitle" idx="5"/>
          </p:nvPr>
        </p:nvSpPr>
        <p:spPr>
          <a:xfrm>
            <a:off x="720001" y="1348050"/>
            <a:ext cx="37128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Vader Sentimental Analysis</a:t>
            </a:r>
            <a:endParaRPr dirty="0"/>
          </a:p>
        </p:txBody>
      </p:sp>
      <p:sp>
        <p:nvSpPr>
          <p:cNvPr id="673" name="Google Shape;673;p36"/>
          <p:cNvSpPr txBox="1">
            <a:spLocks noGrp="1"/>
          </p:cNvSpPr>
          <p:nvPr>
            <p:ph type="subTitle" idx="7"/>
          </p:nvPr>
        </p:nvSpPr>
        <p:spPr>
          <a:xfrm>
            <a:off x="4711180" y="1348050"/>
            <a:ext cx="37128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N-grams</a:t>
            </a:r>
            <a:endParaRPr dirty="0"/>
          </a:p>
        </p:txBody>
      </p:sp>
      <p:sp>
        <p:nvSpPr>
          <p:cNvPr id="674" name="Google Shape;674;p36"/>
          <p:cNvSpPr txBox="1">
            <a:spLocks noGrp="1"/>
          </p:cNvSpPr>
          <p:nvPr>
            <p:ph type="subTitle" idx="8"/>
          </p:nvPr>
        </p:nvSpPr>
        <p:spPr>
          <a:xfrm>
            <a:off x="4711180" y="3074268"/>
            <a:ext cx="37128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Pos Tagging</a:t>
            </a:r>
            <a:endParaRPr dirty="0"/>
          </a:p>
        </p:txBody>
      </p:sp>
      <p:pic>
        <p:nvPicPr>
          <p:cNvPr id="2" name="Picture 4" descr="BBA at Chitkara University, Chandigarh: Eligibility ...">
            <a:extLst>
              <a:ext uri="{FF2B5EF4-FFF2-40B4-BE49-F238E27FC236}">
                <a16:creationId xmlns:a16="http://schemas.microsoft.com/office/drawing/2014/main" id="{46A6297F-EB71-3E21-7113-D962AA9849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3"/>
          <p:cNvSpPr txBox="1">
            <a:spLocks noGrp="1"/>
          </p:cNvSpPr>
          <p:nvPr>
            <p:ph type="title"/>
          </p:nvPr>
        </p:nvSpPr>
        <p:spPr>
          <a:xfrm>
            <a:off x="2641650" y="2842650"/>
            <a:ext cx="4383600" cy="14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Model Architecture</a:t>
            </a:r>
          </a:p>
        </p:txBody>
      </p:sp>
      <p:sp>
        <p:nvSpPr>
          <p:cNvPr id="624" name="Google Shape;624;p33"/>
          <p:cNvSpPr txBox="1">
            <a:spLocks noGrp="1"/>
          </p:cNvSpPr>
          <p:nvPr>
            <p:ph type="title" idx="2"/>
          </p:nvPr>
        </p:nvSpPr>
        <p:spPr>
          <a:xfrm>
            <a:off x="713225" y="2842650"/>
            <a:ext cx="1474500" cy="14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625" name="Google Shape;625;p33"/>
          <p:cNvPicPr preferRelativeResize="0">
            <a:picLocks noGrp="1"/>
          </p:cNvPicPr>
          <p:nvPr>
            <p:ph type="pic" idx="3"/>
          </p:nvPr>
        </p:nvPicPr>
        <p:blipFill rotWithShape="1">
          <a:blip r:embed="rId3">
            <a:alphaModFix/>
          </a:blip>
          <a:srcRect l="40" t="11958" r="-40" b="47283"/>
          <a:stretch/>
        </p:blipFill>
        <p:spPr>
          <a:xfrm>
            <a:off x="0" y="0"/>
            <a:ext cx="9144003" cy="2487701"/>
          </a:xfrm>
          <a:prstGeom prst="rect">
            <a:avLst/>
          </a:prstGeom>
        </p:spPr>
      </p:pic>
      <p:pic>
        <p:nvPicPr>
          <p:cNvPr id="2" name="Picture 4" descr="BBA at Chitkara University, Chandigarh: Eligibility ...">
            <a:extLst>
              <a:ext uri="{FF2B5EF4-FFF2-40B4-BE49-F238E27FC236}">
                <a16:creationId xmlns:a16="http://schemas.microsoft.com/office/drawing/2014/main" id="{85C66552-CF90-06AD-620B-B54F5A4326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42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Model Architecture</a:t>
            </a:r>
            <a:endParaRPr dirty="0"/>
          </a:p>
        </p:txBody>
      </p:sp>
      <p:sp>
        <p:nvSpPr>
          <p:cNvPr id="647" name="Google Shape;647;p35"/>
          <p:cNvSpPr txBox="1">
            <a:spLocks noGrp="1"/>
          </p:cNvSpPr>
          <p:nvPr>
            <p:ph type="subTitle" idx="4"/>
          </p:nvPr>
        </p:nvSpPr>
        <p:spPr>
          <a:xfrm>
            <a:off x="557245" y="2538984"/>
            <a:ext cx="2567555"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Feature Extraction</a:t>
            </a:r>
          </a:p>
        </p:txBody>
      </p:sp>
      <p:sp>
        <p:nvSpPr>
          <p:cNvPr id="648" name="Google Shape;648;p35"/>
          <p:cNvSpPr txBox="1">
            <a:spLocks noGrp="1"/>
          </p:cNvSpPr>
          <p:nvPr>
            <p:ph type="subTitle" idx="5"/>
          </p:nvPr>
        </p:nvSpPr>
        <p:spPr>
          <a:xfrm>
            <a:off x="3206839" y="2538984"/>
            <a:ext cx="2567555"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Encoder</a:t>
            </a:r>
            <a:endParaRPr dirty="0"/>
          </a:p>
        </p:txBody>
      </p:sp>
      <p:sp>
        <p:nvSpPr>
          <p:cNvPr id="649" name="Google Shape;649;p35"/>
          <p:cNvSpPr txBox="1">
            <a:spLocks noGrp="1"/>
          </p:cNvSpPr>
          <p:nvPr>
            <p:ph type="subTitle" idx="1"/>
          </p:nvPr>
        </p:nvSpPr>
        <p:spPr>
          <a:xfrm>
            <a:off x="720000" y="3026674"/>
            <a:ext cx="2404800" cy="14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Utilizes InceptionV3 pre-trained model to extract high-level visual features from images, enhancing representational power for caption generation.</a:t>
            </a:r>
            <a:endParaRPr dirty="0"/>
          </a:p>
        </p:txBody>
      </p:sp>
      <p:sp>
        <p:nvSpPr>
          <p:cNvPr id="650" name="Google Shape;650;p35"/>
          <p:cNvSpPr txBox="1">
            <a:spLocks noGrp="1"/>
          </p:cNvSpPr>
          <p:nvPr>
            <p:ph type="subTitle" idx="2"/>
          </p:nvPr>
        </p:nvSpPr>
        <p:spPr>
          <a:xfrm>
            <a:off x="3369594" y="3026674"/>
            <a:ext cx="2404800" cy="14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Processes image features and textual captions, utilizing dense and LSTM layers to create a joint representation capturing semantic relationships between visual and textual modalities.</a:t>
            </a:r>
            <a:endParaRPr dirty="0"/>
          </a:p>
        </p:txBody>
      </p:sp>
      <p:sp>
        <p:nvSpPr>
          <p:cNvPr id="651" name="Google Shape;651;p35"/>
          <p:cNvSpPr txBox="1">
            <a:spLocks noGrp="1"/>
          </p:cNvSpPr>
          <p:nvPr>
            <p:ph type="subTitle" idx="3"/>
          </p:nvPr>
        </p:nvSpPr>
        <p:spPr>
          <a:xfrm>
            <a:off x="6019178" y="3026674"/>
            <a:ext cx="2404800" cy="14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Takes joint feature representation as input, employing dense and LSTM layers to generate textual captions word by word, utilizing </a:t>
            </a:r>
            <a:r>
              <a:rPr lang="en-US" dirty="0" err="1"/>
              <a:t>softmax</a:t>
            </a:r>
            <a:r>
              <a:rPr lang="en-US" dirty="0"/>
              <a:t> activation for vocabulary prediction.</a:t>
            </a:r>
            <a:endParaRPr dirty="0"/>
          </a:p>
        </p:txBody>
      </p:sp>
      <p:sp>
        <p:nvSpPr>
          <p:cNvPr id="652" name="Google Shape;652;p35"/>
          <p:cNvSpPr txBox="1">
            <a:spLocks noGrp="1"/>
          </p:cNvSpPr>
          <p:nvPr>
            <p:ph type="subTitle" idx="6"/>
          </p:nvPr>
        </p:nvSpPr>
        <p:spPr>
          <a:xfrm>
            <a:off x="6019194" y="2538984"/>
            <a:ext cx="2567554"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Decoder</a:t>
            </a:r>
            <a:endParaRPr dirty="0"/>
          </a:p>
        </p:txBody>
      </p:sp>
      <p:sp>
        <p:nvSpPr>
          <p:cNvPr id="653" name="Google Shape;653;p35"/>
          <p:cNvSpPr/>
          <p:nvPr/>
        </p:nvSpPr>
        <p:spPr>
          <a:xfrm>
            <a:off x="3497986" y="1748100"/>
            <a:ext cx="537900" cy="5379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654" name="Google Shape;654;p35"/>
          <p:cNvSpPr/>
          <p:nvPr/>
        </p:nvSpPr>
        <p:spPr>
          <a:xfrm>
            <a:off x="3586363" y="1836642"/>
            <a:ext cx="361147" cy="360797"/>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848392" y="1748100"/>
            <a:ext cx="537900" cy="5379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656" name="Google Shape;656;p35"/>
          <p:cNvGrpSpPr/>
          <p:nvPr/>
        </p:nvGrpSpPr>
        <p:grpSpPr>
          <a:xfrm>
            <a:off x="953795" y="1855789"/>
            <a:ext cx="327091" cy="322508"/>
            <a:chOff x="5352728" y="1990239"/>
            <a:chExt cx="327091" cy="322508"/>
          </a:xfrm>
        </p:grpSpPr>
        <p:sp>
          <p:nvSpPr>
            <p:cNvPr id="657" name="Google Shape;657;p35"/>
            <p:cNvSpPr/>
            <p:nvPr/>
          </p:nvSpPr>
          <p:spPr>
            <a:xfrm>
              <a:off x="5575935" y="2093297"/>
              <a:ext cx="103885" cy="217923"/>
            </a:xfrm>
            <a:custGeom>
              <a:avLst/>
              <a:gdLst/>
              <a:ahLst/>
              <a:cxnLst/>
              <a:rect l="l" t="t" r="r" b="b"/>
              <a:pathLst>
                <a:path w="3264" h="6847" extrusionOk="0">
                  <a:moveTo>
                    <a:pt x="1084" y="322"/>
                  </a:moveTo>
                  <a:cubicBezTo>
                    <a:pt x="1144" y="322"/>
                    <a:pt x="1203" y="358"/>
                    <a:pt x="1203" y="441"/>
                  </a:cubicBezTo>
                  <a:lnTo>
                    <a:pt x="1203" y="513"/>
                  </a:lnTo>
                  <a:lnTo>
                    <a:pt x="1203" y="1061"/>
                  </a:lnTo>
                  <a:cubicBezTo>
                    <a:pt x="1203" y="1156"/>
                    <a:pt x="1275" y="1227"/>
                    <a:pt x="1370" y="1227"/>
                  </a:cubicBezTo>
                  <a:cubicBezTo>
                    <a:pt x="1453" y="1227"/>
                    <a:pt x="1537" y="1156"/>
                    <a:pt x="1537" y="1061"/>
                  </a:cubicBezTo>
                  <a:lnTo>
                    <a:pt x="1537" y="537"/>
                  </a:lnTo>
                  <a:cubicBezTo>
                    <a:pt x="1549" y="513"/>
                    <a:pt x="1596" y="477"/>
                    <a:pt x="1632" y="477"/>
                  </a:cubicBezTo>
                  <a:lnTo>
                    <a:pt x="1656" y="477"/>
                  </a:lnTo>
                  <a:cubicBezTo>
                    <a:pt x="1715" y="477"/>
                    <a:pt x="1775" y="525"/>
                    <a:pt x="1775" y="596"/>
                  </a:cubicBezTo>
                  <a:lnTo>
                    <a:pt x="1775" y="632"/>
                  </a:lnTo>
                  <a:lnTo>
                    <a:pt x="1775" y="1061"/>
                  </a:lnTo>
                  <a:cubicBezTo>
                    <a:pt x="1775" y="1156"/>
                    <a:pt x="1846" y="1227"/>
                    <a:pt x="1930" y="1227"/>
                  </a:cubicBezTo>
                  <a:cubicBezTo>
                    <a:pt x="2025" y="1227"/>
                    <a:pt x="2096" y="1156"/>
                    <a:pt x="2096" y="1061"/>
                  </a:cubicBezTo>
                  <a:lnTo>
                    <a:pt x="2096" y="656"/>
                  </a:lnTo>
                  <a:cubicBezTo>
                    <a:pt x="2108" y="620"/>
                    <a:pt x="2156" y="596"/>
                    <a:pt x="2203" y="596"/>
                  </a:cubicBezTo>
                  <a:lnTo>
                    <a:pt x="2215" y="596"/>
                  </a:lnTo>
                  <a:cubicBezTo>
                    <a:pt x="2275" y="596"/>
                    <a:pt x="2334" y="644"/>
                    <a:pt x="2334" y="715"/>
                  </a:cubicBezTo>
                  <a:lnTo>
                    <a:pt x="2334" y="822"/>
                  </a:lnTo>
                  <a:lnTo>
                    <a:pt x="2334" y="1156"/>
                  </a:lnTo>
                  <a:cubicBezTo>
                    <a:pt x="2334" y="1239"/>
                    <a:pt x="2406" y="1311"/>
                    <a:pt x="2501" y="1311"/>
                  </a:cubicBezTo>
                  <a:cubicBezTo>
                    <a:pt x="2584" y="1311"/>
                    <a:pt x="2668" y="1239"/>
                    <a:pt x="2668" y="1156"/>
                  </a:cubicBezTo>
                  <a:lnTo>
                    <a:pt x="2668" y="822"/>
                  </a:lnTo>
                  <a:cubicBezTo>
                    <a:pt x="2668" y="763"/>
                    <a:pt x="2703" y="703"/>
                    <a:pt x="2787" y="703"/>
                  </a:cubicBezTo>
                  <a:lnTo>
                    <a:pt x="2799" y="703"/>
                  </a:lnTo>
                  <a:cubicBezTo>
                    <a:pt x="2858" y="703"/>
                    <a:pt x="2918" y="751"/>
                    <a:pt x="2918" y="822"/>
                  </a:cubicBezTo>
                  <a:lnTo>
                    <a:pt x="2918" y="1584"/>
                  </a:lnTo>
                  <a:lnTo>
                    <a:pt x="2918" y="1596"/>
                  </a:lnTo>
                  <a:cubicBezTo>
                    <a:pt x="2930" y="1787"/>
                    <a:pt x="2918" y="2346"/>
                    <a:pt x="2632" y="2596"/>
                  </a:cubicBezTo>
                  <a:cubicBezTo>
                    <a:pt x="2608" y="2620"/>
                    <a:pt x="2572" y="2668"/>
                    <a:pt x="2572" y="2715"/>
                  </a:cubicBezTo>
                  <a:lnTo>
                    <a:pt x="2572" y="3216"/>
                  </a:lnTo>
                  <a:lnTo>
                    <a:pt x="1025" y="3216"/>
                  </a:lnTo>
                  <a:lnTo>
                    <a:pt x="1025" y="2858"/>
                  </a:lnTo>
                  <a:cubicBezTo>
                    <a:pt x="1025" y="2823"/>
                    <a:pt x="1001" y="2763"/>
                    <a:pt x="965" y="2727"/>
                  </a:cubicBezTo>
                  <a:cubicBezTo>
                    <a:pt x="929" y="2727"/>
                    <a:pt x="394" y="2311"/>
                    <a:pt x="358" y="1870"/>
                  </a:cubicBezTo>
                  <a:cubicBezTo>
                    <a:pt x="346" y="1608"/>
                    <a:pt x="334" y="1287"/>
                    <a:pt x="417" y="1215"/>
                  </a:cubicBezTo>
                  <a:cubicBezTo>
                    <a:pt x="453" y="1189"/>
                    <a:pt x="496" y="1175"/>
                    <a:pt x="560" y="1175"/>
                  </a:cubicBezTo>
                  <a:cubicBezTo>
                    <a:pt x="581" y="1175"/>
                    <a:pt x="605" y="1177"/>
                    <a:pt x="632" y="1180"/>
                  </a:cubicBezTo>
                  <a:lnTo>
                    <a:pt x="632" y="1406"/>
                  </a:lnTo>
                  <a:cubicBezTo>
                    <a:pt x="632" y="1489"/>
                    <a:pt x="703" y="1572"/>
                    <a:pt x="787" y="1572"/>
                  </a:cubicBezTo>
                  <a:cubicBezTo>
                    <a:pt x="882" y="1572"/>
                    <a:pt x="953" y="1489"/>
                    <a:pt x="953" y="1406"/>
                  </a:cubicBezTo>
                  <a:lnTo>
                    <a:pt x="953" y="441"/>
                  </a:lnTo>
                  <a:cubicBezTo>
                    <a:pt x="953" y="382"/>
                    <a:pt x="1001" y="322"/>
                    <a:pt x="1072" y="322"/>
                  </a:cubicBezTo>
                  <a:close/>
                  <a:moveTo>
                    <a:pt x="2799" y="3537"/>
                  </a:moveTo>
                  <a:lnTo>
                    <a:pt x="2799" y="4037"/>
                  </a:lnTo>
                  <a:lnTo>
                    <a:pt x="751" y="4037"/>
                  </a:lnTo>
                  <a:lnTo>
                    <a:pt x="751" y="3537"/>
                  </a:lnTo>
                  <a:close/>
                  <a:moveTo>
                    <a:pt x="2799" y="4370"/>
                  </a:moveTo>
                  <a:lnTo>
                    <a:pt x="2799" y="6525"/>
                  </a:lnTo>
                  <a:lnTo>
                    <a:pt x="751" y="6525"/>
                  </a:lnTo>
                  <a:lnTo>
                    <a:pt x="751" y="4370"/>
                  </a:lnTo>
                  <a:close/>
                  <a:moveTo>
                    <a:pt x="1072" y="1"/>
                  </a:moveTo>
                  <a:cubicBezTo>
                    <a:pt x="834" y="1"/>
                    <a:pt x="644" y="203"/>
                    <a:pt x="644" y="429"/>
                  </a:cubicBezTo>
                  <a:lnTo>
                    <a:pt x="644" y="846"/>
                  </a:lnTo>
                  <a:cubicBezTo>
                    <a:pt x="621" y="845"/>
                    <a:pt x="600" y="844"/>
                    <a:pt x="579" y="844"/>
                  </a:cubicBezTo>
                  <a:cubicBezTo>
                    <a:pt x="433" y="844"/>
                    <a:pt x="321" y="880"/>
                    <a:pt x="227" y="953"/>
                  </a:cubicBezTo>
                  <a:cubicBezTo>
                    <a:pt x="1" y="1144"/>
                    <a:pt x="13" y="1525"/>
                    <a:pt x="48" y="1882"/>
                  </a:cubicBezTo>
                  <a:cubicBezTo>
                    <a:pt x="72" y="2370"/>
                    <a:pt x="525" y="2787"/>
                    <a:pt x="679" y="2930"/>
                  </a:cubicBezTo>
                  <a:lnTo>
                    <a:pt x="679" y="3216"/>
                  </a:lnTo>
                  <a:lnTo>
                    <a:pt x="596" y="3216"/>
                  </a:lnTo>
                  <a:cubicBezTo>
                    <a:pt x="513" y="3216"/>
                    <a:pt x="429" y="3287"/>
                    <a:pt x="429" y="3382"/>
                  </a:cubicBezTo>
                  <a:lnTo>
                    <a:pt x="429" y="4216"/>
                  </a:lnTo>
                  <a:lnTo>
                    <a:pt x="429" y="6692"/>
                  </a:lnTo>
                  <a:cubicBezTo>
                    <a:pt x="429" y="6775"/>
                    <a:pt x="513" y="6847"/>
                    <a:pt x="596" y="6847"/>
                  </a:cubicBezTo>
                  <a:lnTo>
                    <a:pt x="2977" y="6847"/>
                  </a:lnTo>
                  <a:cubicBezTo>
                    <a:pt x="3061" y="6847"/>
                    <a:pt x="3144" y="6775"/>
                    <a:pt x="3144" y="6692"/>
                  </a:cubicBezTo>
                  <a:lnTo>
                    <a:pt x="3144" y="4204"/>
                  </a:lnTo>
                  <a:lnTo>
                    <a:pt x="3144" y="3370"/>
                  </a:lnTo>
                  <a:cubicBezTo>
                    <a:pt x="3120" y="3275"/>
                    <a:pt x="3049" y="3204"/>
                    <a:pt x="2965" y="3204"/>
                  </a:cubicBezTo>
                  <a:lnTo>
                    <a:pt x="2858" y="3204"/>
                  </a:lnTo>
                  <a:lnTo>
                    <a:pt x="2858" y="2763"/>
                  </a:lnTo>
                  <a:cubicBezTo>
                    <a:pt x="3263" y="2358"/>
                    <a:pt x="3215" y="1644"/>
                    <a:pt x="3204" y="1549"/>
                  </a:cubicBezTo>
                  <a:lnTo>
                    <a:pt x="3204" y="810"/>
                  </a:lnTo>
                  <a:cubicBezTo>
                    <a:pt x="3204" y="572"/>
                    <a:pt x="3013" y="382"/>
                    <a:pt x="2763" y="382"/>
                  </a:cubicBezTo>
                  <a:lnTo>
                    <a:pt x="2751" y="382"/>
                  </a:lnTo>
                  <a:cubicBezTo>
                    <a:pt x="2680" y="382"/>
                    <a:pt x="2608" y="394"/>
                    <a:pt x="2549" y="441"/>
                  </a:cubicBezTo>
                  <a:cubicBezTo>
                    <a:pt x="2465" y="334"/>
                    <a:pt x="2334" y="275"/>
                    <a:pt x="2203" y="275"/>
                  </a:cubicBezTo>
                  <a:lnTo>
                    <a:pt x="2191" y="275"/>
                  </a:lnTo>
                  <a:cubicBezTo>
                    <a:pt x="2120" y="275"/>
                    <a:pt x="2037" y="287"/>
                    <a:pt x="1977" y="322"/>
                  </a:cubicBezTo>
                  <a:cubicBezTo>
                    <a:pt x="1906" y="227"/>
                    <a:pt x="1787" y="168"/>
                    <a:pt x="1656" y="168"/>
                  </a:cubicBezTo>
                  <a:lnTo>
                    <a:pt x="1632" y="168"/>
                  </a:lnTo>
                  <a:cubicBezTo>
                    <a:pt x="1572" y="168"/>
                    <a:pt x="1525" y="179"/>
                    <a:pt x="1453" y="203"/>
                  </a:cubicBezTo>
                  <a:cubicBezTo>
                    <a:pt x="1382" y="84"/>
                    <a:pt x="1251" y="1"/>
                    <a:pt x="1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5426250" y="1990239"/>
              <a:ext cx="191029" cy="322508"/>
            </a:xfrm>
            <a:custGeom>
              <a:avLst/>
              <a:gdLst/>
              <a:ahLst/>
              <a:cxnLst/>
              <a:rect l="l" t="t" r="r" b="b"/>
              <a:pathLst>
                <a:path w="6002" h="10133" extrusionOk="0">
                  <a:moveTo>
                    <a:pt x="584" y="298"/>
                  </a:moveTo>
                  <a:lnTo>
                    <a:pt x="977" y="322"/>
                  </a:lnTo>
                  <a:lnTo>
                    <a:pt x="870" y="584"/>
                  </a:lnTo>
                  <a:lnTo>
                    <a:pt x="584" y="298"/>
                  </a:lnTo>
                  <a:close/>
                  <a:moveTo>
                    <a:pt x="1299" y="381"/>
                  </a:moveTo>
                  <a:lnTo>
                    <a:pt x="2322" y="810"/>
                  </a:lnTo>
                  <a:lnTo>
                    <a:pt x="2203" y="1239"/>
                  </a:lnTo>
                  <a:lnTo>
                    <a:pt x="1120" y="774"/>
                  </a:lnTo>
                  <a:lnTo>
                    <a:pt x="1299" y="381"/>
                  </a:lnTo>
                  <a:close/>
                  <a:moveTo>
                    <a:pt x="4739" y="1834"/>
                  </a:moveTo>
                  <a:lnTo>
                    <a:pt x="5097" y="1977"/>
                  </a:lnTo>
                  <a:lnTo>
                    <a:pt x="4918" y="2382"/>
                  </a:lnTo>
                  <a:lnTo>
                    <a:pt x="4620" y="2263"/>
                  </a:lnTo>
                  <a:cubicBezTo>
                    <a:pt x="4632" y="2251"/>
                    <a:pt x="4632" y="2227"/>
                    <a:pt x="4632" y="2227"/>
                  </a:cubicBezTo>
                  <a:lnTo>
                    <a:pt x="4739" y="1834"/>
                  </a:lnTo>
                  <a:close/>
                  <a:moveTo>
                    <a:pt x="5406" y="2108"/>
                  </a:moveTo>
                  <a:lnTo>
                    <a:pt x="5585" y="2191"/>
                  </a:lnTo>
                  <a:cubicBezTo>
                    <a:pt x="5609" y="2203"/>
                    <a:pt x="5632" y="2215"/>
                    <a:pt x="5644" y="2251"/>
                  </a:cubicBezTo>
                  <a:cubicBezTo>
                    <a:pt x="5656" y="2274"/>
                    <a:pt x="5656" y="2298"/>
                    <a:pt x="5644" y="2322"/>
                  </a:cubicBezTo>
                  <a:lnTo>
                    <a:pt x="5549" y="2524"/>
                  </a:lnTo>
                  <a:cubicBezTo>
                    <a:pt x="5537" y="2560"/>
                    <a:pt x="5525" y="2572"/>
                    <a:pt x="5490" y="2584"/>
                  </a:cubicBezTo>
                  <a:cubicBezTo>
                    <a:pt x="5478" y="2590"/>
                    <a:pt x="5463" y="2593"/>
                    <a:pt x="5449" y="2593"/>
                  </a:cubicBezTo>
                  <a:cubicBezTo>
                    <a:pt x="5436" y="2593"/>
                    <a:pt x="5424" y="2590"/>
                    <a:pt x="5418" y="2584"/>
                  </a:cubicBezTo>
                  <a:lnTo>
                    <a:pt x="5228" y="2513"/>
                  </a:lnTo>
                  <a:lnTo>
                    <a:pt x="5406" y="2108"/>
                  </a:lnTo>
                  <a:close/>
                  <a:moveTo>
                    <a:pt x="2906" y="405"/>
                  </a:moveTo>
                  <a:cubicBezTo>
                    <a:pt x="2930" y="405"/>
                    <a:pt x="2965" y="429"/>
                    <a:pt x="2977" y="441"/>
                  </a:cubicBezTo>
                  <a:cubicBezTo>
                    <a:pt x="2989" y="477"/>
                    <a:pt x="2989" y="500"/>
                    <a:pt x="2989" y="536"/>
                  </a:cubicBezTo>
                  <a:lnTo>
                    <a:pt x="2977" y="608"/>
                  </a:lnTo>
                  <a:lnTo>
                    <a:pt x="2787" y="1262"/>
                  </a:lnTo>
                  <a:cubicBezTo>
                    <a:pt x="2751" y="1358"/>
                    <a:pt x="2811" y="1441"/>
                    <a:pt x="2882" y="1453"/>
                  </a:cubicBezTo>
                  <a:lnTo>
                    <a:pt x="2930" y="1453"/>
                  </a:lnTo>
                  <a:cubicBezTo>
                    <a:pt x="3001" y="1453"/>
                    <a:pt x="3061" y="1417"/>
                    <a:pt x="3084" y="1334"/>
                  </a:cubicBezTo>
                  <a:lnTo>
                    <a:pt x="3263" y="703"/>
                  </a:lnTo>
                  <a:cubicBezTo>
                    <a:pt x="3287" y="667"/>
                    <a:pt x="3335" y="655"/>
                    <a:pt x="3382" y="655"/>
                  </a:cubicBezTo>
                  <a:lnTo>
                    <a:pt x="3394" y="655"/>
                  </a:lnTo>
                  <a:cubicBezTo>
                    <a:pt x="3418" y="655"/>
                    <a:pt x="3454" y="679"/>
                    <a:pt x="3465" y="703"/>
                  </a:cubicBezTo>
                  <a:cubicBezTo>
                    <a:pt x="3477" y="727"/>
                    <a:pt x="3477" y="762"/>
                    <a:pt x="3477" y="786"/>
                  </a:cubicBezTo>
                  <a:lnTo>
                    <a:pt x="3323" y="1358"/>
                  </a:lnTo>
                  <a:cubicBezTo>
                    <a:pt x="3287" y="1441"/>
                    <a:pt x="3346" y="1536"/>
                    <a:pt x="3418" y="1548"/>
                  </a:cubicBezTo>
                  <a:lnTo>
                    <a:pt x="3465" y="1548"/>
                  </a:lnTo>
                  <a:cubicBezTo>
                    <a:pt x="3537" y="1548"/>
                    <a:pt x="3596" y="1501"/>
                    <a:pt x="3620" y="1429"/>
                  </a:cubicBezTo>
                  <a:lnTo>
                    <a:pt x="3763" y="905"/>
                  </a:lnTo>
                  <a:cubicBezTo>
                    <a:pt x="3794" y="885"/>
                    <a:pt x="3825" y="855"/>
                    <a:pt x="3863" y="855"/>
                  </a:cubicBezTo>
                  <a:cubicBezTo>
                    <a:pt x="3869" y="855"/>
                    <a:pt x="3876" y="856"/>
                    <a:pt x="3882" y="858"/>
                  </a:cubicBezTo>
                  <a:lnTo>
                    <a:pt x="3894" y="858"/>
                  </a:lnTo>
                  <a:cubicBezTo>
                    <a:pt x="3954" y="881"/>
                    <a:pt x="4001" y="941"/>
                    <a:pt x="3989" y="1000"/>
                  </a:cubicBezTo>
                  <a:lnTo>
                    <a:pt x="3954" y="1096"/>
                  </a:lnTo>
                  <a:lnTo>
                    <a:pt x="3823" y="1536"/>
                  </a:lnTo>
                  <a:cubicBezTo>
                    <a:pt x="3799" y="1620"/>
                    <a:pt x="3835" y="1703"/>
                    <a:pt x="3930" y="1739"/>
                  </a:cubicBezTo>
                  <a:lnTo>
                    <a:pt x="3977" y="1739"/>
                  </a:lnTo>
                  <a:cubicBezTo>
                    <a:pt x="4049" y="1739"/>
                    <a:pt x="4108" y="1691"/>
                    <a:pt x="4120" y="1620"/>
                  </a:cubicBezTo>
                  <a:lnTo>
                    <a:pt x="4251" y="1167"/>
                  </a:lnTo>
                  <a:cubicBezTo>
                    <a:pt x="4272" y="1115"/>
                    <a:pt x="4320" y="1082"/>
                    <a:pt x="4371" y="1082"/>
                  </a:cubicBezTo>
                  <a:cubicBezTo>
                    <a:pt x="4379" y="1082"/>
                    <a:pt x="4386" y="1082"/>
                    <a:pt x="4394" y="1084"/>
                  </a:cubicBezTo>
                  <a:lnTo>
                    <a:pt x="4406" y="1084"/>
                  </a:lnTo>
                  <a:cubicBezTo>
                    <a:pt x="4466" y="1096"/>
                    <a:pt x="4513" y="1155"/>
                    <a:pt x="4489" y="1215"/>
                  </a:cubicBezTo>
                  <a:lnTo>
                    <a:pt x="4251" y="2084"/>
                  </a:lnTo>
                  <a:lnTo>
                    <a:pt x="4251" y="2096"/>
                  </a:lnTo>
                  <a:cubicBezTo>
                    <a:pt x="4323" y="2191"/>
                    <a:pt x="4216" y="2870"/>
                    <a:pt x="3811" y="3084"/>
                  </a:cubicBezTo>
                  <a:cubicBezTo>
                    <a:pt x="3751" y="3108"/>
                    <a:pt x="3727" y="3167"/>
                    <a:pt x="3727" y="3227"/>
                  </a:cubicBezTo>
                  <a:lnTo>
                    <a:pt x="3727" y="3715"/>
                  </a:lnTo>
                  <a:lnTo>
                    <a:pt x="2192" y="3715"/>
                  </a:lnTo>
                  <a:lnTo>
                    <a:pt x="2192" y="2941"/>
                  </a:lnTo>
                  <a:cubicBezTo>
                    <a:pt x="2192" y="2905"/>
                    <a:pt x="2180" y="2870"/>
                    <a:pt x="2144" y="2846"/>
                  </a:cubicBezTo>
                  <a:cubicBezTo>
                    <a:pt x="2144" y="2846"/>
                    <a:pt x="1715" y="2310"/>
                    <a:pt x="1787" y="1870"/>
                  </a:cubicBezTo>
                  <a:cubicBezTo>
                    <a:pt x="1822" y="1739"/>
                    <a:pt x="1834" y="1572"/>
                    <a:pt x="1870" y="1453"/>
                  </a:cubicBezTo>
                  <a:lnTo>
                    <a:pt x="2168" y="1572"/>
                  </a:lnTo>
                  <a:cubicBezTo>
                    <a:pt x="2192" y="1620"/>
                    <a:pt x="2239" y="1667"/>
                    <a:pt x="2275" y="1679"/>
                  </a:cubicBezTo>
                  <a:cubicBezTo>
                    <a:pt x="2294" y="1686"/>
                    <a:pt x="2312" y="1690"/>
                    <a:pt x="2330" y="1690"/>
                  </a:cubicBezTo>
                  <a:cubicBezTo>
                    <a:pt x="2401" y="1690"/>
                    <a:pt x="2456" y="1636"/>
                    <a:pt x="2465" y="1560"/>
                  </a:cubicBezTo>
                  <a:lnTo>
                    <a:pt x="2751" y="489"/>
                  </a:lnTo>
                  <a:cubicBezTo>
                    <a:pt x="2751" y="465"/>
                    <a:pt x="2787" y="429"/>
                    <a:pt x="2799" y="417"/>
                  </a:cubicBezTo>
                  <a:cubicBezTo>
                    <a:pt x="2834" y="405"/>
                    <a:pt x="2858" y="405"/>
                    <a:pt x="2882" y="405"/>
                  </a:cubicBezTo>
                  <a:close/>
                  <a:moveTo>
                    <a:pt x="3942" y="4048"/>
                  </a:moveTo>
                  <a:lnTo>
                    <a:pt x="3942" y="4549"/>
                  </a:lnTo>
                  <a:lnTo>
                    <a:pt x="1894" y="4549"/>
                  </a:lnTo>
                  <a:lnTo>
                    <a:pt x="1894" y="4048"/>
                  </a:lnTo>
                  <a:close/>
                  <a:moveTo>
                    <a:pt x="191" y="0"/>
                  </a:moveTo>
                  <a:cubicBezTo>
                    <a:pt x="120" y="0"/>
                    <a:pt x="60" y="24"/>
                    <a:pt x="36" y="84"/>
                  </a:cubicBezTo>
                  <a:cubicBezTo>
                    <a:pt x="1" y="143"/>
                    <a:pt x="13" y="227"/>
                    <a:pt x="60" y="262"/>
                  </a:cubicBezTo>
                  <a:lnTo>
                    <a:pt x="822" y="1012"/>
                  </a:lnTo>
                  <a:lnTo>
                    <a:pt x="834" y="1024"/>
                  </a:lnTo>
                  <a:lnTo>
                    <a:pt x="846" y="1024"/>
                  </a:lnTo>
                  <a:cubicBezTo>
                    <a:pt x="870" y="1036"/>
                    <a:pt x="894" y="1060"/>
                    <a:pt x="906" y="1060"/>
                  </a:cubicBezTo>
                  <a:lnTo>
                    <a:pt x="1596" y="1358"/>
                  </a:lnTo>
                  <a:cubicBezTo>
                    <a:pt x="1549" y="1501"/>
                    <a:pt x="1501" y="1679"/>
                    <a:pt x="1489" y="1846"/>
                  </a:cubicBezTo>
                  <a:cubicBezTo>
                    <a:pt x="1406" y="2346"/>
                    <a:pt x="1763" y="2870"/>
                    <a:pt x="1870" y="3036"/>
                  </a:cubicBezTo>
                  <a:lnTo>
                    <a:pt x="1870" y="3763"/>
                  </a:lnTo>
                  <a:lnTo>
                    <a:pt x="1739" y="3763"/>
                  </a:lnTo>
                  <a:cubicBezTo>
                    <a:pt x="1656" y="3763"/>
                    <a:pt x="1572" y="3834"/>
                    <a:pt x="1572" y="3929"/>
                  </a:cubicBezTo>
                  <a:lnTo>
                    <a:pt x="1572" y="4763"/>
                  </a:lnTo>
                  <a:lnTo>
                    <a:pt x="1572" y="9966"/>
                  </a:lnTo>
                  <a:cubicBezTo>
                    <a:pt x="1572" y="10061"/>
                    <a:pt x="1656" y="10133"/>
                    <a:pt x="1739" y="10133"/>
                  </a:cubicBezTo>
                  <a:lnTo>
                    <a:pt x="4120" y="10133"/>
                  </a:lnTo>
                  <a:cubicBezTo>
                    <a:pt x="4216" y="10133"/>
                    <a:pt x="4287" y="10061"/>
                    <a:pt x="4287" y="9966"/>
                  </a:cubicBezTo>
                  <a:lnTo>
                    <a:pt x="4287" y="5942"/>
                  </a:lnTo>
                  <a:cubicBezTo>
                    <a:pt x="4287" y="5846"/>
                    <a:pt x="4216" y="5775"/>
                    <a:pt x="4120" y="5775"/>
                  </a:cubicBezTo>
                  <a:cubicBezTo>
                    <a:pt x="4037" y="5775"/>
                    <a:pt x="3954" y="5846"/>
                    <a:pt x="3954" y="5942"/>
                  </a:cubicBezTo>
                  <a:lnTo>
                    <a:pt x="3954" y="9811"/>
                  </a:lnTo>
                  <a:lnTo>
                    <a:pt x="1906" y="9811"/>
                  </a:lnTo>
                  <a:lnTo>
                    <a:pt x="1906" y="4930"/>
                  </a:lnTo>
                  <a:lnTo>
                    <a:pt x="3954" y="4930"/>
                  </a:lnTo>
                  <a:lnTo>
                    <a:pt x="3954" y="5191"/>
                  </a:lnTo>
                  <a:lnTo>
                    <a:pt x="3954" y="5370"/>
                  </a:lnTo>
                  <a:cubicBezTo>
                    <a:pt x="3954" y="5465"/>
                    <a:pt x="4037" y="5537"/>
                    <a:pt x="4120" y="5537"/>
                  </a:cubicBezTo>
                  <a:cubicBezTo>
                    <a:pt x="4216" y="5537"/>
                    <a:pt x="4287" y="5465"/>
                    <a:pt x="4287" y="5370"/>
                  </a:cubicBezTo>
                  <a:lnTo>
                    <a:pt x="4287" y="5191"/>
                  </a:lnTo>
                  <a:lnTo>
                    <a:pt x="4287" y="4715"/>
                  </a:lnTo>
                  <a:lnTo>
                    <a:pt x="4287" y="3882"/>
                  </a:lnTo>
                  <a:cubicBezTo>
                    <a:pt x="4287" y="3787"/>
                    <a:pt x="4216" y="3715"/>
                    <a:pt x="4120" y="3715"/>
                  </a:cubicBezTo>
                  <a:lnTo>
                    <a:pt x="4049" y="3715"/>
                  </a:lnTo>
                  <a:lnTo>
                    <a:pt x="4049" y="3298"/>
                  </a:lnTo>
                  <a:cubicBezTo>
                    <a:pt x="4323" y="3120"/>
                    <a:pt x="4466" y="2810"/>
                    <a:pt x="4549" y="2572"/>
                  </a:cubicBezTo>
                  <a:lnTo>
                    <a:pt x="5299" y="2882"/>
                  </a:lnTo>
                  <a:cubicBezTo>
                    <a:pt x="5359" y="2917"/>
                    <a:pt x="5406" y="2917"/>
                    <a:pt x="5466" y="2917"/>
                  </a:cubicBezTo>
                  <a:cubicBezTo>
                    <a:pt x="5525" y="2917"/>
                    <a:pt x="5561" y="2905"/>
                    <a:pt x="5621" y="2882"/>
                  </a:cubicBezTo>
                  <a:cubicBezTo>
                    <a:pt x="5728" y="2846"/>
                    <a:pt x="5823" y="2763"/>
                    <a:pt x="5859" y="2667"/>
                  </a:cubicBezTo>
                  <a:lnTo>
                    <a:pt x="5954" y="2453"/>
                  </a:lnTo>
                  <a:cubicBezTo>
                    <a:pt x="6002" y="2346"/>
                    <a:pt x="6002" y="2227"/>
                    <a:pt x="5954" y="2132"/>
                  </a:cubicBezTo>
                  <a:cubicBezTo>
                    <a:pt x="5906" y="2024"/>
                    <a:pt x="5835" y="1929"/>
                    <a:pt x="5728" y="1893"/>
                  </a:cubicBezTo>
                  <a:lnTo>
                    <a:pt x="4847" y="1512"/>
                  </a:lnTo>
                  <a:lnTo>
                    <a:pt x="4894" y="1370"/>
                  </a:lnTo>
                  <a:cubicBezTo>
                    <a:pt x="4930" y="1251"/>
                    <a:pt x="4906" y="1131"/>
                    <a:pt x="4835" y="1036"/>
                  </a:cubicBezTo>
                  <a:cubicBezTo>
                    <a:pt x="4775" y="941"/>
                    <a:pt x="4668" y="881"/>
                    <a:pt x="4573" y="846"/>
                  </a:cubicBezTo>
                  <a:lnTo>
                    <a:pt x="4549" y="846"/>
                  </a:lnTo>
                  <a:cubicBezTo>
                    <a:pt x="4513" y="840"/>
                    <a:pt x="4478" y="837"/>
                    <a:pt x="4442" y="837"/>
                  </a:cubicBezTo>
                  <a:cubicBezTo>
                    <a:pt x="4406" y="837"/>
                    <a:pt x="4370" y="840"/>
                    <a:pt x="4335" y="846"/>
                  </a:cubicBezTo>
                  <a:cubicBezTo>
                    <a:pt x="4275" y="727"/>
                    <a:pt x="4168" y="643"/>
                    <a:pt x="4037" y="608"/>
                  </a:cubicBezTo>
                  <a:lnTo>
                    <a:pt x="4013" y="608"/>
                  </a:lnTo>
                  <a:cubicBezTo>
                    <a:pt x="3977" y="602"/>
                    <a:pt x="3942" y="599"/>
                    <a:pt x="3907" y="599"/>
                  </a:cubicBezTo>
                  <a:cubicBezTo>
                    <a:pt x="3873" y="599"/>
                    <a:pt x="3841" y="602"/>
                    <a:pt x="3811" y="608"/>
                  </a:cubicBezTo>
                  <a:cubicBezTo>
                    <a:pt x="3811" y="596"/>
                    <a:pt x="3799" y="596"/>
                    <a:pt x="3799" y="584"/>
                  </a:cubicBezTo>
                  <a:cubicBezTo>
                    <a:pt x="3739" y="477"/>
                    <a:pt x="3632" y="417"/>
                    <a:pt x="3525" y="381"/>
                  </a:cubicBezTo>
                  <a:lnTo>
                    <a:pt x="3513" y="381"/>
                  </a:lnTo>
                  <a:cubicBezTo>
                    <a:pt x="3483" y="375"/>
                    <a:pt x="3454" y="372"/>
                    <a:pt x="3424" y="372"/>
                  </a:cubicBezTo>
                  <a:cubicBezTo>
                    <a:pt x="3394" y="372"/>
                    <a:pt x="3364" y="375"/>
                    <a:pt x="3335" y="381"/>
                  </a:cubicBezTo>
                  <a:cubicBezTo>
                    <a:pt x="3323" y="358"/>
                    <a:pt x="3299" y="322"/>
                    <a:pt x="3287" y="310"/>
                  </a:cubicBezTo>
                  <a:cubicBezTo>
                    <a:pt x="3227" y="203"/>
                    <a:pt x="3120" y="143"/>
                    <a:pt x="3025" y="119"/>
                  </a:cubicBezTo>
                  <a:lnTo>
                    <a:pt x="3001" y="119"/>
                  </a:lnTo>
                  <a:cubicBezTo>
                    <a:pt x="2964" y="108"/>
                    <a:pt x="2927" y="103"/>
                    <a:pt x="2892" y="103"/>
                  </a:cubicBezTo>
                  <a:cubicBezTo>
                    <a:pt x="2812" y="103"/>
                    <a:pt x="2737" y="130"/>
                    <a:pt x="2680" y="179"/>
                  </a:cubicBezTo>
                  <a:cubicBezTo>
                    <a:pt x="2573" y="238"/>
                    <a:pt x="2513" y="346"/>
                    <a:pt x="2489" y="441"/>
                  </a:cubicBezTo>
                  <a:lnTo>
                    <a:pt x="2453" y="548"/>
                  </a:lnTo>
                  <a:lnTo>
                    <a:pt x="1322" y="72"/>
                  </a:lnTo>
                  <a:lnTo>
                    <a:pt x="1263" y="72"/>
                  </a:lnTo>
                  <a:lnTo>
                    <a:pt x="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5352728" y="2121719"/>
              <a:ext cx="103503" cy="189501"/>
            </a:xfrm>
            <a:custGeom>
              <a:avLst/>
              <a:gdLst/>
              <a:ahLst/>
              <a:cxnLst/>
              <a:rect l="l" t="t" r="r" b="b"/>
              <a:pathLst>
                <a:path w="3252" h="5954" extrusionOk="0">
                  <a:moveTo>
                    <a:pt x="1073" y="322"/>
                  </a:moveTo>
                  <a:cubicBezTo>
                    <a:pt x="1132" y="322"/>
                    <a:pt x="1192" y="358"/>
                    <a:pt x="1192" y="441"/>
                  </a:cubicBezTo>
                  <a:lnTo>
                    <a:pt x="1192" y="513"/>
                  </a:lnTo>
                  <a:lnTo>
                    <a:pt x="1192" y="1060"/>
                  </a:lnTo>
                  <a:cubicBezTo>
                    <a:pt x="1192" y="1156"/>
                    <a:pt x="1263" y="1227"/>
                    <a:pt x="1358" y="1227"/>
                  </a:cubicBezTo>
                  <a:cubicBezTo>
                    <a:pt x="1442" y="1227"/>
                    <a:pt x="1525" y="1156"/>
                    <a:pt x="1525" y="1060"/>
                  </a:cubicBezTo>
                  <a:lnTo>
                    <a:pt x="1525" y="537"/>
                  </a:lnTo>
                  <a:cubicBezTo>
                    <a:pt x="1537" y="513"/>
                    <a:pt x="1584" y="477"/>
                    <a:pt x="1620" y="477"/>
                  </a:cubicBezTo>
                  <a:lnTo>
                    <a:pt x="1644" y="477"/>
                  </a:lnTo>
                  <a:cubicBezTo>
                    <a:pt x="1704" y="477"/>
                    <a:pt x="1763" y="525"/>
                    <a:pt x="1763" y="596"/>
                  </a:cubicBezTo>
                  <a:lnTo>
                    <a:pt x="1763" y="632"/>
                  </a:lnTo>
                  <a:lnTo>
                    <a:pt x="1763" y="1060"/>
                  </a:lnTo>
                  <a:cubicBezTo>
                    <a:pt x="1763" y="1156"/>
                    <a:pt x="1835" y="1227"/>
                    <a:pt x="1918" y="1227"/>
                  </a:cubicBezTo>
                  <a:cubicBezTo>
                    <a:pt x="2013" y="1227"/>
                    <a:pt x="2085" y="1156"/>
                    <a:pt x="2085" y="1060"/>
                  </a:cubicBezTo>
                  <a:lnTo>
                    <a:pt x="2085" y="656"/>
                  </a:lnTo>
                  <a:cubicBezTo>
                    <a:pt x="2096" y="620"/>
                    <a:pt x="2144" y="596"/>
                    <a:pt x="2192" y="596"/>
                  </a:cubicBezTo>
                  <a:lnTo>
                    <a:pt x="2204" y="596"/>
                  </a:lnTo>
                  <a:cubicBezTo>
                    <a:pt x="2263" y="596"/>
                    <a:pt x="2323" y="644"/>
                    <a:pt x="2323" y="715"/>
                  </a:cubicBezTo>
                  <a:lnTo>
                    <a:pt x="2323" y="822"/>
                  </a:lnTo>
                  <a:lnTo>
                    <a:pt x="2323" y="1156"/>
                  </a:lnTo>
                  <a:cubicBezTo>
                    <a:pt x="2323" y="1239"/>
                    <a:pt x="2394" y="1311"/>
                    <a:pt x="2489" y="1311"/>
                  </a:cubicBezTo>
                  <a:cubicBezTo>
                    <a:pt x="2573" y="1311"/>
                    <a:pt x="2656" y="1239"/>
                    <a:pt x="2656" y="1156"/>
                  </a:cubicBezTo>
                  <a:lnTo>
                    <a:pt x="2656" y="822"/>
                  </a:lnTo>
                  <a:cubicBezTo>
                    <a:pt x="2656" y="763"/>
                    <a:pt x="2692" y="703"/>
                    <a:pt x="2775" y="703"/>
                  </a:cubicBezTo>
                  <a:lnTo>
                    <a:pt x="2787" y="703"/>
                  </a:lnTo>
                  <a:cubicBezTo>
                    <a:pt x="2847" y="703"/>
                    <a:pt x="2906" y="751"/>
                    <a:pt x="2906" y="822"/>
                  </a:cubicBezTo>
                  <a:lnTo>
                    <a:pt x="2906" y="1584"/>
                  </a:lnTo>
                  <a:lnTo>
                    <a:pt x="2906" y="1596"/>
                  </a:lnTo>
                  <a:cubicBezTo>
                    <a:pt x="2894" y="1775"/>
                    <a:pt x="2882" y="2323"/>
                    <a:pt x="2597" y="2584"/>
                  </a:cubicBezTo>
                  <a:cubicBezTo>
                    <a:pt x="2561" y="2608"/>
                    <a:pt x="2537" y="2656"/>
                    <a:pt x="2537" y="2704"/>
                  </a:cubicBezTo>
                  <a:lnTo>
                    <a:pt x="2537" y="3204"/>
                  </a:lnTo>
                  <a:lnTo>
                    <a:pt x="989" y="3204"/>
                  </a:lnTo>
                  <a:lnTo>
                    <a:pt x="989" y="2846"/>
                  </a:lnTo>
                  <a:cubicBezTo>
                    <a:pt x="989" y="2799"/>
                    <a:pt x="953" y="2739"/>
                    <a:pt x="930" y="2715"/>
                  </a:cubicBezTo>
                  <a:cubicBezTo>
                    <a:pt x="775" y="2596"/>
                    <a:pt x="370" y="2227"/>
                    <a:pt x="346" y="1846"/>
                  </a:cubicBezTo>
                  <a:cubicBezTo>
                    <a:pt x="334" y="1596"/>
                    <a:pt x="311" y="1275"/>
                    <a:pt x="406" y="1191"/>
                  </a:cubicBezTo>
                  <a:cubicBezTo>
                    <a:pt x="441" y="1174"/>
                    <a:pt x="482" y="1163"/>
                    <a:pt x="539" y="1163"/>
                  </a:cubicBezTo>
                  <a:cubicBezTo>
                    <a:pt x="560" y="1163"/>
                    <a:pt x="583" y="1164"/>
                    <a:pt x="608" y="1168"/>
                  </a:cubicBezTo>
                  <a:lnTo>
                    <a:pt x="608" y="1394"/>
                  </a:lnTo>
                  <a:cubicBezTo>
                    <a:pt x="608" y="1477"/>
                    <a:pt x="692" y="1549"/>
                    <a:pt x="775" y="1549"/>
                  </a:cubicBezTo>
                  <a:cubicBezTo>
                    <a:pt x="870" y="1549"/>
                    <a:pt x="942" y="1477"/>
                    <a:pt x="942" y="1394"/>
                  </a:cubicBezTo>
                  <a:lnTo>
                    <a:pt x="942" y="441"/>
                  </a:lnTo>
                  <a:cubicBezTo>
                    <a:pt x="942" y="382"/>
                    <a:pt x="989" y="322"/>
                    <a:pt x="1061" y="322"/>
                  </a:cubicBezTo>
                  <a:close/>
                  <a:moveTo>
                    <a:pt x="2799" y="3537"/>
                  </a:moveTo>
                  <a:lnTo>
                    <a:pt x="2799" y="4037"/>
                  </a:lnTo>
                  <a:lnTo>
                    <a:pt x="751" y="4037"/>
                  </a:lnTo>
                  <a:lnTo>
                    <a:pt x="751" y="3537"/>
                  </a:lnTo>
                  <a:close/>
                  <a:moveTo>
                    <a:pt x="2799" y="4347"/>
                  </a:moveTo>
                  <a:lnTo>
                    <a:pt x="2799" y="5632"/>
                  </a:lnTo>
                  <a:lnTo>
                    <a:pt x="751" y="5632"/>
                  </a:lnTo>
                  <a:lnTo>
                    <a:pt x="751" y="4347"/>
                  </a:lnTo>
                  <a:close/>
                  <a:moveTo>
                    <a:pt x="1073" y="1"/>
                  </a:moveTo>
                  <a:cubicBezTo>
                    <a:pt x="834" y="1"/>
                    <a:pt x="644" y="203"/>
                    <a:pt x="644" y="429"/>
                  </a:cubicBezTo>
                  <a:lnTo>
                    <a:pt x="644" y="846"/>
                  </a:lnTo>
                  <a:cubicBezTo>
                    <a:pt x="622" y="845"/>
                    <a:pt x="600" y="844"/>
                    <a:pt x="579" y="844"/>
                  </a:cubicBezTo>
                  <a:cubicBezTo>
                    <a:pt x="433" y="844"/>
                    <a:pt x="321" y="880"/>
                    <a:pt x="227" y="953"/>
                  </a:cubicBezTo>
                  <a:cubicBezTo>
                    <a:pt x="1" y="1144"/>
                    <a:pt x="13" y="1525"/>
                    <a:pt x="49" y="1882"/>
                  </a:cubicBezTo>
                  <a:cubicBezTo>
                    <a:pt x="84" y="2370"/>
                    <a:pt x="525" y="2787"/>
                    <a:pt x="692" y="2930"/>
                  </a:cubicBezTo>
                  <a:lnTo>
                    <a:pt x="692" y="3216"/>
                  </a:lnTo>
                  <a:lnTo>
                    <a:pt x="596" y="3216"/>
                  </a:lnTo>
                  <a:cubicBezTo>
                    <a:pt x="513" y="3216"/>
                    <a:pt x="441" y="3287"/>
                    <a:pt x="441" y="3382"/>
                  </a:cubicBezTo>
                  <a:lnTo>
                    <a:pt x="441" y="4216"/>
                  </a:lnTo>
                  <a:lnTo>
                    <a:pt x="441" y="5799"/>
                  </a:lnTo>
                  <a:cubicBezTo>
                    <a:pt x="441" y="5882"/>
                    <a:pt x="513" y="5954"/>
                    <a:pt x="596" y="5954"/>
                  </a:cubicBezTo>
                  <a:lnTo>
                    <a:pt x="2978" y="5954"/>
                  </a:lnTo>
                  <a:cubicBezTo>
                    <a:pt x="3073" y="5954"/>
                    <a:pt x="3144" y="5882"/>
                    <a:pt x="3144" y="5799"/>
                  </a:cubicBezTo>
                  <a:lnTo>
                    <a:pt x="3144" y="4204"/>
                  </a:lnTo>
                  <a:lnTo>
                    <a:pt x="3144" y="3370"/>
                  </a:lnTo>
                  <a:cubicBezTo>
                    <a:pt x="3144" y="3275"/>
                    <a:pt x="3073" y="3204"/>
                    <a:pt x="2978" y="3204"/>
                  </a:cubicBezTo>
                  <a:lnTo>
                    <a:pt x="2882" y="3204"/>
                  </a:lnTo>
                  <a:lnTo>
                    <a:pt x="2882" y="2763"/>
                  </a:lnTo>
                  <a:cubicBezTo>
                    <a:pt x="3251" y="2370"/>
                    <a:pt x="3204" y="1644"/>
                    <a:pt x="3204" y="1549"/>
                  </a:cubicBezTo>
                  <a:lnTo>
                    <a:pt x="3204" y="810"/>
                  </a:lnTo>
                  <a:cubicBezTo>
                    <a:pt x="3204" y="572"/>
                    <a:pt x="3013" y="382"/>
                    <a:pt x="2775" y="382"/>
                  </a:cubicBezTo>
                  <a:lnTo>
                    <a:pt x="2763" y="382"/>
                  </a:lnTo>
                  <a:cubicBezTo>
                    <a:pt x="2680" y="382"/>
                    <a:pt x="2608" y="394"/>
                    <a:pt x="2549" y="441"/>
                  </a:cubicBezTo>
                  <a:cubicBezTo>
                    <a:pt x="2477" y="334"/>
                    <a:pt x="2335" y="275"/>
                    <a:pt x="2204" y="275"/>
                  </a:cubicBezTo>
                  <a:lnTo>
                    <a:pt x="2192" y="275"/>
                  </a:lnTo>
                  <a:cubicBezTo>
                    <a:pt x="2120" y="275"/>
                    <a:pt x="2049" y="287"/>
                    <a:pt x="1989" y="322"/>
                  </a:cubicBezTo>
                  <a:cubicBezTo>
                    <a:pt x="1906" y="227"/>
                    <a:pt x="1787" y="168"/>
                    <a:pt x="1656" y="168"/>
                  </a:cubicBezTo>
                  <a:lnTo>
                    <a:pt x="1644" y="168"/>
                  </a:lnTo>
                  <a:cubicBezTo>
                    <a:pt x="1584" y="168"/>
                    <a:pt x="1525" y="179"/>
                    <a:pt x="1465" y="203"/>
                  </a:cubicBezTo>
                  <a:cubicBezTo>
                    <a:pt x="1394" y="84"/>
                    <a:pt x="1251"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35"/>
          <p:cNvSpPr/>
          <p:nvPr/>
        </p:nvSpPr>
        <p:spPr>
          <a:xfrm>
            <a:off x="6147579" y="1748100"/>
            <a:ext cx="537900" cy="5379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661" name="Google Shape;661;p35"/>
          <p:cNvSpPr/>
          <p:nvPr/>
        </p:nvSpPr>
        <p:spPr>
          <a:xfrm>
            <a:off x="6235956" y="1836642"/>
            <a:ext cx="361147" cy="360797"/>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4" descr="BBA at Chitkara University, Chandigarh: Eligibility ...">
            <a:extLst>
              <a:ext uri="{FF2B5EF4-FFF2-40B4-BE49-F238E27FC236}">
                <a16:creationId xmlns:a16="http://schemas.microsoft.com/office/drawing/2014/main" id="{95F946CD-472B-61CE-38F6-6B90DCAAAF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44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48"/>
          <p:cNvSpPr txBox="1">
            <a:spLocks noGrp="1"/>
          </p:cNvSpPr>
          <p:nvPr>
            <p:ph type="title"/>
          </p:nvPr>
        </p:nvSpPr>
        <p:spPr>
          <a:xfrm>
            <a:off x="2347938" y="692400"/>
            <a:ext cx="44481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3" name="Subtitle 2">
            <a:extLst>
              <a:ext uri="{FF2B5EF4-FFF2-40B4-BE49-F238E27FC236}">
                <a16:creationId xmlns:a16="http://schemas.microsoft.com/office/drawing/2014/main" id="{B0F9CA7A-9370-1C8C-035F-47C3E31216E7}"/>
              </a:ext>
            </a:extLst>
          </p:cNvPr>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p>
        </p:txBody>
      </p:sp>
      <p:sp>
        <p:nvSpPr>
          <p:cNvPr id="591" name="Google Shape;591;p30"/>
          <p:cNvSpPr txBox="1">
            <a:spLocks noGrp="1"/>
          </p:cNvSpPr>
          <p:nvPr>
            <p:ph type="body" idx="1"/>
          </p:nvPr>
        </p:nvSpPr>
        <p:spPr>
          <a:xfrm>
            <a:off x="720000" y="1139550"/>
            <a:ext cx="7704000" cy="3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delete this slide when you’re done editing the presentation</a:t>
            </a:r>
            <a:endParaRPr/>
          </a:p>
        </p:txBody>
      </p:sp>
      <p:graphicFrame>
        <p:nvGraphicFramePr>
          <p:cNvPr id="592" name="Google Shape;592;p30"/>
          <p:cNvGraphicFramePr/>
          <p:nvPr/>
        </p:nvGraphicFramePr>
        <p:xfrm>
          <a:off x="720000" y="1694000"/>
          <a:ext cx="7704000" cy="2277900"/>
        </p:xfrm>
        <a:graphic>
          <a:graphicData uri="http://schemas.openxmlformats.org/drawingml/2006/table">
            <a:tbl>
              <a:tblPr>
                <a:noFill/>
                <a:tableStyleId>{F7AB930E-208C-4F69-A180-57B7A986918B}</a:tableStyleId>
              </a:tblPr>
              <a:tblGrid>
                <a:gridCol w="2196250">
                  <a:extLst>
                    <a:ext uri="{9D8B030D-6E8A-4147-A177-3AD203B41FA5}">
                      <a16:colId xmlns:a16="http://schemas.microsoft.com/office/drawing/2014/main" val="20000"/>
                    </a:ext>
                  </a:extLst>
                </a:gridCol>
                <a:gridCol w="5507750">
                  <a:extLst>
                    <a:ext uri="{9D8B030D-6E8A-4147-A177-3AD203B41FA5}">
                      <a16:colId xmlns:a16="http://schemas.microsoft.com/office/drawing/2014/main" val="20001"/>
                    </a:ext>
                  </a:extLst>
                </a:gridCol>
              </a:tblGrid>
              <a:tr h="379650">
                <a:tc>
                  <a:txBody>
                    <a:bodyPr/>
                    <a:lstStyle/>
                    <a:p>
                      <a:pPr marL="0" lvl="0" indent="0" algn="l" rtl="0">
                        <a:spcBef>
                          <a:spcPts val="0"/>
                        </a:spcBef>
                        <a:spcAft>
                          <a:spcPts val="0"/>
                        </a:spcAft>
                        <a:buNone/>
                      </a:pPr>
                      <a:r>
                        <a:rPr lang="en" sz="1200" u="sng">
                          <a:solidFill>
                            <a:schemeClr val="dk2"/>
                          </a:solidFill>
                          <a:latin typeface="Fugaz One"/>
                          <a:ea typeface="Fugaz One"/>
                          <a:cs typeface="Fugaz One"/>
                          <a:sym typeface="Fugaz One"/>
                          <a:hlinkClick r:id="" action="ppaction://noaction">
                            <a:extLst>
                              <a:ext uri="{A12FA001-AC4F-418D-AE19-62706E023703}">
                                <ahyp:hlinkClr xmlns:ahyp="http://schemas.microsoft.com/office/drawing/2018/hyperlinkcolor" val="tx"/>
                              </a:ext>
                            </a:extLst>
                          </a:hlinkClick>
                        </a:rPr>
                        <a:t>Fonts</a:t>
                      </a:r>
                      <a:endParaRPr sz="1200" u="sng">
                        <a:solidFill>
                          <a:schemeClr val="dk2"/>
                        </a:solidFill>
                        <a:latin typeface="Fugaz One"/>
                        <a:ea typeface="Fugaz One"/>
                        <a:cs typeface="Fugaz One"/>
                        <a:sym typeface="Fugaz One"/>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tc>
                  <a:txBody>
                    <a:bodyPr/>
                    <a:lstStyle/>
                    <a:p>
                      <a:pPr marL="0" lvl="0" indent="0" algn="l" rtl="0">
                        <a:spcBef>
                          <a:spcPts val="0"/>
                        </a:spcBef>
                        <a:spcAft>
                          <a:spcPts val="1600"/>
                        </a:spcAft>
                        <a:buNone/>
                      </a:pPr>
                      <a:r>
                        <a:rPr lang="en" sz="1100">
                          <a:solidFill>
                            <a:schemeClr val="dk1"/>
                          </a:solidFill>
                          <a:latin typeface="Catamaran"/>
                          <a:ea typeface="Catamaran"/>
                          <a:cs typeface="Catamaran"/>
                          <a:sym typeface="Catamaran"/>
                        </a:rPr>
                        <a:t>To view this template correctly in PowerPoint, download and install the fonts we used</a:t>
                      </a:r>
                      <a:endParaRPr sz="1100">
                        <a:solidFill>
                          <a:schemeClr val="dk1"/>
                        </a:solidFill>
                        <a:latin typeface="Catamaran"/>
                        <a:ea typeface="Catamaran"/>
                        <a:cs typeface="Catamaran"/>
                        <a:sym typeface="Catamaran"/>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extLst>
                  <a:ext uri="{0D108BD9-81ED-4DB2-BD59-A6C34878D82A}">
                    <a16:rowId xmlns:a16="http://schemas.microsoft.com/office/drawing/2014/main" val="10000"/>
                  </a:ext>
                </a:extLst>
              </a:tr>
              <a:tr h="379650">
                <a:tc>
                  <a:txBody>
                    <a:bodyPr/>
                    <a:lstStyle/>
                    <a:p>
                      <a:pPr marL="0" lvl="0" indent="0" algn="l" rtl="0">
                        <a:spcBef>
                          <a:spcPts val="0"/>
                        </a:spcBef>
                        <a:spcAft>
                          <a:spcPts val="0"/>
                        </a:spcAft>
                        <a:buNone/>
                      </a:pPr>
                      <a:r>
                        <a:rPr lang="en" sz="1200" u="sng">
                          <a:solidFill>
                            <a:schemeClr val="dk2"/>
                          </a:solidFill>
                          <a:latin typeface="Fugaz One"/>
                          <a:ea typeface="Fugaz One"/>
                          <a:cs typeface="Fugaz One"/>
                          <a:sym typeface="Fugaz One"/>
                          <a:hlinkClick r:id="" action="ppaction://noaction">
                            <a:extLst>
                              <a:ext uri="{A12FA001-AC4F-418D-AE19-62706E023703}">
                                <ahyp:hlinkClr xmlns:ahyp="http://schemas.microsoft.com/office/drawing/2018/hyperlinkcolor" val="tx"/>
                              </a:ext>
                            </a:extLst>
                          </a:hlinkClick>
                        </a:rPr>
                        <a:t>Used</a:t>
                      </a:r>
                      <a:r>
                        <a:rPr lang="en" sz="1200">
                          <a:solidFill>
                            <a:schemeClr val="dk2"/>
                          </a:solidFill>
                          <a:latin typeface="Fugaz One"/>
                          <a:ea typeface="Fugaz One"/>
                          <a:cs typeface="Fugaz One"/>
                          <a:sym typeface="Fugaz One"/>
                        </a:rPr>
                        <a:t> and </a:t>
                      </a:r>
                      <a:r>
                        <a:rPr lang="en" sz="1200" u="sng">
                          <a:solidFill>
                            <a:schemeClr val="dk2"/>
                          </a:solidFill>
                          <a:latin typeface="Fugaz One"/>
                          <a:ea typeface="Fugaz One"/>
                          <a:cs typeface="Fugaz One"/>
                          <a:sym typeface="Fugaz One"/>
                          <a:hlinkClick r:id="" action="ppaction://noaction">
                            <a:extLst>
                              <a:ext uri="{A12FA001-AC4F-418D-AE19-62706E023703}">
                                <ahyp:hlinkClr xmlns:ahyp="http://schemas.microsoft.com/office/drawing/2018/hyperlinkcolor" val="tx"/>
                              </a:ext>
                            </a:extLst>
                          </a:hlinkClick>
                        </a:rPr>
                        <a:t>alternative</a:t>
                      </a:r>
                      <a:r>
                        <a:rPr lang="en" sz="1200" u="sng">
                          <a:solidFill>
                            <a:schemeClr val="dk2"/>
                          </a:solidFill>
                          <a:latin typeface="Fugaz One"/>
                          <a:ea typeface="Fugaz One"/>
                          <a:cs typeface="Fugaz One"/>
                          <a:sym typeface="Fugaz One"/>
                          <a:hlinkClick r:id="" action="ppaction://noaction">
                            <a:extLst>
                              <a:ext uri="{A12FA001-AC4F-418D-AE19-62706E023703}">
                                <ahyp:hlinkClr xmlns:ahyp="http://schemas.microsoft.com/office/drawing/2018/hyperlinkcolor" val="tx"/>
                              </a:ext>
                            </a:extLst>
                          </a:hlinkClick>
                        </a:rPr>
                        <a:t> resources</a:t>
                      </a:r>
                      <a:endParaRPr sz="1200" u="sng">
                        <a:solidFill>
                          <a:schemeClr val="dk2"/>
                        </a:solidFill>
                        <a:latin typeface="Fugaz One"/>
                        <a:ea typeface="Fugaz One"/>
                        <a:cs typeface="Fugaz One"/>
                        <a:sym typeface="Fugaz One"/>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tc>
                  <a:txBody>
                    <a:bodyPr/>
                    <a:lstStyle/>
                    <a:p>
                      <a:pPr marL="0" marR="0" lvl="0" indent="0" algn="l" rtl="0">
                        <a:lnSpc>
                          <a:spcPct val="100000"/>
                        </a:lnSpc>
                        <a:spcBef>
                          <a:spcPts val="0"/>
                        </a:spcBef>
                        <a:spcAft>
                          <a:spcPts val="1600"/>
                        </a:spcAft>
                        <a:buNone/>
                      </a:pPr>
                      <a:r>
                        <a:rPr lang="en" sz="1100">
                          <a:solidFill>
                            <a:schemeClr val="dk1"/>
                          </a:solidFill>
                          <a:latin typeface="Catamaran"/>
                          <a:ea typeface="Catamaran"/>
                          <a:cs typeface="Catamaran"/>
                          <a:sym typeface="Catamaran"/>
                        </a:rPr>
                        <a:t>An assortment of graphic resources that are suitable for use in this presentation</a:t>
                      </a:r>
                      <a:endParaRPr sz="1100">
                        <a:solidFill>
                          <a:schemeClr val="dk1"/>
                        </a:solidFill>
                        <a:latin typeface="Catamaran"/>
                        <a:ea typeface="Catamaran"/>
                        <a:cs typeface="Catamaran"/>
                        <a:sym typeface="Catamaran"/>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extLst>
                  <a:ext uri="{0D108BD9-81ED-4DB2-BD59-A6C34878D82A}">
                    <a16:rowId xmlns:a16="http://schemas.microsoft.com/office/drawing/2014/main" val="10001"/>
                  </a:ext>
                </a:extLst>
              </a:tr>
              <a:tr h="379650">
                <a:tc>
                  <a:txBody>
                    <a:bodyPr/>
                    <a:lstStyle/>
                    <a:p>
                      <a:pPr marL="0" lvl="0" indent="0" algn="l" rtl="0">
                        <a:spcBef>
                          <a:spcPts val="0"/>
                        </a:spcBef>
                        <a:spcAft>
                          <a:spcPts val="0"/>
                        </a:spcAft>
                        <a:buNone/>
                      </a:pPr>
                      <a:r>
                        <a:rPr lang="en" sz="1200" u="sng">
                          <a:solidFill>
                            <a:schemeClr val="dk2"/>
                          </a:solidFill>
                          <a:latin typeface="Fugaz One"/>
                          <a:ea typeface="Fugaz One"/>
                          <a:cs typeface="Fugaz One"/>
                          <a:sym typeface="Fugaz One"/>
                          <a:hlinkClick r:id="rId3" action="ppaction://hlinksldjump">
                            <a:extLst>
                              <a:ext uri="{A12FA001-AC4F-418D-AE19-62706E023703}">
                                <ahyp:hlinkClr xmlns:ahyp="http://schemas.microsoft.com/office/drawing/2018/hyperlinkcolor" val="tx"/>
                              </a:ext>
                            </a:extLst>
                          </a:hlinkClick>
                        </a:rPr>
                        <a:t>Thanks slide</a:t>
                      </a:r>
                      <a:endParaRPr sz="1200" u="sng">
                        <a:solidFill>
                          <a:schemeClr val="dk2"/>
                        </a:solidFill>
                        <a:latin typeface="Fugaz One"/>
                        <a:ea typeface="Fugaz One"/>
                        <a:cs typeface="Fugaz One"/>
                        <a:sym typeface="Fugaz One"/>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tc>
                  <a:txBody>
                    <a:bodyPr/>
                    <a:lstStyle/>
                    <a:p>
                      <a:pPr marL="0" lvl="0" indent="0" algn="l" rtl="0">
                        <a:spcBef>
                          <a:spcPts val="0"/>
                        </a:spcBef>
                        <a:spcAft>
                          <a:spcPts val="1600"/>
                        </a:spcAft>
                        <a:buNone/>
                      </a:pPr>
                      <a:r>
                        <a:rPr lang="en" sz="1100">
                          <a:solidFill>
                            <a:schemeClr val="dk1"/>
                          </a:solidFill>
                          <a:latin typeface="Catamaran"/>
                          <a:ea typeface="Catamaran"/>
                          <a:cs typeface="Catamaran"/>
                          <a:sym typeface="Catamaran"/>
                        </a:rPr>
                        <a:t>You must keep it so that proper credits for our design are given</a:t>
                      </a:r>
                      <a:endParaRPr sz="1100">
                        <a:solidFill>
                          <a:schemeClr val="dk1"/>
                        </a:solidFill>
                        <a:latin typeface="Catamaran"/>
                        <a:ea typeface="Catamaran"/>
                        <a:cs typeface="Catamaran"/>
                        <a:sym typeface="Catamaran"/>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extLst>
                  <a:ext uri="{0D108BD9-81ED-4DB2-BD59-A6C34878D82A}">
                    <a16:rowId xmlns:a16="http://schemas.microsoft.com/office/drawing/2014/main" val="10002"/>
                  </a:ext>
                </a:extLst>
              </a:tr>
              <a:tr h="379650">
                <a:tc>
                  <a:txBody>
                    <a:bodyPr/>
                    <a:lstStyle/>
                    <a:p>
                      <a:pPr marL="0" lvl="0" indent="0" algn="l" rtl="0">
                        <a:spcBef>
                          <a:spcPts val="0"/>
                        </a:spcBef>
                        <a:spcAft>
                          <a:spcPts val="0"/>
                        </a:spcAft>
                        <a:buNone/>
                      </a:pPr>
                      <a:r>
                        <a:rPr lang="en" sz="1200" u="sng">
                          <a:solidFill>
                            <a:schemeClr val="dk2"/>
                          </a:solidFill>
                          <a:latin typeface="Fugaz One"/>
                          <a:ea typeface="Fugaz One"/>
                          <a:cs typeface="Fugaz One"/>
                          <a:sym typeface="Fugaz One"/>
                          <a:hlinkClick r:id="" action="ppaction://noaction">
                            <a:extLst>
                              <a:ext uri="{A12FA001-AC4F-418D-AE19-62706E023703}">
                                <ahyp:hlinkClr xmlns:ahyp="http://schemas.microsoft.com/office/drawing/2018/hyperlinkcolor" val="tx"/>
                              </a:ext>
                            </a:extLst>
                          </a:hlinkClick>
                        </a:rPr>
                        <a:t>Colors</a:t>
                      </a:r>
                      <a:endParaRPr sz="1200" u="sng">
                        <a:solidFill>
                          <a:schemeClr val="dk2"/>
                        </a:solidFill>
                        <a:latin typeface="Fugaz One"/>
                        <a:ea typeface="Fugaz One"/>
                        <a:cs typeface="Fugaz One"/>
                        <a:sym typeface="Fugaz One"/>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tc>
                  <a:txBody>
                    <a:bodyPr/>
                    <a:lstStyle/>
                    <a:p>
                      <a:pPr marL="0" lvl="0" indent="0" algn="l" rtl="0">
                        <a:spcBef>
                          <a:spcPts val="0"/>
                        </a:spcBef>
                        <a:spcAft>
                          <a:spcPts val="1600"/>
                        </a:spcAft>
                        <a:buNone/>
                      </a:pPr>
                      <a:r>
                        <a:rPr lang="en" sz="1100">
                          <a:solidFill>
                            <a:schemeClr val="dk1"/>
                          </a:solidFill>
                          <a:latin typeface="Catamaran"/>
                          <a:ea typeface="Catamaran"/>
                          <a:cs typeface="Catamaran"/>
                          <a:sym typeface="Catamaran"/>
                        </a:rPr>
                        <a:t>All the colors used in this presentation</a:t>
                      </a:r>
                      <a:endParaRPr sz="1100">
                        <a:solidFill>
                          <a:schemeClr val="dk1"/>
                        </a:solidFill>
                        <a:latin typeface="Catamaran"/>
                        <a:ea typeface="Catamaran"/>
                        <a:cs typeface="Catamaran"/>
                        <a:sym typeface="Catamaran"/>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extLst>
                  <a:ext uri="{0D108BD9-81ED-4DB2-BD59-A6C34878D82A}">
                    <a16:rowId xmlns:a16="http://schemas.microsoft.com/office/drawing/2014/main" val="10003"/>
                  </a:ext>
                </a:extLst>
              </a:tr>
              <a:tr h="379650">
                <a:tc>
                  <a:txBody>
                    <a:bodyPr/>
                    <a:lstStyle/>
                    <a:p>
                      <a:pPr marL="0" lvl="0" indent="0" algn="l" rtl="0">
                        <a:spcBef>
                          <a:spcPts val="0"/>
                        </a:spcBef>
                        <a:spcAft>
                          <a:spcPts val="0"/>
                        </a:spcAft>
                        <a:buNone/>
                      </a:pPr>
                      <a:r>
                        <a:rPr lang="en" sz="1200" u="sng">
                          <a:solidFill>
                            <a:schemeClr val="dk2"/>
                          </a:solidFill>
                          <a:latin typeface="Fugaz One"/>
                          <a:ea typeface="Fugaz One"/>
                          <a:cs typeface="Fugaz One"/>
                          <a:sym typeface="Fugaz One"/>
                          <a:hlinkClick r:id="" action="ppaction://noaction">
                            <a:extLst>
                              <a:ext uri="{A12FA001-AC4F-418D-AE19-62706E023703}">
                                <ahyp:hlinkClr xmlns:ahyp="http://schemas.microsoft.com/office/drawing/2018/hyperlinkcolor" val="tx"/>
                              </a:ext>
                            </a:extLst>
                          </a:hlinkClick>
                        </a:rPr>
                        <a:t>Icons</a:t>
                      </a:r>
                      <a:r>
                        <a:rPr lang="en" sz="1200">
                          <a:solidFill>
                            <a:schemeClr val="dk2"/>
                          </a:solidFill>
                          <a:latin typeface="Fugaz One"/>
                          <a:ea typeface="Fugaz One"/>
                          <a:cs typeface="Fugaz One"/>
                          <a:sym typeface="Fugaz One"/>
                        </a:rPr>
                        <a:t> and </a:t>
                      </a:r>
                      <a:r>
                        <a:rPr lang="en" sz="1200" u="sng">
                          <a:solidFill>
                            <a:schemeClr val="dk2"/>
                          </a:solidFill>
                          <a:latin typeface="Fugaz One"/>
                          <a:ea typeface="Fugaz One"/>
                          <a:cs typeface="Fugaz One"/>
                          <a:sym typeface="Fugaz One"/>
                          <a:hlinkClick r:id="" action="ppaction://noaction">
                            <a:extLst>
                              <a:ext uri="{A12FA001-AC4F-418D-AE19-62706E023703}">
                                <ahyp:hlinkClr xmlns:ahyp="http://schemas.microsoft.com/office/drawing/2018/hyperlinkcolor" val="tx"/>
                              </a:ext>
                            </a:extLst>
                          </a:hlinkClick>
                        </a:rPr>
                        <a:t>infographic resources</a:t>
                      </a:r>
                      <a:endParaRPr sz="1200" u="sng">
                        <a:solidFill>
                          <a:schemeClr val="dk2"/>
                        </a:solidFill>
                        <a:latin typeface="Fugaz One"/>
                        <a:ea typeface="Fugaz One"/>
                        <a:cs typeface="Fugaz One"/>
                        <a:sym typeface="Fugaz One"/>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tc>
                  <a:txBody>
                    <a:bodyPr/>
                    <a:lstStyle/>
                    <a:p>
                      <a:pPr marL="0" lvl="0" indent="0" algn="l" rtl="0">
                        <a:spcBef>
                          <a:spcPts val="0"/>
                        </a:spcBef>
                        <a:spcAft>
                          <a:spcPts val="0"/>
                        </a:spcAft>
                        <a:buNone/>
                      </a:pPr>
                      <a:r>
                        <a:rPr lang="en" sz="1100">
                          <a:solidFill>
                            <a:schemeClr val="dk1"/>
                          </a:solidFill>
                          <a:latin typeface="Catamaran"/>
                          <a:ea typeface="Catamaran"/>
                          <a:cs typeface="Catamaran"/>
                          <a:sym typeface="Catamaran"/>
                        </a:rPr>
                        <a:t>These can be used in the template, and their size and color can be edited</a:t>
                      </a:r>
                      <a:endParaRPr sz="1100">
                        <a:solidFill>
                          <a:schemeClr val="dk1"/>
                        </a:solidFill>
                        <a:latin typeface="Catamaran"/>
                        <a:ea typeface="Catamaran"/>
                        <a:cs typeface="Catamaran"/>
                        <a:sym typeface="Catamaran"/>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extLst>
                  <a:ext uri="{0D108BD9-81ED-4DB2-BD59-A6C34878D82A}">
                    <a16:rowId xmlns:a16="http://schemas.microsoft.com/office/drawing/2014/main" val="10004"/>
                  </a:ext>
                </a:extLst>
              </a:tr>
              <a:tr h="379650">
                <a:tc>
                  <a:txBody>
                    <a:bodyPr/>
                    <a:lstStyle/>
                    <a:p>
                      <a:pPr marL="0" lvl="0" indent="0" algn="l" rtl="0">
                        <a:spcBef>
                          <a:spcPts val="0"/>
                        </a:spcBef>
                        <a:spcAft>
                          <a:spcPts val="0"/>
                        </a:spcAft>
                        <a:buNone/>
                      </a:pPr>
                      <a:r>
                        <a:rPr lang="en" sz="1200">
                          <a:solidFill>
                            <a:schemeClr val="dk2"/>
                          </a:solidFill>
                          <a:latin typeface="Fugaz One"/>
                          <a:ea typeface="Fugaz One"/>
                          <a:cs typeface="Fugaz One"/>
                          <a:sym typeface="Fugaz One"/>
                        </a:rPr>
                        <a:t>Editable presentation theme </a:t>
                      </a:r>
                      <a:endParaRPr sz="1200">
                        <a:solidFill>
                          <a:schemeClr val="dk2"/>
                        </a:solidFill>
                        <a:latin typeface="Fugaz One"/>
                        <a:ea typeface="Fugaz One"/>
                        <a:cs typeface="Fugaz One"/>
                        <a:sym typeface="Fugaz One"/>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tc>
                  <a:txBody>
                    <a:bodyPr/>
                    <a:lstStyle/>
                    <a:p>
                      <a:pPr marL="0" lvl="0" indent="0" algn="l" rtl="0">
                        <a:spcBef>
                          <a:spcPts val="0"/>
                        </a:spcBef>
                        <a:spcAft>
                          <a:spcPts val="1600"/>
                        </a:spcAft>
                        <a:buNone/>
                      </a:pPr>
                      <a:r>
                        <a:rPr lang="en" sz="1100">
                          <a:solidFill>
                            <a:schemeClr val="dk1"/>
                          </a:solidFill>
                          <a:latin typeface="Catamaran"/>
                          <a:ea typeface="Catamaran"/>
                          <a:cs typeface="Catamaran"/>
                          <a:sym typeface="Catamaran"/>
                        </a:rPr>
                        <a:t>You can edit the master slides easily. For more info, click </a:t>
                      </a:r>
                      <a:r>
                        <a:rPr lang="en" sz="1100" u="sng">
                          <a:solidFill>
                            <a:schemeClr val="dk1"/>
                          </a:solid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here</a:t>
                      </a:r>
                      <a:endParaRPr sz="1100">
                        <a:solidFill>
                          <a:schemeClr val="dk1"/>
                        </a:solidFill>
                        <a:latin typeface="Catamaran"/>
                        <a:ea typeface="Catamaran"/>
                        <a:cs typeface="Catamaran"/>
                        <a:sym typeface="Catamaran"/>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FFFF">
                        <a:alpha val="17650"/>
                      </a:srgbClr>
                    </a:solidFill>
                  </a:tcPr>
                </a:tc>
                <a:extLst>
                  <a:ext uri="{0D108BD9-81ED-4DB2-BD59-A6C34878D82A}">
                    <a16:rowId xmlns:a16="http://schemas.microsoft.com/office/drawing/2014/main" val="10005"/>
                  </a:ext>
                </a:extLst>
              </a:tr>
            </a:tbl>
          </a:graphicData>
        </a:graphic>
      </p:graphicFrame>
      <p:sp>
        <p:nvSpPr>
          <p:cNvPr id="593" name="Google Shape;593;p30"/>
          <p:cNvSpPr txBox="1"/>
          <p:nvPr/>
        </p:nvSpPr>
        <p:spPr>
          <a:xfrm>
            <a:off x="719966" y="4109000"/>
            <a:ext cx="3854400" cy="49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Catamaran"/>
                <a:ea typeface="Catamaran"/>
                <a:cs typeface="Catamaran"/>
                <a:sym typeface="Catamaran"/>
              </a:rPr>
              <a:t>For more info:</a:t>
            </a:r>
            <a:br>
              <a:rPr lang="en" sz="1100">
                <a:solidFill>
                  <a:schemeClr val="dk1"/>
                </a:solidFill>
                <a:latin typeface="Catamaran"/>
                <a:ea typeface="Catamaran"/>
                <a:cs typeface="Catamaran"/>
                <a:sym typeface="Catamaran"/>
              </a:rPr>
            </a:br>
            <a:r>
              <a:rPr lang="en" sz="1100" b="1" u="sng">
                <a:solidFill>
                  <a:schemeClr val="dk1"/>
                </a:solidFill>
                <a:latin typeface="Catamaran"/>
                <a:ea typeface="Catamaran"/>
                <a:cs typeface="Catamaran"/>
                <a:sym typeface="Catamaran"/>
                <a:hlinkClick r:id="rId5">
                  <a:extLst>
                    <a:ext uri="{A12FA001-AC4F-418D-AE19-62706E023703}">
                      <ahyp:hlinkClr xmlns:ahyp="http://schemas.microsoft.com/office/drawing/2018/hyperlinkcolor" val="tx"/>
                    </a:ext>
                  </a:extLst>
                </a:hlinkClick>
              </a:rPr>
              <a:t>Slidesgo</a:t>
            </a:r>
            <a:r>
              <a:rPr lang="en" sz="1100" b="1">
                <a:solidFill>
                  <a:schemeClr val="dk1"/>
                </a:solidFill>
                <a:uFill>
                  <a:noFill/>
                </a:uFill>
                <a:latin typeface="Catamaran"/>
                <a:ea typeface="Catamaran"/>
                <a:cs typeface="Catamaran"/>
                <a:sym typeface="Catamaran"/>
                <a:hlinkClick r:id="rId5">
                  <a:extLst>
                    <a:ext uri="{A12FA001-AC4F-418D-AE19-62706E023703}">
                      <ahyp:hlinkClr xmlns:ahyp="http://schemas.microsoft.com/office/drawing/2018/hyperlinkcolor" val="tx"/>
                    </a:ext>
                  </a:extLst>
                </a:hlinkClick>
              </a:rPr>
              <a:t> </a:t>
            </a:r>
            <a:r>
              <a:rPr lang="en" sz="1100" b="1">
                <a:solidFill>
                  <a:schemeClr val="dk1"/>
                </a:solidFill>
                <a:latin typeface="Catamaran"/>
                <a:ea typeface="Catamaran"/>
                <a:cs typeface="Catamaran"/>
                <a:sym typeface="Catamaran"/>
              </a:rPr>
              <a:t> |  </a:t>
            </a:r>
            <a:r>
              <a:rPr lang="en" sz="1100" b="1" u="sng">
                <a:solidFill>
                  <a:schemeClr val="dk1"/>
                </a:solidFill>
                <a:latin typeface="Catamaran"/>
                <a:ea typeface="Catamaran"/>
                <a:cs typeface="Catamaran"/>
                <a:sym typeface="Catamaran"/>
                <a:hlinkClick r:id="rId6">
                  <a:extLst>
                    <a:ext uri="{A12FA001-AC4F-418D-AE19-62706E023703}">
                      <ahyp:hlinkClr xmlns:ahyp="http://schemas.microsoft.com/office/drawing/2018/hyperlinkcolor" val="tx"/>
                    </a:ext>
                  </a:extLst>
                </a:hlinkClick>
              </a:rPr>
              <a:t>Blog</a:t>
            </a:r>
            <a:r>
              <a:rPr lang="en" sz="1100" b="1">
                <a:solidFill>
                  <a:schemeClr val="dk1"/>
                </a:solidFill>
                <a:latin typeface="Catamaran"/>
                <a:ea typeface="Catamaran"/>
                <a:cs typeface="Catamaran"/>
                <a:sym typeface="Catamaran"/>
              </a:rPr>
              <a:t>  |  </a:t>
            </a:r>
            <a:r>
              <a:rPr lang="en" sz="1100" b="1" u="sng">
                <a:solidFill>
                  <a:schemeClr val="dk1"/>
                </a:solidFill>
                <a:latin typeface="Catamaran"/>
                <a:ea typeface="Catamaran"/>
                <a:cs typeface="Catamaran"/>
                <a:sym typeface="Catamaran"/>
              </a:rPr>
              <a:t>FAQ</a:t>
            </a:r>
            <a:r>
              <a:rPr lang="en" sz="1100" b="1" u="sng">
                <a:solidFill>
                  <a:schemeClr val="dk1"/>
                </a:solidFill>
                <a:latin typeface="Catamaran"/>
                <a:ea typeface="Catamaran"/>
                <a:cs typeface="Catamaran"/>
                <a:sym typeface="Catamaran"/>
                <a:hlinkClick r:id="rId7">
                  <a:extLst>
                    <a:ext uri="{A12FA001-AC4F-418D-AE19-62706E023703}">
                      <ahyp:hlinkClr xmlns:ahyp="http://schemas.microsoft.com/office/drawing/2018/hyperlinkcolor" val="tx"/>
                    </a:ext>
                  </a:extLst>
                </a:hlinkClick>
              </a:rPr>
              <a:t>s</a:t>
            </a:r>
            <a:endParaRPr sz="1100" b="1" u="sng">
              <a:solidFill>
                <a:schemeClr val="dk1"/>
              </a:solidFill>
              <a:latin typeface="Catamaran"/>
              <a:ea typeface="Catamaran"/>
              <a:cs typeface="Catamaran"/>
              <a:sym typeface="Catamaran"/>
            </a:endParaRPr>
          </a:p>
        </p:txBody>
      </p:sp>
      <p:sp>
        <p:nvSpPr>
          <p:cNvPr id="594" name="Google Shape;594;p30"/>
          <p:cNvSpPr txBox="1"/>
          <p:nvPr/>
        </p:nvSpPr>
        <p:spPr>
          <a:xfrm>
            <a:off x="4569634" y="4108990"/>
            <a:ext cx="3854400" cy="49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Catamaran"/>
                <a:ea typeface="Catamaran"/>
                <a:cs typeface="Catamaran"/>
                <a:sym typeface="Catamaran"/>
              </a:rPr>
              <a:t>You can visit our sister projects:</a:t>
            </a:r>
            <a:br>
              <a:rPr lang="en" sz="1100">
                <a:solidFill>
                  <a:schemeClr val="dk1"/>
                </a:solidFill>
                <a:latin typeface="Catamaran"/>
                <a:ea typeface="Catamaran"/>
                <a:cs typeface="Catamaran"/>
                <a:sym typeface="Catamaran"/>
              </a:rPr>
            </a:br>
            <a:r>
              <a:rPr lang="en" sz="1100" b="1" u="sng">
                <a:solidFill>
                  <a:schemeClr val="dk1"/>
                </a:solidFill>
                <a:latin typeface="Catamaran"/>
                <a:ea typeface="Catamaran"/>
                <a:cs typeface="Catamaran"/>
                <a:sym typeface="Catamaran"/>
                <a:hlinkClick r:id="rId8">
                  <a:extLst>
                    <a:ext uri="{A12FA001-AC4F-418D-AE19-62706E023703}">
                      <ahyp:hlinkClr xmlns:ahyp="http://schemas.microsoft.com/office/drawing/2018/hyperlinkcolor" val="tx"/>
                    </a:ext>
                  </a:extLst>
                </a:hlinkClick>
              </a:rPr>
              <a:t>Freepik</a:t>
            </a:r>
            <a:r>
              <a:rPr lang="en" sz="1100" b="1">
                <a:solidFill>
                  <a:schemeClr val="dk1"/>
                </a:solidFill>
                <a:latin typeface="Catamaran"/>
                <a:ea typeface="Catamaran"/>
                <a:cs typeface="Catamaran"/>
                <a:sym typeface="Catamaran"/>
              </a:rPr>
              <a:t> | </a:t>
            </a:r>
            <a:r>
              <a:rPr lang="en" sz="1100" b="1" u="sng">
                <a:solidFill>
                  <a:schemeClr val="dk1"/>
                </a:solidFill>
                <a:latin typeface="Catamaran"/>
                <a:ea typeface="Catamaran"/>
                <a:cs typeface="Catamaran"/>
                <a:sym typeface="Catamaran"/>
                <a:hlinkClick r:id="rId9">
                  <a:extLst>
                    <a:ext uri="{A12FA001-AC4F-418D-AE19-62706E023703}">
                      <ahyp:hlinkClr xmlns:ahyp="http://schemas.microsoft.com/office/drawing/2018/hyperlinkcolor" val="tx"/>
                    </a:ext>
                  </a:extLst>
                </a:hlinkClick>
              </a:rPr>
              <a:t>Flaticon</a:t>
            </a:r>
            <a:r>
              <a:rPr lang="en" sz="1100" b="1">
                <a:solidFill>
                  <a:schemeClr val="dk1"/>
                </a:solidFill>
                <a:latin typeface="Catamaran"/>
                <a:ea typeface="Catamaran"/>
                <a:cs typeface="Catamaran"/>
                <a:sym typeface="Catamaran"/>
              </a:rPr>
              <a:t> | </a:t>
            </a:r>
            <a:r>
              <a:rPr lang="en" sz="1100" b="1" u="sng">
                <a:solidFill>
                  <a:schemeClr val="dk1"/>
                </a:solidFill>
                <a:latin typeface="Catamaran"/>
                <a:ea typeface="Catamaran"/>
                <a:cs typeface="Catamaran"/>
                <a:sym typeface="Catamaran"/>
                <a:hlinkClick r:id="rId10">
                  <a:extLst>
                    <a:ext uri="{A12FA001-AC4F-418D-AE19-62706E023703}">
                      <ahyp:hlinkClr xmlns:ahyp="http://schemas.microsoft.com/office/drawing/2018/hyperlinkcolor" val="tx"/>
                    </a:ext>
                  </a:extLst>
                </a:hlinkClick>
              </a:rPr>
              <a:t>Storyset</a:t>
            </a:r>
            <a:r>
              <a:rPr lang="en" sz="1100" b="1">
                <a:solidFill>
                  <a:schemeClr val="dk1"/>
                </a:solidFill>
                <a:latin typeface="Catamaran"/>
                <a:ea typeface="Catamaran"/>
                <a:cs typeface="Catamaran"/>
                <a:sym typeface="Catamaran"/>
              </a:rPr>
              <a:t> | </a:t>
            </a:r>
            <a:r>
              <a:rPr lang="en" sz="1100" b="1" u="sng">
                <a:solidFill>
                  <a:schemeClr val="dk1"/>
                </a:solidFill>
                <a:latin typeface="Catamaran"/>
                <a:ea typeface="Catamaran"/>
                <a:cs typeface="Catamaran"/>
                <a:sym typeface="Catamaran"/>
                <a:hlinkClick r:id="rId11">
                  <a:extLst>
                    <a:ext uri="{A12FA001-AC4F-418D-AE19-62706E023703}">
                      <ahyp:hlinkClr xmlns:ahyp="http://schemas.microsoft.com/office/drawing/2018/hyperlinkcolor" val="tx"/>
                    </a:ext>
                  </a:extLst>
                </a:hlinkClick>
              </a:rPr>
              <a:t>Wepik</a:t>
            </a:r>
            <a:r>
              <a:rPr lang="en" sz="1100" b="1">
                <a:solidFill>
                  <a:schemeClr val="dk1"/>
                </a:solidFill>
                <a:uFill>
                  <a:noFill/>
                </a:uFill>
                <a:latin typeface="Catamaran"/>
                <a:ea typeface="Catamaran"/>
                <a:cs typeface="Catamaran"/>
                <a:sym typeface="Catamaran"/>
                <a:hlinkClick r:id="rId11">
                  <a:extLst>
                    <a:ext uri="{A12FA001-AC4F-418D-AE19-62706E023703}">
                      <ahyp:hlinkClr xmlns:ahyp="http://schemas.microsoft.com/office/drawing/2018/hyperlinkcolor" val="tx"/>
                    </a:ext>
                  </a:extLst>
                </a:hlinkClick>
              </a:rPr>
              <a:t> </a:t>
            </a:r>
            <a:r>
              <a:rPr lang="en" sz="1100" b="1">
                <a:solidFill>
                  <a:schemeClr val="dk1"/>
                </a:solidFill>
                <a:latin typeface="Catamaran"/>
                <a:ea typeface="Catamaran"/>
                <a:cs typeface="Catamaran"/>
                <a:sym typeface="Catamaran"/>
              </a:rPr>
              <a:t>| </a:t>
            </a:r>
            <a:r>
              <a:rPr lang="en" sz="1100" b="1" u="sng">
                <a:solidFill>
                  <a:schemeClr val="dk1"/>
                </a:solidFill>
                <a:latin typeface="Catamaran"/>
                <a:ea typeface="Catamaran"/>
                <a:cs typeface="Catamaran"/>
                <a:sym typeface="Catamaran"/>
                <a:hlinkClick r:id="rId12">
                  <a:extLst>
                    <a:ext uri="{A12FA001-AC4F-418D-AE19-62706E023703}">
                      <ahyp:hlinkClr xmlns:ahyp="http://schemas.microsoft.com/office/drawing/2018/hyperlinkcolor" val="tx"/>
                    </a:ext>
                  </a:extLst>
                </a:hlinkClick>
              </a:rPr>
              <a:t>Videvo</a:t>
            </a:r>
            <a:endParaRPr sz="1100" b="1" u="sng">
              <a:solidFill>
                <a:schemeClr val="dk1"/>
              </a:solidFill>
              <a:latin typeface="Catamaran"/>
              <a:ea typeface="Catamaran"/>
              <a:cs typeface="Catamaran"/>
              <a:sym typeface="Catamaran"/>
            </a:endParaRPr>
          </a:p>
        </p:txBody>
      </p:sp>
      <p:pic>
        <p:nvPicPr>
          <p:cNvPr id="2" name="Picture 4" descr="BBA at Chitkara University, Chandigarh: Eligibility ...">
            <a:extLst>
              <a:ext uri="{FF2B5EF4-FFF2-40B4-BE49-F238E27FC236}">
                <a16:creationId xmlns:a16="http://schemas.microsoft.com/office/drawing/2014/main" id="{E9AC55FA-9F3C-8EAA-4F8D-81076D431190}"/>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24353" b="33499"/>
          <a:stretch/>
        </p:blipFill>
        <p:spPr bwMode="auto">
          <a:xfrm>
            <a:off x="7946265" y="9649"/>
            <a:ext cx="1167103" cy="476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00" name="Google Shape;600;p31"/>
          <p:cNvSpPr txBox="1">
            <a:spLocks noGrp="1"/>
          </p:cNvSpPr>
          <p:nvPr>
            <p:ph type="title" idx="2"/>
          </p:nvPr>
        </p:nvSpPr>
        <p:spPr>
          <a:xfrm>
            <a:off x="720001" y="1637426"/>
            <a:ext cx="740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01" name="Google Shape;601;p31"/>
          <p:cNvSpPr txBox="1">
            <a:spLocks noGrp="1"/>
          </p:cNvSpPr>
          <p:nvPr>
            <p:ph type="title" idx="3"/>
          </p:nvPr>
        </p:nvSpPr>
        <p:spPr>
          <a:xfrm>
            <a:off x="4636171" y="1637426"/>
            <a:ext cx="749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02" name="Google Shape;602;p31"/>
          <p:cNvSpPr txBox="1">
            <a:spLocks noGrp="1"/>
          </p:cNvSpPr>
          <p:nvPr>
            <p:ph type="title" idx="4"/>
          </p:nvPr>
        </p:nvSpPr>
        <p:spPr>
          <a:xfrm>
            <a:off x="720001" y="2639836"/>
            <a:ext cx="740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03" name="Google Shape;603;p31"/>
          <p:cNvSpPr txBox="1">
            <a:spLocks noGrp="1"/>
          </p:cNvSpPr>
          <p:nvPr>
            <p:ph type="title" idx="5"/>
          </p:nvPr>
        </p:nvSpPr>
        <p:spPr>
          <a:xfrm>
            <a:off x="4636171" y="2639836"/>
            <a:ext cx="749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04" name="Google Shape;604;p31"/>
          <p:cNvSpPr txBox="1">
            <a:spLocks noGrp="1"/>
          </p:cNvSpPr>
          <p:nvPr>
            <p:ph type="title" idx="6"/>
          </p:nvPr>
        </p:nvSpPr>
        <p:spPr>
          <a:xfrm>
            <a:off x="720000" y="3642226"/>
            <a:ext cx="740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05" name="Google Shape;605;p31"/>
          <p:cNvSpPr txBox="1">
            <a:spLocks noGrp="1"/>
          </p:cNvSpPr>
          <p:nvPr>
            <p:ph type="title" idx="7"/>
          </p:nvPr>
        </p:nvSpPr>
        <p:spPr>
          <a:xfrm>
            <a:off x="4636171" y="3642226"/>
            <a:ext cx="749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06" name="Google Shape;606;p31"/>
          <p:cNvSpPr txBox="1">
            <a:spLocks noGrp="1"/>
          </p:cNvSpPr>
          <p:nvPr>
            <p:ph type="subTitle" idx="1"/>
          </p:nvPr>
        </p:nvSpPr>
        <p:spPr>
          <a:xfrm>
            <a:off x="1552209" y="1637426"/>
            <a:ext cx="29040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607" name="Google Shape;607;p31"/>
          <p:cNvSpPr txBox="1">
            <a:spLocks noGrp="1"/>
          </p:cNvSpPr>
          <p:nvPr>
            <p:ph type="subTitle" idx="8"/>
          </p:nvPr>
        </p:nvSpPr>
        <p:spPr>
          <a:xfrm>
            <a:off x="1552209" y="2639826"/>
            <a:ext cx="2904000" cy="539400"/>
          </a:xfrm>
          <a:prstGeom prst="rect">
            <a:avLst/>
          </a:prstGeom>
        </p:spPr>
        <p:txBody>
          <a:bodyPr spcFirstLastPara="1" wrap="square" lIns="91425" tIns="91425" rIns="91425" bIns="91425" anchor="ctr" anchorCtr="0">
            <a:noAutofit/>
          </a:bodyPr>
          <a:lstStyle/>
          <a:p>
            <a:pPr marL="0" indent="0"/>
            <a:r>
              <a:rPr lang="en-IN" dirty="0"/>
              <a:t>Data Gathering</a:t>
            </a:r>
          </a:p>
          <a:p>
            <a:pPr marL="0" lvl="0" indent="0" algn="l" rtl="0">
              <a:spcBef>
                <a:spcPts val="0"/>
              </a:spcBef>
              <a:spcAft>
                <a:spcPts val="0"/>
              </a:spcAft>
              <a:buNone/>
            </a:pPr>
            <a:endParaRPr dirty="0"/>
          </a:p>
        </p:txBody>
      </p:sp>
      <p:sp>
        <p:nvSpPr>
          <p:cNvPr id="608" name="Google Shape;608;p31"/>
          <p:cNvSpPr txBox="1">
            <a:spLocks noGrp="1"/>
          </p:cNvSpPr>
          <p:nvPr>
            <p:ph type="subTitle" idx="9"/>
          </p:nvPr>
        </p:nvSpPr>
        <p:spPr>
          <a:xfrm>
            <a:off x="1552209" y="3642226"/>
            <a:ext cx="2904000" cy="539400"/>
          </a:xfrm>
          <a:prstGeom prst="rect">
            <a:avLst/>
          </a:prstGeom>
        </p:spPr>
        <p:txBody>
          <a:bodyPr spcFirstLastPara="1" wrap="square" lIns="91425" tIns="91425" rIns="91425" bIns="91425" anchor="ctr" anchorCtr="0">
            <a:noAutofit/>
          </a:bodyPr>
          <a:lstStyle/>
          <a:p>
            <a:pPr marL="0" indent="0"/>
            <a:r>
              <a:rPr lang="en-IN" dirty="0"/>
              <a:t>Data Cleaning</a:t>
            </a:r>
          </a:p>
          <a:p>
            <a:pPr marL="0" lvl="0" indent="0" algn="l" rtl="0">
              <a:spcBef>
                <a:spcPts val="0"/>
              </a:spcBef>
              <a:spcAft>
                <a:spcPts val="0"/>
              </a:spcAft>
              <a:buNone/>
            </a:pPr>
            <a:endParaRPr dirty="0"/>
          </a:p>
        </p:txBody>
      </p:sp>
      <p:sp>
        <p:nvSpPr>
          <p:cNvPr id="609" name="Google Shape;609;p31"/>
          <p:cNvSpPr txBox="1">
            <a:spLocks noGrp="1"/>
          </p:cNvSpPr>
          <p:nvPr>
            <p:ph type="subTitle" idx="13"/>
          </p:nvPr>
        </p:nvSpPr>
        <p:spPr>
          <a:xfrm>
            <a:off x="5481272" y="1637426"/>
            <a:ext cx="2904000" cy="539400"/>
          </a:xfrm>
          <a:prstGeom prst="rect">
            <a:avLst/>
          </a:prstGeom>
        </p:spPr>
        <p:txBody>
          <a:bodyPr spcFirstLastPara="1" wrap="square" lIns="91425" tIns="91425" rIns="91425" bIns="91425" anchor="ctr" anchorCtr="0">
            <a:noAutofit/>
          </a:bodyPr>
          <a:lstStyle/>
          <a:p>
            <a:pPr marL="0" indent="0"/>
            <a:r>
              <a:rPr lang="en-IN" dirty="0"/>
              <a:t>Data Processing</a:t>
            </a:r>
          </a:p>
          <a:p>
            <a:pPr marL="0" lvl="0" indent="0" algn="l" rtl="0">
              <a:spcBef>
                <a:spcPts val="0"/>
              </a:spcBef>
              <a:spcAft>
                <a:spcPts val="0"/>
              </a:spcAft>
              <a:buNone/>
            </a:pPr>
            <a:endParaRPr dirty="0"/>
          </a:p>
        </p:txBody>
      </p:sp>
      <p:sp>
        <p:nvSpPr>
          <p:cNvPr id="610" name="Google Shape;610;p31"/>
          <p:cNvSpPr txBox="1">
            <a:spLocks noGrp="1"/>
          </p:cNvSpPr>
          <p:nvPr>
            <p:ph type="subTitle" idx="14"/>
          </p:nvPr>
        </p:nvSpPr>
        <p:spPr>
          <a:xfrm>
            <a:off x="5481272" y="2639826"/>
            <a:ext cx="29040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Model Architecture</a:t>
            </a:r>
          </a:p>
        </p:txBody>
      </p:sp>
      <p:sp>
        <p:nvSpPr>
          <p:cNvPr id="611" name="Google Shape;611;p31"/>
          <p:cNvSpPr txBox="1">
            <a:spLocks noGrp="1"/>
          </p:cNvSpPr>
          <p:nvPr>
            <p:ph type="subTitle" idx="15"/>
          </p:nvPr>
        </p:nvSpPr>
        <p:spPr>
          <a:xfrm>
            <a:off x="5481272" y="3642226"/>
            <a:ext cx="29040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Metric and Evaluation</a:t>
            </a:r>
            <a:endParaRPr dirty="0"/>
          </a:p>
        </p:txBody>
      </p:sp>
      <p:pic>
        <p:nvPicPr>
          <p:cNvPr id="2" name="Picture 4" descr="BBA at Chitkara University, Chandigarh: Eligibility ...">
            <a:extLst>
              <a:ext uri="{FF2B5EF4-FFF2-40B4-BE49-F238E27FC236}">
                <a16:creationId xmlns:a16="http://schemas.microsoft.com/office/drawing/2014/main" id="{353FA0C9-C82F-E547-7ACF-2CD822124A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3"/>
          <p:cNvSpPr txBox="1">
            <a:spLocks noGrp="1"/>
          </p:cNvSpPr>
          <p:nvPr>
            <p:ph type="title"/>
          </p:nvPr>
        </p:nvSpPr>
        <p:spPr>
          <a:xfrm>
            <a:off x="2641650" y="2842650"/>
            <a:ext cx="4383600" cy="14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p>
        </p:txBody>
      </p:sp>
      <p:sp>
        <p:nvSpPr>
          <p:cNvPr id="624" name="Google Shape;624;p33"/>
          <p:cNvSpPr txBox="1">
            <a:spLocks noGrp="1"/>
          </p:cNvSpPr>
          <p:nvPr>
            <p:ph type="title" idx="2"/>
          </p:nvPr>
        </p:nvSpPr>
        <p:spPr>
          <a:xfrm>
            <a:off x="713225" y="2842650"/>
            <a:ext cx="1474500" cy="14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625" name="Google Shape;625;p33"/>
          <p:cNvPicPr preferRelativeResize="0">
            <a:picLocks noGrp="1"/>
          </p:cNvPicPr>
          <p:nvPr>
            <p:ph type="pic" idx="3"/>
          </p:nvPr>
        </p:nvPicPr>
        <p:blipFill rotWithShape="1">
          <a:blip r:embed="rId3">
            <a:alphaModFix/>
          </a:blip>
          <a:srcRect l="40" t="11958" r="-40" b="47283"/>
          <a:stretch/>
        </p:blipFill>
        <p:spPr>
          <a:xfrm>
            <a:off x="0" y="0"/>
            <a:ext cx="9144003" cy="2487701"/>
          </a:xfrm>
          <a:prstGeom prst="rect">
            <a:avLst/>
          </a:prstGeom>
        </p:spPr>
      </p:pic>
      <p:pic>
        <p:nvPicPr>
          <p:cNvPr id="2" name="Picture 4" descr="BBA at Chitkara University, Chandigarh: Eligibility ...">
            <a:extLst>
              <a:ext uri="{FF2B5EF4-FFF2-40B4-BE49-F238E27FC236}">
                <a16:creationId xmlns:a16="http://schemas.microsoft.com/office/drawing/2014/main" id="{CFF27801-07B7-D0B5-5690-149C12AD9D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4"/>
          <p:cNvSpPr txBox="1">
            <a:spLocks noGrp="1"/>
          </p:cNvSpPr>
          <p:nvPr>
            <p:ph type="subTitle" idx="4"/>
          </p:nvPr>
        </p:nvSpPr>
        <p:spPr>
          <a:xfrm>
            <a:off x="5107261" y="2538984"/>
            <a:ext cx="31368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The goal</a:t>
            </a:r>
            <a:endParaRPr sz="2000" dirty="0"/>
          </a:p>
        </p:txBody>
      </p:sp>
      <p:sp>
        <p:nvSpPr>
          <p:cNvPr id="631" name="Google Shape;631;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632" name="Google Shape;632;p34"/>
          <p:cNvSpPr txBox="1">
            <a:spLocks noGrp="1"/>
          </p:cNvSpPr>
          <p:nvPr>
            <p:ph type="subTitle" idx="1"/>
          </p:nvPr>
        </p:nvSpPr>
        <p:spPr>
          <a:xfrm>
            <a:off x="5107254" y="3026675"/>
            <a:ext cx="3136800" cy="1204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1600" b="1" dirty="0">
                <a:effectLst/>
                <a:latin typeface="Times New Roman" panose="02020603050405020304" pitchFamily="18" charset="0"/>
                <a:ea typeface="Calibri" panose="020F0502020204030204" pitchFamily="34" charset="0"/>
              </a:rPr>
              <a:t>Image-Text Relevance</a:t>
            </a:r>
          </a:p>
          <a:p>
            <a:pPr marL="171450" lvl="0" indent="-171450" algn="l" rtl="0">
              <a:spcBef>
                <a:spcPts val="0"/>
              </a:spcBef>
              <a:spcAft>
                <a:spcPts val="0"/>
              </a:spcAft>
              <a:buFont typeface="Arial" panose="020B0604020202020204" pitchFamily="34" charset="0"/>
              <a:buChar char="•"/>
            </a:pPr>
            <a:r>
              <a:rPr lang="en-IN" sz="1600" b="1" dirty="0">
                <a:effectLst/>
                <a:latin typeface="Times New Roman" panose="02020603050405020304" pitchFamily="18" charset="0"/>
                <a:ea typeface="Calibri" panose="020F0502020204030204" pitchFamily="34" charset="0"/>
              </a:rPr>
              <a:t>Accuracy and Quality</a:t>
            </a:r>
          </a:p>
          <a:p>
            <a:pPr marL="171450" lvl="0" indent="-171450" algn="l" rtl="0">
              <a:spcBef>
                <a:spcPts val="0"/>
              </a:spcBef>
              <a:spcAft>
                <a:spcPts val="0"/>
              </a:spcAft>
              <a:buFont typeface="Arial" panose="020B0604020202020204" pitchFamily="34" charset="0"/>
              <a:buChar char="•"/>
            </a:pPr>
            <a:r>
              <a:rPr lang="en-IN" sz="1600" b="1" dirty="0">
                <a:effectLst/>
                <a:latin typeface="Times New Roman" panose="02020603050405020304" pitchFamily="18" charset="0"/>
                <a:ea typeface="Calibri" panose="020F0502020204030204" pitchFamily="34" charset="0"/>
              </a:rPr>
              <a:t>Adaptability and Continual Improvement:</a:t>
            </a:r>
            <a:r>
              <a:rPr lang="en-IN" sz="1600" dirty="0">
                <a:effectLst/>
                <a:latin typeface="Times New Roman" panose="02020603050405020304" pitchFamily="18" charset="0"/>
                <a:ea typeface="Calibri" panose="020F0502020204030204" pitchFamily="34" charset="0"/>
              </a:rPr>
              <a:t> </a:t>
            </a:r>
            <a:endParaRPr sz="1600" dirty="0"/>
          </a:p>
        </p:txBody>
      </p:sp>
      <p:sp>
        <p:nvSpPr>
          <p:cNvPr id="633" name="Google Shape;633;p34"/>
          <p:cNvSpPr txBox="1">
            <a:spLocks noGrp="1"/>
          </p:cNvSpPr>
          <p:nvPr>
            <p:ph type="subTitle" idx="2"/>
          </p:nvPr>
        </p:nvSpPr>
        <p:spPr>
          <a:xfrm>
            <a:off x="1091325" y="3026675"/>
            <a:ext cx="3136800" cy="12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 aim in a corporate context is a goal or desired result that the organization seeks to achieve. The aim should be clear and achievable, and often serves as the basis for further planning actions inside the organization</a:t>
            </a:r>
            <a:endParaRPr dirty="0"/>
          </a:p>
        </p:txBody>
      </p:sp>
      <p:sp>
        <p:nvSpPr>
          <p:cNvPr id="634" name="Google Shape;634;p34"/>
          <p:cNvSpPr txBox="1">
            <a:spLocks noGrp="1"/>
          </p:cNvSpPr>
          <p:nvPr>
            <p:ph type="subTitle" idx="3"/>
          </p:nvPr>
        </p:nvSpPr>
        <p:spPr>
          <a:xfrm>
            <a:off x="1091325" y="2538984"/>
            <a:ext cx="31368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Our aim</a:t>
            </a:r>
            <a:endParaRPr sz="2000" dirty="0"/>
          </a:p>
        </p:txBody>
      </p:sp>
      <p:sp>
        <p:nvSpPr>
          <p:cNvPr id="635" name="Google Shape;635;p34"/>
          <p:cNvSpPr/>
          <p:nvPr/>
        </p:nvSpPr>
        <p:spPr>
          <a:xfrm>
            <a:off x="5207453" y="1748100"/>
            <a:ext cx="537900" cy="5379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636" name="Google Shape;636;p34"/>
          <p:cNvSpPr/>
          <p:nvPr/>
        </p:nvSpPr>
        <p:spPr>
          <a:xfrm>
            <a:off x="5295829" y="1836642"/>
            <a:ext cx="361147" cy="360797"/>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1191533" y="1748100"/>
            <a:ext cx="537900" cy="537900"/>
          </a:xfrm>
          <a:prstGeom prst="rect">
            <a:avLst/>
          </a:prstGeom>
          <a:solidFill>
            <a:srgbClr val="FFFFFF">
              <a:alpha val="176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638" name="Google Shape;638;p34"/>
          <p:cNvGrpSpPr/>
          <p:nvPr/>
        </p:nvGrpSpPr>
        <p:grpSpPr>
          <a:xfrm>
            <a:off x="1296936" y="1855789"/>
            <a:ext cx="327091" cy="322508"/>
            <a:chOff x="5352728" y="1990239"/>
            <a:chExt cx="327091" cy="322508"/>
          </a:xfrm>
        </p:grpSpPr>
        <p:sp>
          <p:nvSpPr>
            <p:cNvPr id="639" name="Google Shape;639;p34"/>
            <p:cNvSpPr/>
            <p:nvPr/>
          </p:nvSpPr>
          <p:spPr>
            <a:xfrm>
              <a:off x="5575935" y="2093297"/>
              <a:ext cx="103885" cy="217923"/>
            </a:xfrm>
            <a:custGeom>
              <a:avLst/>
              <a:gdLst/>
              <a:ahLst/>
              <a:cxnLst/>
              <a:rect l="l" t="t" r="r" b="b"/>
              <a:pathLst>
                <a:path w="3264" h="6847" extrusionOk="0">
                  <a:moveTo>
                    <a:pt x="1084" y="322"/>
                  </a:moveTo>
                  <a:cubicBezTo>
                    <a:pt x="1144" y="322"/>
                    <a:pt x="1203" y="358"/>
                    <a:pt x="1203" y="441"/>
                  </a:cubicBezTo>
                  <a:lnTo>
                    <a:pt x="1203" y="513"/>
                  </a:lnTo>
                  <a:lnTo>
                    <a:pt x="1203" y="1061"/>
                  </a:lnTo>
                  <a:cubicBezTo>
                    <a:pt x="1203" y="1156"/>
                    <a:pt x="1275" y="1227"/>
                    <a:pt x="1370" y="1227"/>
                  </a:cubicBezTo>
                  <a:cubicBezTo>
                    <a:pt x="1453" y="1227"/>
                    <a:pt x="1537" y="1156"/>
                    <a:pt x="1537" y="1061"/>
                  </a:cubicBezTo>
                  <a:lnTo>
                    <a:pt x="1537" y="537"/>
                  </a:lnTo>
                  <a:cubicBezTo>
                    <a:pt x="1549" y="513"/>
                    <a:pt x="1596" y="477"/>
                    <a:pt x="1632" y="477"/>
                  </a:cubicBezTo>
                  <a:lnTo>
                    <a:pt x="1656" y="477"/>
                  </a:lnTo>
                  <a:cubicBezTo>
                    <a:pt x="1715" y="477"/>
                    <a:pt x="1775" y="525"/>
                    <a:pt x="1775" y="596"/>
                  </a:cubicBezTo>
                  <a:lnTo>
                    <a:pt x="1775" y="632"/>
                  </a:lnTo>
                  <a:lnTo>
                    <a:pt x="1775" y="1061"/>
                  </a:lnTo>
                  <a:cubicBezTo>
                    <a:pt x="1775" y="1156"/>
                    <a:pt x="1846" y="1227"/>
                    <a:pt x="1930" y="1227"/>
                  </a:cubicBezTo>
                  <a:cubicBezTo>
                    <a:pt x="2025" y="1227"/>
                    <a:pt x="2096" y="1156"/>
                    <a:pt x="2096" y="1061"/>
                  </a:cubicBezTo>
                  <a:lnTo>
                    <a:pt x="2096" y="656"/>
                  </a:lnTo>
                  <a:cubicBezTo>
                    <a:pt x="2108" y="620"/>
                    <a:pt x="2156" y="596"/>
                    <a:pt x="2203" y="596"/>
                  </a:cubicBezTo>
                  <a:lnTo>
                    <a:pt x="2215" y="596"/>
                  </a:lnTo>
                  <a:cubicBezTo>
                    <a:pt x="2275" y="596"/>
                    <a:pt x="2334" y="644"/>
                    <a:pt x="2334" y="715"/>
                  </a:cubicBezTo>
                  <a:lnTo>
                    <a:pt x="2334" y="822"/>
                  </a:lnTo>
                  <a:lnTo>
                    <a:pt x="2334" y="1156"/>
                  </a:lnTo>
                  <a:cubicBezTo>
                    <a:pt x="2334" y="1239"/>
                    <a:pt x="2406" y="1311"/>
                    <a:pt x="2501" y="1311"/>
                  </a:cubicBezTo>
                  <a:cubicBezTo>
                    <a:pt x="2584" y="1311"/>
                    <a:pt x="2668" y="1239"/>
                    <a:pt x="2668" y="1156"/>
                  </a:cubicBezTo>
                  <a:lnTo>
                    <a:pt x="2668" y="822"/>
                  </a:lnTo>
                  <a:cubicBezTo>
                    <a:pt x="2668" y="763"/>
                    <a:pt x="2703" y="703"/>
                    <a:pt x="2787" y="703"/>
                  </a:cubicBezTo>
                  <a:lnTo>
                    <a:pt x="2799" y="703"/>
                  </a:lnTo>
                  <a:cubicBezTo>
                    <a:pt x="2858" y="703"/>
                    <a:pt x="2918" y="751"/>
                    <a:pt x="2918" y="822"/>
                  </a:cubicBezTo>
                  <a:lnTo>
                    <a:pt x="2918" y="1584"/>
                  </a:lnTo>
                  <a:lnTo>
                    <a:pt x="2918" y="1596"/>
                  </a:lnTo>
                  <a:cubicBezTo>
                    <a:pt x="2930" y="1787"/>
                    <a:pt x="2918" y="2346"/>
                    <a:pt x="2632" y="2596"/>
                  </a:cubicBezTo>
                  <a:cubicBezTo>
                    <a:pt x="2608" y="2620"/>
                    <a:pt x="2572" y="2668"/>
                    <a:pt x="2572" y="2715"/>
                  </a:cubicBezTo>
                  <a:lnTo>
                    <a:pt x="2572" y="3216"/>
                  </a:lnTo>
                  <a:lnTo>
                    <a:pt x="1025" y="3216"/>
                  </a:lnTo>
                  <a:lnTo>
                    <a:pt x="1025" y="2858"/>
                  </a:lnTo>
                  <a:cubicBezTo>
                    <a:pt x="1025" y="2823"/>
                    <a:pt x="1001" y="2763"/>
                    <a:pt x="965" y="2727"/>
                  </a:cubicBezTo>
                  <a:cubicBezTo>
                    <a:pt x="929" y="2727"/>
                    <a:pt x="394" y="2311"/>
                    <a:pt x="358" y="1870"/>
                  </a:cubicBezTo>
                  <a:cubicBezTo>
                    <a:pt x="346" y="1608"/>
                    <a:pt x="334" y="1287"/>
                    <a:pt x="417" y="1215"/>
                  </a:cubicBezTo>
                  <a:cubicBezTo>
                    <a:pt x="453" y="1189"/>
                    <a:pt x="496" y="1175"/>
                    <a:pt x="560" y="1175"/>
                  </a:cubicBezTo>
                  <a:cubicBezTo>
                    <a:pt x="581" y="1175"/>
                    <a:pt x="605" y="1177"/>
                    <a:pt x="632" y="1180"/>
                  </a:cubicBezTo>
                  <a:lnTo>
                    <a:pt x="632" y="1406"/>
                  </a:lnTo>
                  <a:cubicBezTo>
                    <a:pt x="632" y="1489"/>
                    <a:pt x="703" y="1572"/>
                    <a:pt x="787" y="1572"/>
                  </a:cubicBezTo>
                  <a:cubicBezTo>
                    <a:pt x="882" y="1572"/>
                    <a:pt x="953" y="1489"/>
                    <a:pt x="953" y="1406"/>
                  </a:cubicBezTo>
                  <a:lnTo>
                    <a:pt x="953" y="441"/>
                  </a:lnTo>
                  <a:cubicBezTo>
                    <a:pt x="953" y="382"/>
                    <a:pt x="1001" y="322"/>
                    <a:pt x="1072" y="322"/>
                  </a:cubicBezTo>
                  <a:close/>
                  <a:moveTo>
                    <a:pt x="2799" y="3537"/>
                  </a:moveTo>
                  <a:lnTo>
                    <a:pt x="2799" y="4037"/>
                  </a:lnTo>
                  <a:lnTo>
                    <a:pt x="751" y="4037"/>
                  </a:lnTo>
                  <a:lnTo>
                    <a:pt x="751" y="3537"/>
                  </a:lnTo>
                  <a:close/>
                  <a:moveTo>
                    <a:pt x="2799" y="4370"/>
                  </a:moveTo>
                  <a:lnTo>
                    <a:pt x="2799" y="6525"/>
                  </a:lnTo>
                  <a:lnTo>
                    <a:pt x="751" y="6525"/>
                  </a:lnTo>
                  <a:lnTo>
                    <a:pt x="751" y="4370"/>
                  </a:lnTo>
                  <a:close/>
                  <a:moveTo>
                    <a:pt x="1072" y="1"/>
                  </a:moveTo>
                  <a:cubicBezTo>
                    <a:pt x="834" y="1"/>
                    <a:pt x="644" y="203"/>
                    <a:pt x="644" y="429"/>
                  </a:cubicBezTo>
                  <a:lnTo>
                    <a:pt x="644" y="846"/>
                  </a:lnTo>
                  <a:cubicBezTo>
                    <a:pt x="621" y="845"/>
                    <a:pt x="600" y="844"/>
                    <a:pt x="579" y="844"/>
                  </a:cubicBezTo>
                  <a:cubicBezTo>
                    <a:pt x="433" y="844"/>
                    <a:pt x="321" y="880"/>
                    <a:pt x="227" y="953"/>
                  </a:cubicBezTo>
                  <a:cubicBezTo>
                    <a:pt x="1" y="1144"/>
                    <a:pt x="13" y="1525"/>
                    <a:pt x="48" y="1882"/>
                  </a:cubicBezTo>
                  <a:cubicBezTo>
                    <a:pt x="72" y="2370"/>
                    <a:pt x="525" y="2787"/>
                    <a:pt x="679" y="2930"/>
                  </a:cubicBezTo>
                  <a:lnTo>
                    <a:pt x="679" y="3216"/>
                  </a:lnTo>
                  <a:lnTo>
                    <a:pt x="596" y="3216"/>
                  </a:lnTo>
                  <a:cubicBezTo>
                    <a:pt x="513" y="3216"/>
                    <a:pt x="429" y="3287"/>
                    <a:pt x="429" y="3382"/>
                  </a:cubicBezTo>
                  <a:lnTo>
                    <a:pt x="429" y="4216"/>
                  </a:lnTo>
                  <a:lnTo>
                    <a:pt x="429" y="6692"/>
                  </a:lnTo>
                  <a:cubicBezTo>
                    <a:pt x="429" y="6775"/>
                    <a:pt x="513" y="6847"/>
                    <a:pt x="596" y="6847"/>
                  </a:cubicBezTo>
                  <a:lnTo>
                    <a:pt x="2977" y="6847"/>
                  </a:lnTo>
                  <a:cubicBezTo>
                    <a:pt x="3061" y="6847"/>
                    <a:pt x="3144" y="6775"/>
                    <a:pt x="3144" y="6692"/>
                  </a:cubicBezTo>
                  <a:lnTo>
                    <a:pt x="3144" y="4204"/>
                  </a:lnTo>
                  <a:lnTo>
                    <a:pt x="3144" y="3370"/>
                  </a:lnTo>
                  <a:cubicBezTo>
                    <a:pt x="3120" y="3275"/>
                    <a:pt x="3049" y="3204"/>
                    <a:pt x="2965" y="3204"/>
                  </a:cubicBezTo>
                  <a:lnTo>
                    <a:pt x="2858" y="3204"/>
                  </a:lnTo>
                  <a:lnTo>
                    <a:pt x="2858" y="2763"/>
                  </a:lnTo>
                  <a:cubicBezTo>
                    <a:pt x="3263" y="2358"/>
                    <a:pt x="3215" y="1644"/>
                    <a:pt x="3204" y="1549"/>
                  </a:cubicBezTo>
                  <a:lnTo>
                    <a:pt x="3204" y="810"/>
                  </a:lnTo>
                  <a:cubicBezTo>
                    <a:pt x="3204" y="572"/>
                    <a:pt x="3013" y="382"/>
                    <a:pt x="2763" y="382"/>
                  </a:cubicBezTo>
                  <a:lnTo>
                    <a:pt x="2751" y="382"/>
                  </a:lnTo>
                  <a:cubicBezTo>
                    <a:pt x="2680" y="382"/>
                    <a:pt x="2608" y="394"/>
                    <a:pt x="2549" y="441"/>
                  </a:cubicBezTo>
                  <a:cubicBezTo>
                    <a:pt x="2465" y="334"/>
                    <a:pt x="2334" y="275"/>
                    <a:pt x="2203" y="275"/>
                  </a:cubicBezTo>
                  <a:lnTo>
                    <a:pt x="2191" y="275"/>
                  </a:lnTo>
                  <a:cubicBezTo>
                    <a:pt x="2120" y="275"/>
                    <a:pt x="2037" y="287"/>
                    <a:pt x="1977" y="322"/>
                  </a:cubicBezTo>
                  <a:cubicBezTo>
                    <a:pt x="1906" y="227"/>
                    <a:pt x="1787" y="168"/>
                    <a:pt x="1656" y="168"/>
                  </a:cubicBezTo>
                  <a:lnTo>
                    <a:pt x="1632" y="168"/>
                  </a:lnTo>
                  <a:cubicBezTo>
                    <a:pt x="1572" y="168"/>
                    <a:pt x="1525" y="179"/>
                    <a:pt x="1453" y="203"/>
                  </a:cubicBezTo>
                  <a:cubicBezTo>
                    <a:pt x="1382" y="84"/>
                    <a:pt x="1251" y="1"/>
                    <a:pt x="1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5426250" y="1990239"/>
              <a:ext cx="191029" cy="322508"/>
            </a:xfrm>
            <a:custGeom>
              <a:avLst/>
              <a:gdLst/>
              <a:ahLst/>
              <a:cxnLst/>
              <a:rect l="l" t="t" r="r" b="b"/>
              <a:pathLst>
                <a:path w="6002" h="10133" extrusionOk="0">
                  <a:moveTo>
                    <a:pt x="584" y="298"/>
                  </a:moveTo>
                  <a:lnTo>
                    <a:pt x="977" y="322"/>
                  </a:lnTo>
                  <a:lnTo>
                    <a:pt x="870" y="584"/>
                  </a:lnTo>
                  <a:lnTo>
                    <a:pt x="584" y="298"/>
                  </a:lnTo>
                  <a:close/>
                  <a:moveTo>
                    <a:pt x="1299" y="381"/>
                  </a:moveTo>
                  <a:lnTo>
                    <a:pt x="2322" y="810"/>
                  </a:lnTo>
                  <a:lnTo>
                    <a:pt x="2203" y="1239"/>
                  </a:lnTo>
                  <a:lnTo>
                    <a:pt x="1120" y="774"/>
                  </a:lnTo>
                  <a:lnTo>
                    <a:pt x="1299" y="381"/>
                  </a:lnTo>
                  <a:close/>
                  <a:moveTo>
                    <a:pt x="4739" y="1834"/>
                  </a:moveTo>
                  <a:lnTo>
                    <a:pt x="5097" y="1977"/>
                  </a:lnTo>
                  <a:lnTo>
                    <a:pt x="4918" y="2382"/>
                  </a:lnTo>
                  <a:lnTo>
                    <a:pt x="4620" y="2263"/>
                  </a:lnTo>
                  <a:cubicBezTo>
                    <a:pt x="4632" y="2251"/>
                    <a:pt x="4632" y="2227"/>
                    <a:pt x="4632" y="2227"/>
                  </a:cubicBezTo>
                  <a:lnTo>
                    <a:pt x="4739" y="1834"/>
                  </a:lnTo>
                  <a:close/>
                  <a:moveTo>
                    <a:pt x="5406" y="2108"/>
                  </a:moveTo>
                  <a:lnTo>
                    <a:pt x="5585" y="2191"/>
                  </a:lnTo>
                  <a:cubicBezTo>
                    <a:pt x="5609" y="2203"/>
                    <a:pt x="5632" y="2215"/>
                    <a:pt x="5644" y="2251"/>
                  </a:cubicBezTo>
                  <a:cubicBezTo>
                    <a:pt x="5656" y="2274"/>
                    <a:pt x="5656" y="2298"/>
                    <a:pt x="5644" y="2322"/>
                  </a:cubicBezTo>
                  <a:lnTo>
                    <a:pt x="5549" y="2524"/>
                  </a:lnTo>
                  <a:cubicBezTo>
                    <a:pt x="5537" y="2560"/>
                    <a:pt x="5525" y="2572"/>
                    <a:pt x="5490" y="2584"/>
                  </a:cubicBezTo>
                  <a:cubicBezTo>
                    <a:pt x="5478" y="2590"/>
                    <a:pt x="5463" y="2593"/>
                    <a:pt x="5449" y="2593"/>
                  </a:cubicBezTo>
                  <a:cubicBezTo>
                    <a:pt x="5436" y="2593"/>
                    <a:pt x="5424" y="2590"/>
                    <a:pt x="5418" y="2584"/>
                  </a:cubicBezTo>
                  <a:lnTo>
                    <a:pt x="5228" y="2513"/>
                  </a:lnTo>
                  <a:lnTo>
                    <a:pt x="5406" y="2108"/>
                  </a:lnTo>
                  <a:close/>
                  <a:moveTo>
                    <a:pt x="2906" y="405"/>
                  </a:moveTo>
                  <a:cubicBezTo>
                    <a:pt x="2930" y="405"/>
                    <a:pt x="2965" y="429"/>
                    <a:pt x="2977" y="441"/>
                  </a:cubicBezTo>
                  <a:cubicBezTo>
                    <a:pt x="2989" y="477"/>
                    <a:pt x="2989" y="500"/>
                    <a:pt x="2989" y="536"/>
                  </a:cubicBezTo>
                  <a:lnTo>
                    <a:pt x="2977" y="608"/>
                  </a:lnTo>
                  <a:lnTo>
                    <a:pt x="2787" y="1262"/>
                  </a:lnTo>
                  <a:cubicBezTo>
                    <a:pt x="2751" y="1358"/>
                    <a:pt x="2811" y="1441"/>
                    <a:pt x="2882" y="1453"/>
                  </a:cubicBezTo>
                  <a:lnTo>
                    <a:pt x="2930" y="1453"/>
                  </a:lnTo>
                  <a:cubicBezTo>
                    <a:pt x="3001" y="1453"/>
                    <a:pt x="3061" y="1417"/>
                    <a:pt x="3084" y="1334"/>
                  </a:cubicBezTo>
                  <a:lnTo>
                    <a:pt x="3263" y="703"/>
                  </a:lnTo>
                  <a:cubicBezTo>
                    <a:pt x="3287" y="667"/>
                    <a:pt x="3335" y="655"/>
                    <a:pt x="3382" y="655"/>
                  </a:cubicBezTo>
                  <a:lnTo>
                    <a:pt x="3394" y="655"/>
                  </a:lnTo>
                  <a:cubicBezTo>
                    <a:pt x="3418" y="655"/>
                    <a:pt x="3454" y="679"/>
                    <a:pt x="3465" y="703"/>
                  </a:cubicBezTo>
                  <a:cubicBezTo>
                    <a:pt x="3477" y="727"/>
                    <a:pt x="3477" y="762"/>
                    <a:pt x="3477" y="786"/>
                  </a:cubicBezTo>
                  <a:lnTo>
                    <a:pt x="3323" y="1358"/>
                  </a:lnTo>
                  <a:cubicBezTo>
                    <a:pt x="3287" y="1441"/>
                    <a:pt x="3346" y="1536"/>
                    <a:pt x="3418" y="1548"/>
                  </a:cubicBezTo>
                  <a:lnTo>
                    <a:pt x="3465" y="1548"/>
                  </a:lnTo>
                  <a:cubicBezTo>
                    <a:pt x="3537" y="1548"/>
                    <a:pt x="3596" y="1501"/>
                    <a:pt x="3620" y="1429"/>
                  </a:cubicBezTo>
                  <a:lnTo>
                    <a:pt x="3763" y="905"/>
                  </a:lnTo>
                  <a:cubicBezTo>
                    <a:pt x="3794" y="885"/>
                    <a:pt x="3825" y="855"/>
                    <a:pt x="3863" y="855"/>
                  </a:cubicBezTo>
                  <a:cubicBezTo>
                    <a:pt x="3869" y="855"/>
                    <a:pt x="3876" y="856"/>
                    <a:pt x="3882" y="858"/>
                  </a:cubicBezTo>
                  <a:lnTo>
                    <a:pt x="3894" y="858"/>
                  </a:lnTo>
                  <a:cubicBezTo>
                    <a:pt x="3954" y="881"/>
                    <a:pt x="4001" y="941"/>
                    <a:pt x="3989" y="1000"/>
                  </a:cubicBezTo>
                  <a:lnTo>
                    <a:pt x="3954" y="1096"/>
                  </a:lnTo>
                  <a:lnTo>
                    <a:pt x="3823" y="1536"/>
                  </a:lnTo>
                  <a:cubicBezTo>
                    <a:pt x="3799" y="1620"/>
                    <a:pt x="3835" y="1703"/>
                    <a:pt x="3930" y="1739"/>
                  </a:cubicBezTo>
                  <a:lnTo>
                    <a:pt x="3977" y="1739"/>
                  </a:lnTo>
                  <a:cubicBezTo>
                    <a:pt x="4049" y="1739"/>
                    <a:pt x="4108" y="1691"/>
                    <a:pt x="4120" y="1620"/>
                  </a:cubicBezTo>
                  <a:lnTo>
                    <a:pt x="4251" y="1167"/>
                  </a:lnTo>
                  <a:cubicBezTo>
                    <a:pt x="4272" y="1115"/>
                    <a:pt x="4320" y="1082"/>
                    <a:pt x="4371" y="1082"/>
                  </a:cubicBezTo>
                  <a:cubicBezTo>
                    <a:pt x="4379" y="1082"/>
                    <a:pt x="4386" y="1082"/>
                    <a:pt x="4394" y="1084"/>
                  </a:cubicBezTo>
                  <a:lnTo>
                    <a:pt x="4406" y="1084"/>
                  </a:lnTo>
                  <a:cubicBezTo>
                    <a:pt x="4466" y="1096"/>
                    <a:pt x="4513" y="1155"/>
                    <a:pt x="4489" y="1215"/>
                  </a:cubicBezTo>
                  <a:lnTo>
                    <a:pt x="4251" y="2084"/>
                  </a:lnTo>
                  <a:lnTo>
                    <a:pt x="4251" y="2096"/>
                  </a:lnTo>
                  <a:cubicBezTo>
                    <a:pt x="4323" y="2191"/>
                    <a:pt x="4216" y="2870"/>
                    <a:pt x="3811" y="3084"/>
                  </a:cubicBezTo>
                  <a:cubicBezTo>
                    <a:pt x="3751" y="3108"/>
                    <a:pt x="3727" y="3167"/>
                    <a:pt x="3727" y="3227"/>
                  </a:cubicBezTo>
                  <a:lnTo>
                    <a:pt x="3727" y="3715"/>
                  </a:lnTo>
                  <a:lnTo>
                    <a:pt x="2192" y="3715"/>
                  </a:lnTo>
                  <a:lnTo>
                    <a:pt x="2192" y="2941"/>
                  </a:lnTo>
                  <a:cubicBezTo>
                    <a:pt x="2192" y="2905"/>
                    <a:pt x="2180" y="2870"/>
                    <a:pt x="2144" y="2846"/>
                  </a:cubicBezTo>
                  <a:cubicBezTo>
                    <a:pt x="2144" y="2846"/>
                    <a:pt x="1715" y="2310"/>
                    <a:pt x="1787" y="1870"/>
                  </a:cubicBezTo>
                  <a:cubicBezTo>
                    <a:pt x="1822" y="1739"/>
                    <a:pt x="1834" y="1572"/>
                    <a:pt x="1870" y="1453"/>
                  </a:cubicBezTo>
                  <a:lnTo>
                    <a:pt x="2168" y="1572"/>
                  </a:lnTo>
                  <a:cubicBezTo>
                    <a:pt x="2192" y="1620"/>
                    <a:pt x="2239" y="1667"/>
                    <a:pt x="2275" y="1679"/>
                  </a:cubicBezTo>
                  <a:cubicBezTo>
                    <a:pt x="2294" y="1686"/>
                    <a:pt x="2312" y="1690"/>
                    <a:pt x="2330" y="1690"/>
                  </a:cubicBezTo>
                  <a:cubicBezTo>
                    <a:pt x="2401" y="1690"/>
                    <a:pt x="2456" y="1636"/>
                    <a:pt x="2465" y="1560"/>
                  </a:cubicBezTo>
                  <a:lnTo>
                    <a:pt x="2751" y="489"/>
                  </a:lnTo>
                  <a:cubicBezTo>
                    <a:pt x="2751" y="465"/>
                    <a:pt x="2787" y="429"/>
                    <a:pt x="2799" y="417"/>
                  </a:cubicBezTo>
                  <a:cubicBezTo>
                    <a:pt x="2834" y="405"/>
                    <a:pt x="2858" y="405"/>
                    <a:pt x="2882" y="405"/>
                  </a:cubicBezTo>
                  <a:close/>
                  <a:moveTo>
                    <a:pt x="3942" y="4048"/>
                  </a:moveTo>
                  <a:lnTo>
                    <a:pt x="3942" y="4549"/>
                  </a:lnTo>
                  <a:lnTo>
                    <a:pt x="1894" y="4549"/>
                  </a:lnTo>
                  <a:lnTo>
                    <a:pt x="1894" y="4048"/>
                  </a:lnTo>
                  <a:close/>
                  <a:moveTo>
                    <a:pt x="191" y="0"/>
                  </a:moveTo>
                  <a:cubicBezTo>
                    <a:pt x="120" y="0"/>
                    <a:pt x="60" y="24"/>
                    <a:pt x="36" y="84"/>
                  </a:cubicBezTo>
                  <a:cubicBezTo>
                    <a:pt x="1" y="143"/>
                    <a:pt x="13" y="227"/>
                    <a:pt x="60" y="262"/>
                  </a:cubicBezTo>
                  <a:lnTo>
                    <a:pt x="822" y="1012"/>
                  </a:lnTo>
                  <a:lnTo>
                    <a:pt x="834" y="1024"/>
                  </a:lnTo>
                  <a:lnTo>
                    <a:pt x="846" y="1024"/>
                  </a:lnTo>
                  <a:cubicBezTo>
                    <a:pt x="870" y="1036"/>
                    <a:pt x="894" y="1060"/>
                    <a:pt x="906" y="1060"/>
                  </a:cubicBezTo>
                  <a:lnTo>
                    <a:pt x="1596" y="1358"/>
                  </a:lnTo>
                  <a:cubicBezTo>
                    <a:pt x="1549" y="1501"/>
                    <a:pt x="1501" y="1679"/>
                    <a:pt x="1489" y="1846"/>
                  </a:cubicBezTo>
                  <a:cubicBezTo>
                    <a:pt x="1406" y="2346"/>
                    <a:pt x="1763" y="2870"/>
                    <a:pt x="1870" y="3036"/>
                  </a:cubicBezTo>
                  <a:lnTo>
                    <a:pt x="1870" y="3763"/>
                  </a:lnTo>
                  <a:lnTo>
                    <a:pt x="1739" y="3763"/>
                  </a:lnTo>
                  <a:cubicBezTo>
                    <a:pt x="1656" y="3763"/>
                    <a:pt x="1572" y="3834"/>
                    <a:pt x="1572" y="3929"/>
                  </a:cubicBezTo>
                  <a:lnTo>
                    <a:pt x="1572" y="4763"/>
                  </a:lnTo>
                  <a:lnTo>
                    <a:pt x="1572" y="9966"/>
                  </a:lnTo>
                  <a:cubicBezTo>
                    <a:pt x="1572" y="10061"/>
                    <a:pt x="1656" y="10133"/>
                    <a:pt x="1739" y="10133"/>
                  </a:cubicBezTo>
                  <a:lnTo>
                    <a:pt x="4120" y="10133"/>
                  </a:lnTo>
                  <a:cubicBezTo>
                    <a:pt x="4216" y="10133"/>
                    <a:pt x="4287" y="10061"/>
                    <a:pt x="4287" y="9966"/>
                  </a:cubicBezTo>
                  <a:lnTo>
                    <a:pt x="4287" y="5942"/>
                  </a:lnTo>
                  <a:cubicBezTo>
                    <a:pt x="4287" y="5846"/>
                    <a:pt x="4216" y="5775"/>
                    <a:pt x="4120" y="5775"/>
                  </a:cubicBezTo>
                  <a:cubicBezTo>
                    <a:pt x="4037" y="5775"/>
                    <a:pt x="3954" y="5846"/>
                    <a:pt x="3954" y="5942"/>
                  </a:cubicBezTo>
                  <a:lnTo>
                    <a:pt x="3954" y="9811"/>
                  </a:lnTo>
                  <a:lnTo>
                    <a:pt x="1906" y="9811"/>
                  </a:lnTo>
                  <a:lnTo>
                    <a:pt x="1906" y="4930"/>
                  </a:lnTo>
                  <a:lnTo>
                    <a:pt x="3954" y="4930"/>
                  </a:lnTo>
                  <a:lnTo>
                    <a:pt x="3954" y="5191"/>
                  </a:lnTo>
                  <a:lnTo>
                    <a:pt x="3954" y="5370"/>
                  </a:lnTo>
                  <a:cubicBezTo>
                    <a:pt x="3954" y="5465"/>
                    <a:pt x="4037" y="5537"/>
                    <a:pt x="4120" y="5537"/>
                  </a:cubicBezTo>
                  <a:cubicBezTo>
                    <a:pt x="4216" y="5537"/>
                    <a:pt x="4287" y="5465"/>
                    <a:pt x="4287" y="5370"/>
                  </a:cubicBezTo>
                  <a:lnTo>
                    <a:pt x="4287" y="5191"/>
                  </a:lnTo>
                  <a:lnTo>
                    <a:pt x="4287" y="4715"/>
                  </a:lnTo>
                  <a:lnTo>
                    <a:pt x="4287" y="3882"/>
                  </a:lnTo>
                  <a:cubicBezTo>
                    <a:pt x="4287" y="3787"/>
                    <a:pt x="4216" y="3715"/>
                    <a:pt x="4120" y="3715"/>
                  </a:cubicBezTo>
                  <a:lnTo>
                    <a:pt x="4049" y="3715"/>
                  </a:lnTo>
                  <a:lnTo>
                    <a:pt x="4049" y="3298"/>
                  </a:lnTo>
                  <a:cubicBezTo>
                    <a:pt x="4323" y="3120"/>
                    <a:pt x="4466" y="2810"/>
                    <a:pt x="4549" y="2572"/>
                  </a:cubicBezTo>
                  <a:lnTo>
                    <a:pt x="5299" y="2882"/>
                  </a:lnTo>
                  <a:cubicBezTo>
                    <a:pt x="5359" y="2917"/>
                    <a:pt x="5406" y="2917"/>
                    <a:pt x="5466" y="2917"/>
                  </a:cubicBezTo>
                  <a:cubicBezTo>
                    <a:pt x="5525" y="2917"/>
                    <a:pt x="5561" y="2905"/>
                    <a:pt x="5621" y="2882"/>
                  </a:cubicBezTo>
                  <a:cubicBezTo>
                    <a:pt x="5728" y="2846"/>
                    <a:pt x="5823" y="2763"/>
                    <a:pt x="5859" y="2667"/>
                  </a:cubicBezTo>
                  <a:lnTo>
                    <a:pt x="5954" y="2453"/>
                  </a:lnTo>
                  <a:cubicBezTo>
                    <a:pt x="6002" y="2346"/>
                    <a:pt x="6002" y="2227"/>
                    <a:pt x="5954" y="2132"/>
                  </a:cubicBezTo>
                  <a:cubicBezTo>
                    <a:pt x="5906" y="2024"/>
                    <a:pt x="5835" y="1929"/>
                    <a:pt x="5728" y="1893"/>
                  </a:cubicBezTo>
                  <a:lnTo>
                    <a:pt x="4847" y="1512"/>
                  </a:lnTo>
                  <a:lnTo>
                    <a:pt x="4894" y="1370"/>
                  </a:lnTo>
                  <a:cubicBezTo>
                    <a:pt x="4930" y="1251"/>
                    <a:pt x="4906" y="1131"/>
                    <a:pt x="4835" y="1036"/>
                  </a:cubicBezTo>
                  <a:cubicBezTo>
                    <a:pt x="4775" y="941"/>
                    <a:pt x="4668" y="881"/>
                    <a:pt x="4573" y="846"/>
                  </a:cubicBezTo>
                  <a:lnTo>
                    <a:pt x="4549" y="846"/>
                  </a:lnTo>
                  <a:cubicBezTo>
                    <a:pt x="4513" y="840"/>
                    <a:pt x="4478" y="837"/>
                    <a:pt x="4442" y="837"/>
                  </a:cubicBezTo>
                  <a:cubicBezTo>
                    <a:pt x="4406" y="837"/>
                    <a:pt x="4370" y="840"/>
                    <a:pt x="4335" y="846"/>
                  </a:cubicBezTo>
                  <a:cubicBezTo>
                    <a:pt x="4275" y="727"/>
                    <a:pt x="4168" y="643"/>
                    <a:pt x="4037" y="608"/>
                  </a:cubicBezTo>
                  <a:lnTo>
                    <a:pt x="4013" y="608"/>
                  </a:lnTo>
                  <a:cubicBezTo>
                    <a:pt x="3977" y="602"/>
                    <a:pt x="3942" y="599"/>
                    <a:pt x="3907" y="599"/>
                  </a:cubicBezTo>
                  <a:cubicBezTo>
                    <a:pt x="3873" y="599"/>
                    <a:pt x="3841" y="602"/>
                    <a:pt x="3811" y="608"/>
                  </a:cubicBezTo>
                  <a:cubicBezTo>
                    <a:pt x="3811" y="596"/>
                    <a:pt x="3799" y="596"/>
                    <a:pt x="3799" y="584"/>
                  </a:cubicBezTo>
                  <a:cubicBezTo>
                    <a:pt x="3739" y="477"/>
                    <a:pt x="3632" y="417"/>
                    <a:pt x="3525" y="381"/>
                  </a:cubicBezTo>
                  <a:lnTo>
                    <a:pt x="3513" y="381"/>
                  </a:lnTo>
                  <a:cubicBezTo>
                    <a:pt x="3483" y="375"/>
                    <a:pt x="3454" y="372"/>
                    <a:pt x="3424" y="372"/>
                  </a:cubicBezTo>
                  <a:cubicBezTo>
                    <a:pt x="3394" y="372"/>
                    <a:pt x="3364" y="375"/>
                    <a:pt x="3335" y="381"/>
                  </a:cubicBezTo>
                  <a:cubicBezTo>
                    <a:pt x="3323" y="358"/>
                    <a:pt x="3299" y="322"/>
                    <a:pt x="3287" y="310"/>
                  </a:cubicBezTo>
                  <a:cubicBezTo>
                    <a:pt x="3227" y="203"/>
                    <a:pt x="3120" y="143"/>
                    <a:pt x="3025" y="119"/>
                  </a:cubicBezTo>
                  <a:lnTo>
                    <a:pt x="3001" y="119"/>
                  </a:lnTo>
                  <a:cubicBezTo>
                    <a:pt x="2964" y="108"/>
                    <a:pt x="2927" y="103"/>
                    <a:pt x="2892" y="103"/>
                  </a:cubicBezTo>
                  <a:cubicBezTo>
                    <a:pt x="2812" y="103"/>
                    <a:pt x="2737" y="130"/>
                    <a:pt x="2680" y="179"/>
                  </a:cubicBezTo>
                  <a:cubicBezTo>
                    <a:pt x="2573" y="238"/>
                    <a:pt x="2513" y="346"/>
                    <a:pt x="2489" y="441"/>
                  </a:cubicBezTo>
                  <a:lnTo>
                    <a:pt x="2453" y="548"/>
                  </a:lnTo>
                  <a:lnTo>
                    <a:pt x="1322" y="72"/>
                  </a:lnTo>
                  <a:lnTo>
                    <a:pt x="1263" y="72"/>
                  </a:lnTo>
                  <a:lnTo>
                    <a:pt x="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5352728" y="2121719"/>
              <a:ext cx="103503" cy="189501"/>
            </a:xfrm>
            <a:custGeom>
              <a:avLst/>
              <a:gdLst/>
              <a:ahLst/>
              <a:cxnLst/>
              <a:rect l="l" t="t" r="r" b="b"/>
              <a:pathLst>
                <a:path w="3252" h="5954" extrusionOk="0">
                  <a:moveTo>
                    <a:pt x="1073" y="322"/>
                  </a:moveTo>
                  <a:cubicBezTo>
                    <a:pt x="1132" y="322"/>
                    <a:pt x="1192" y="358"/>
                    <a:pt x="1192" y="441"/>
                  </a:cubicBezTo>
                  <a:lnTo>
                    <a:pt x="1192" y="513"/>
                  </a:lnTo>
                  <a:lnTo>
                    <a:pt x="1192" y="1060"/>
                  </a:lnTo>
                  <a:cubicBezTo>
                    <a:pt x="1192" y="1156"/>
                    <a:pt x="1263" y="1227"/>
                    <a:pt x="1358" y="1227"/>
                  </a:cubicBezTo>
                  <a:cubicBezTo>
                    <a:pt x="1442" y="1227"/>
                    <a:pt x="1525" y="1156"/>
                    <a:pt x="1525" y="1060"/>
                  </a:cubicBezTo>
                  <a:lnTo>
                    <a:pt x="1525" y="537"/>
                  </a:lnTo>
                  <a:cubicBezTo>
                    <a:pt x="1537" y="513"/>
                    <a:pt x="1584" y="477"/>
                    <a:pt x="1620" y="477"/>
                  </a:cubicBezTo>
                  <a:lnTo>
                    <a:pt x="1644" y="477"/>
                  </a:lnTo>
                  <a:cubicBezTo>
                    <a:pt x="1704" y="477"/>
                    <a:pt x="1763" y="525"/>
                    <a:pt x="1763" y="596"/>
                  </a:cubicBezTo>
                  <a:lnTo>
                    <a:pt x="1763" y="632"/>
                  </a:lnTo>
                  <a:lnTo>
                    <a:pt x="1763" y="1060"/>
                  </a:lnTo>
                  <a:cubicBezTo>
                    <a:pt x="1763" y="1156"/>
                    <a:pt x="1835" y="1227"/>
                    <a:pt x="1918" y="1227"/>
                  </a:cubicBezTo>
                  <a:cubicBezTo>
                    <a:pt x="2013" y="1227"/>
                    <a:pt x="2085" y="1156"/>
                    <a:pt x="2085" y="1060"/>
                  </a:cubicBezTo>
                  <a:lnTo>
                    <a:pt x="2085" y="656"/>
                  </a:lnTo>
                  <a:cubicBezTo>
                    <a:pt x="2096" y="620"/>
                    <a:pt x="2144" y="596"/>
                    <a:pt x="2192" y="596"/>
                  </a:cubicBezTo>
                  <a:lnTo>
                    <a:pt x="2204" y="596"/>
                  </a:lnTo>
                  <a:cubicBezTo>
                    <a:pt x="2263" y="596"/>
                    <a:pt x="2323" y="644"/>
                    <a:pt x="2323" y="715"/>
                  </a:cubicBezTo>
                  <a:lnTo>
                    <a:pt x="2323" y="822"/>
                  </a:lnTo>
                  <a:lnTo>
                    <a:pt x="2323" y="1156"/>
                  </a:lnTo>
                  <a:cubicBezTo>
                    <a:pt x="2323" y="1239"/>
                    <a:pt x="2394" y="1311"/>
                    <a:pt x="2489" y="1311"/>
                  </a:cubicBezTo>
                  <a:cubicBezTo>
                    <a:pt x="2573" y="1311"/>
                    <a:pt x="2656" y="1239"/>
                    <a:pt x="2656" y="1156"/>
                  </a:cubicBezTo>
                  <a:lnTo>
                    <a:pt x="2656" y="822"/>
                  </a:lnTo>
                  <a:cubicBezTo>
                    <a:pt x="2656" y="763"/>
                    <a:pt x="2692" y="703"/>
                    <a:pt x="2775" y="703"/>
                  </a:cubicBezTo>
                  <a:lnTo>
                    <a:pt x="2787" y="703"/>
                  </a:lnTo>
                  <a:cubicBezTo>
                    <a:pt x="2847" y="703"/>
                    <a:pt x="2906" y="751"/>
                    <a:pt x="2906" y="822"/>
                  </a:cubicBezTo>
                  <a:lnTo>
                    <a:pt x="2906" y="1584"/>
                  </a:lnTo>
                  <a:lnTo>
                    <a:pt x="2906" y="1596"/>
                  </a:lnTo>
                  <a:cubicBezTo>
                    <a:pt x="2894" y="1775"/>
                    <a:pt x="2882" y="2323"/>
                    <a:pt x="2597" y="2584"/>
                  </a:cubicBezTo>
                  <a:cubicBezTo>
                    <a:pt x="2561" y="2608"/>
                    <a:pt x="2537" y="2656"/>
                    <a:pt x="2537" y="2704"/>
                  </a:cubicBezTo>
                  <a:lnTo>
                    <a:pt x="2537" y="3204"/>
                  </a:lnTo>
                  <a:lnTo>
                    <a:pt x="989" y="3204"/>
                  </a:lnTo>
                  <a:lnTo>
                    <a:pt x="989" y="2846"/>
                  </a:lnTo>
                  <a:cubicBezTo>
                    <a:pt x="989" y="2799"/>
                    <a:pt x="953" y="2739"/>
                    <a:pt x="930" y="2715"/>
                  </a:cubicBezTo>
                  <a:cubicBezTo>
                    <a:pt x="775" y="2596"/>
                    <a:pt x="370" y="2227"/>
                    <a:pt x="346" y="1846"/>
                  </a:cubicBezTo>
                  <a:cubicBezTo>
                    <a:pt x="334" y="1596"/>
                    <a:pt x="311" y="1275"/>
                    <a:pt x="406" y="1191"/>
                  </a:cubicBezTo>
                  <a:cubicBezTo>
                    <a:pt x="441" y="1174"/>
                    <a:pt x="482" y="1163"/>
                    <a:pt x="539" y="1163"/>
                  </a:cubicBezTo>
                  <a:cubicBezTo>
                    <a:pt x="560" y="1163"/>
                    <a:pt x="583" y="1164"/>
                    <a:pt x="608" y="1168"/>
                  </a:cubicBezTo>
                  <a:lnTo>
                    <a:pt x="608" y="1394"/>
                  </a:lnTo>
                  <a:cubicBezTo>
                    <a:pt x="608" y="1477"/>
                    <a:pt x="692" y="1549"/>
                    <a:pt x="775" y="1549"/>
                  </a:cubicBezTo>
                  <a:cubicBezTo>
                    <a:pt x="870" y="1549"/>
                    <a:pt x="942" y="1477"/>
                    <a:pt x="942" y="1394"/>
                  </a:cubicBezTo>
                  <a:lnTo>
                    <a:pt x="942" y="441"/>
                  </a:lnTo>
                  <a:cubicBezTo>
                    <a:pt x="942" y="382"/>
                    <a:pt x="989" y="322"/>
                    <a:pt x="1061" y="322"/>
                  </a:cubicBezTo>
                  <a:close/>
                  <a:moveTo>
                    <a:pt x="2799" y="3537"/>
                  </a:moveTo>
                  <a:lnTo>
                    <a:pt x="2799" y="4037"/>
                  </a:lnTo>
                  <a:lnTo>
                    <a:pt x="751" y="4037"/>
                  </a:lnTo>
                  <a:lnTo>
                    <a:pt x="751" y="3537"/>
                  </a:lnTo>
                  <a:close/>
                  <a:moveTo>
                    <a:pt x="2799" y="4347"/>
                  </a:moveTo>
                  <a:lnTo>
                    <a:pt x="2799" y="5632"/>
                  </a:lnTo>
                  <a:lnTo>
                    <a:pt x="751" y="5632"/>
                  </a:lnTo>
                  <a:lnTo>
                    <a:pt x="751" y="4347"/>
                  </a:lnTo>
                  <a:close/>
                  <a:moveTo>
                    <a:pt x="1073" y="1"/>
                  </a:moveTo>
                  <a:cubicBezTo>
                    <a:pt x="834" y="1"/>
                    <a:pt x="644" y="203"/>
                    <a:pt x="644" y="429"/>
                  </a:cubicBezTo>
                  <a:lnTo>
                    <a:pt x="644" y="846"/>
                  </a:lnTo>
                  <a:cubicBezTo>
                    <a:pt x="622" y="845"/>
                    <a:pt x="600" y="844"/>
                    <a:pt x="579" y="844"/>
                  </a:cubicBezTo>
                  <a:cubicBezTo>
                    <a:pt x="433" y="844"/>
                    <a:pt x="321" y="880"/>
                    <a:pt x="227" y="953"/>
                  </a:cubicBezTo>
                  <a:cubicBezTo>
                    <a:pt x="1" y="1144"/>
                    <a:pt x="13" y="1525"/>
                    <a:pt x="49" y="1882"/>
                  </a:cubicBezTo>
                  <a:cubicBezTo>
                    <a:pt x="84" y="2370"/>
                    <a:pt x="525" y="2787"/>
                    <a:pt x="692" y="2930"/>
                  </a:cubicBezTo>
                  <a:lnTo>
                    <a:pt x="692" y="3216"/>
                  </a:lnTo>
                  <a:lnTo>
                    <a:pt x="596" y="3216"/>
                  </a:lnTo>
                  <a:cubicBezTo>
                    <a:pt x="513" y="3216"/>
                    <a:pt x="441" y="3287"/>
                    <a:pt x="441" y="3382"/>
                  </a:cubicBezTo>
                  <a:lnTo>
                    <a:pt x="441" y="4216"/>
                  </a:lnTo>
                  <a:lnTo>
                    <a:pt x="441" y="5799"/>
                  </a:lnTo>
                  <a:cubicBezTo>
                    <a:pt x="441" y="5882"/>
                    <a:pt x="513" y="5954"/>
                    <a:pt x="596" y="5954"/>
                  </a:cubicBezTo>
                  <a:lnTo>
                    <a:pt x="2978" y="5954"/>
                  </a:lnTo>
                  <a:cubicBezTo>
                    <a:pt x="3073" y="5954"/>
                    <a:pt x="3144" y="5882"/>
                    <a:pt x="3144" y="5799"/>
                  </a:cubicBezTo>
                  <a:lnTo>
                    <a:pt x="3144" y="4204"/>
                  </a:lnTo>
                  <a:lnTo>
                    <a:pt x="3144" y="3370"/>
                  </a:lnTo>
                  <a:cubicBezTo>
                    <a:pt x="3144" y="3275"/>
                    <a:pt x="3073" y="3204"/>
                    <a:pt x="2978" y="3204"/>
                  </a:cubicBezTo>
                  <a:lnTo>
                    <a:pt x="2882" y="3204"/>
                  </a:lnTo>
                  <a:lnTo>
                    <a:pt x="2882" y="2763"/>
                  </a:lnTo>
                  <a:cubicBezTo>
                    <a:pt x="3251" y="2370"/>
                    <a:pt x="3204" y="1644"/>
                    <a:pt x="3204" y="1549"/>
                  </a:cubicBezTo>
                  <a:lnTo>
                    <a:pt x="3204" y="810"/>
                  </a:lnTo>
                  <a:cubicBezTo>
                    <a:pt x="3204" y="572"/>
                    <a:pt x="3013" y="382"/>
                    <a:pt x="2775" y="382"/>
                  </a:cubicBezTo>
                  <a:lnTo>
                    <a:pt x="2763" y="382"/>
                  </a:lnTo>
                  <a:cubicBezTo>
                    <a:pt x="2680" y="382"/>
                    <a:pt x="2608" y="394"/>
                    <a:pt x="2549" y="441"/>
                  </a:cubicBezTo>
                  <a:cubicBezTo>
                    <a:pt x="2477" y="334"/>
                    <a:pt x="2335" y="275"/>
                    <a:pt x="2204" y="275"/>
                  </a:cubicBezTo>
                  <a:lnTo>
                    <a:pt x="2192" y="275"/>
                  </a:lnTo>
                  <a:cubicBezTo>
                    <a:pt x="2120" y="275"/>
                    <a:pt x="2049" y="287"/>
                    <a:pt x="1989" y="322"/>
                  </a:cubicBezTo>
                  <a:cubicBezTo>
                    <a:pt x="1906" y="227"/>
                    <a:pt x="1787" y="168"/>
                    <a:pt x="1656" y="168"/>
                  </a:cubicBezTo>
                  <a:lnTo>
                    <a:pt x="1644" y="168"/>
                  </a:lnTo>
                  <a:cubicBezTo>
                    <a:pt x="1584" y="168"/>
                    <a:pt x="1525" y="179"/>
                    <a:pt x="1465" y="203"/>
                  </a:cubicBezTo>
                  <a:cubicBezTo>
                    <a:pt x="1394" y="84"/>
                    <a:pt x="1251"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4" descr="BBA at Chitkara University, Chandigarh: Eligibility ...">
            <a:extLst>
              <a:ext uri="{FF2B5EF4-FFF2-40B4-BE49-F238E27FC236}">
                <a16:creationId xmlns:a16="http://schemas.microsoft.com/office/drawing/2014/main" id="{46CFBA40-9211-1103-9E60-683FAABF7B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3"/>
          <p:cNvSpPr txBox="1">
            <a:spLocks noGrp="1"/>
          </p:cNvSpPr>
          <p:nvPr>
            <p:ph type="title"/>
          </p:nvPr>
        </p:nvSpPr>
        <p:spPr>
          <a:xfrm>
            <a:off x="2641650" y="2842650"/>
            <a:ext cx="4383600" cy="14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Data Gathering</a:t>
            </a:r>
          </a:p>
        </p:txBody>
      </p:sp>
      <p:sp>
        <p:nvSpPr>
          <p:cNvPr id="624" name="Google Shape;624;p33"/>
          <p:cNvSpPr txBox="1">
            <a:spLocks noGrp="1"/>
          </p:cNvSpPr>
          <p:nvPr>
            <p:ph type="title" idx="2"/>
          </p:nvPr>
        </p:nvSpPr>
        <p:spPr>
          <a:xfrm>
            <a:off x="713225" y="2842650"/>
            <a:ext cx="1474500" cy="14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625" name="Google Shape;625;p33"/>
          <p:cNvPicPr preferRelativeResize="0">
            <a:picLocks noGrp="1"/>
          </p:cNvPicPr>
          <p:nvPr>
            <p:ph type="pic" idx="3"/>
          </p:nvPr>
        </p:nvPicPr>
        <p:blipFill rotWithShape="1">
          <a:blip r:embed="rId3">
            <a:alphaModFix/>
          </a:blip>
          <a:srcRect l="40" t="11958" r="-40" b="47283"/>
          <a:stretch/>
        </p:blipFill>
        <p:spPr>
          <a:xfrm>
            <a:off x="0" y="0"/>
            <a:ext cx="9144003" cy="2487701"/>
          </a:xfrm>
          <a:prstGeom prst="rect">
            <a:avLst/>
          </a:prstGeom>
        </p:spPr>
      </p:pic>
      <p:pic>
        <p:nvPicPr>
          <p:cNvPr id="2" name="Picture 4" descr="BBA at Chitkara University, Chandigarh: Eligibility ...">
            <a:extLst>
              <a:ext uri="{FF2B5EF4-FFF2-40B4-BE49-F238E27FC236}">
                <a16:creationId xmlns:a16="http://schemas.microsoft.com/office/drawing/2014/main" id="{0BDA7741-168F-5B81-9391-F3E8D34F2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52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2"/>
          <p:cNvSpPr txBox="1">
            <a:spLocks noGrp="1"/>
          </p:cNvSpPr>
          <p:nvPr>
            <p:ph type="title"/>
          </p:nvPr>
        </p:nvSpPr>
        <p:spPr>
          <a:xfrm>
            <a:off x="618780" y="200356"/>
            <a:ext cx="39066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Kaggle Dataset</a:t>
            </a:r>
            <a:endParaRPr dirty="0"/>
          </a:p>
        </p:txBody>
      </p:sp>
      <p:sp>
        <p:nvSpPr>
          <p:cNvPr id="617" name="Google Shape;617;p32"/>
          <p:cNvSpPr txBox="1">
            <a:spLocks noGrp="1"/>
          </p:cNvSpPr>
          <p:nvPr>
            <p:ph type="subTitle" idx="1"/>
          </p:nvPr>
        </p:nvSpPr>
        <p:spPr>
          <a:xfrm>
            <a:off x="580144" y="1361043"/>
            <a:ext cx="3906600" cy="26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The dataset has 4.4 Gb of data organized in 2 directories:</a:t>
            </a:r>
          </a:p>
          <a:p>
            <a:pPr marL="0" lvl="0" indent="0" algn="l" rtl="0">
              <a:spcBef>
                <a:spcPts val="0"/>
              </a:spcBef>
              <a:spcAft>
                <a:spcPts val="0"/>
              </a:spcAft>
              <a:buClr>
                <a:schemeClr val="dk1"/>
              </a:buClr>
              <a:buSzPts val="1100"/>
              <a:buFont typeface="Arial"/>
              <a:buNone/>
            </a:pPr>
            <a:endParaRPr lang="en-IN" dirty="0"/>
          </a:p>
          <a:p>
            <a:pPr marL="171450" lvl="0" indent="-171450" algn="l" rtl="0">
              <a:spcBef>
                <a:spcPts val="0"/>
              </a:spcBef>
              <a:spcAft>
                <a:spcPts val="0"/>
              </a:spcAft>
              <a:buClr>
                <a:schemeClr val="dk1"/>
              </a:buClr>
              <a:buSzPts val="1100"/>
              <a:buFont typeface="Arial" panose="020B0604020202020204" pitchFamily="34" charset="0"/>
              <a:buChar char="•"/>
            </a:pPr>
            <a:r>
              <a:rPr lang="en-IN" dirty="0" err="1"/>
              <a:t>instagram_data</a:t>
            </a:r>
            <a:endParaRPr lang="en-IN" dirty="0"/>
          </a:p>
          <a:p>
            <a:pPr marL="628650" lvl="1" indent="-171450" algn="l">
              <a:spcBef>
                <a:spcPts val="0"/>
              </a:spcBef>
              <a:buClr>
                <a:schemeClr val="dk1"/>
              </a:buClr>
              <a:buSzPts val="1100"/>
              <a:buFont typeface="Courier New" panose="02070309020205020404" pitchFamily="49" charset="0"/>
              <a:buChar char="o"/>
            </a:pPr>
            <a:r>
              <a:rPr lang="en-IN" dirty="0" err="1"/>
              <a:t>img</a:t>
            </a:r>
            <a:r>
              <a:rPr lang="en-IN" dirty="0"/>
              <a:t>:  20.5k files</a:t>
            </a:r>
          </a:p>
          <a:p>
            <a:pPr marL="628650" lvl="1" indent="-171450" algn="l">
              <a:spcBef>
                <a:spcPts val="0"/>
              </a:spcBef>
              <a:buClr>
                <a:schemeClr val="dk1"/>
              </a:buClr>
              <a:buSzPts val="1100"/>
              <a:buFont typeface="Courier New" panose="02070309020205020404" pitchFamily="49" charset="0"/>
              <a:buChar char="o"/>
            </a:pPr>
            <a:r>
              <a:rPr lang="en-IN" dirty="0"/>
              <a:t>Captions_csv.csv: 1.33mb</a:t>
            </a:r>
          </a:p>
          <a:p>
            <a:pPr marL="171450" lvl="0" indent="-171450" algn="l" rtl="0">
              <a:spcBef>
                <a:spcPts val="0"/>
              </a:spcBef>
              <a:spcAft>
                <a:spcPts val="0"/>
              </a:spcAft>
              <a:buClr>
                <a:schemeClr val="dk1"/>
              </a:buClr>
              <a:buSzPts val="1100"/>
              <a:buFont typeface="Arial" panose="020B0604020202020204" pitchFamily="34" charset="0"/>
              <a:buChar char="•"/>
            </a:pPr>
            <a:r>
              <a:rPr lang="en-IN" dirty="0"/>
              <a:t>Instagram_data2</a:t>
            </a:r>
          </a:p>
          <a:p>
            <a:pPr marL="628650" lvl="1" indent="-171450" algn="l">
              <a:spcBef>
                <a:spcPts val="0"/>
              </a:spcBef>
              <a:buClr>
                <a:schemeClr val="dk1"/>
              </a:buClr>
              <a:buSzPts val="1100"/>
              <a:buFont typeface="Courier New" panose="02070309020205020404" pitchFamily="49" charset="0"/>
              <a:buChar char="o"/>
            </a:pPr>
            <a:r>
              <a:rPr lang="en-IN" dirty="0"/>
              <a:t>Img2: 14.4k files</a:t>
            </a:r>
          </a:p>
          <a:p>
            <a:pPr marL="628650" lvl="1" indent="-171450" algn="l">
              <a:spcBef>
                <a:spcPts val="0"/>
              </a:spcBef>
              <a:buClr>
                <a:schemeClr val="dk1"/>
              </a:buClr>
              <a:buSzPts val="1100"/>
              <a:buFont typeface="Courier New" panose="02070309020205020404" pitchFamily="49" charset="0"/>
              <a:buChar char="o"/>
            </a:pPr>
            <a:r>
              <a:rPr lang="en-IN" dirty="0"/>
              <a:t>Captions_csv2.csv: 1.06mb</a:t>
            </a:r>
          </a:p>
          <a:p>
            <a:pPr marL="628650" lvl="1" indent="-171450" algn="l">
              <a:spcBef>
                <a:spcPts val="0"/>
              </a:spcBef>
              <a:buClr>
                <a:schemeClr val="dk1"/>
              </a:buClr>
              <a:buSzPts val="1100"/>
              <a:buFont typeface="Courier New" panose="02070309020205020404" pitchFamily="49" charset="0"/>
              <a:buChar char="o"/>
            </a:pPr>
            <a:endParaRPr lang="en-IN" dirty="0"/>
          </a:p>
          <a:p>
            <a:pPr marL="628650" lvl="1" indent="-171450" algn="l">
              <a:spcBef>
                <a:spcPts val="0"/>
              </a:spcBef>
              <a:buClr>
                <a:schemeClr val="dk1"/>
              </a:buClr>
              <a:buSzPts val="1100"/>
              <a:buFont typeface="Courier New" panose="02070309020205020404" pitchFamily="49" charset="0"/>
              <a:buChar char="o"/>
            </a:pPr>
            <a:endParaRPr lang="en-IN" dirty="0"/>
          </a:p>
          <a:p>
            <a:pPr marL="171450" indent="-171450">
              <a:buClr>
                <a:schemeClr val="dk1"/>
              </a:buClr>
              <a:buSzPts val="1100"/>
              <a:buFont typeface="Courier New" panose="02070309020205020404" pitchFamily="49" charset="0"/>
              <a:buChar char="o"/>
            </a:pPr>
            <a:r>
              <a:rPr lang="en-IN" dirty="0"/>
              <a:t>LINK: https://www.kaggle.com/datasets/prithvijaunjale/instagram-images-with-captions/data</a:t>
            </a:r>
          </a:p>
        </p:txBody>
      </p:sp>
      <p:pic>
        <p:nvPicPr>
          <p:cNvPr id="618" name="Google Shape;618;p32"/>
          <p:cNvPicPr preferRelativeResize="0">
            <a:picLocks noGrp="1"/>
          </p:cNvPicPr>
          <p:nvPr>
            <p:ph type="pic" idx="2"/>
          </p:nvPr>
        </p:nvPicPr>
        <p:blipFill rotWithShape="1">
          <a:blip r:embed="rId3">
            <a:alphaModFix/>
          </a:blip>
          <a:srcRect l="21949" r="21943"/>
          <a:stretch/>
        </p:blipFill>
        <p:spPr>
          <a:xfrm>
            <a:off x="5009300" y="539500"/>
            <a:ext cx="3421476" cy="4064499"/>
          </a:xfrm>
          <a:prstGeom prst="rect">
            <a:avLst/>
          </a:prstGeom>
        </p:spPr>
      </p:pic>
      <p:pic>
        <p:nvPicPr>
          <p:cNvPr id="2" name="Picture 4" descr="BBA at Chitkara University, Chandigarh: Eligibility ...">
            <a:extLst>
              <a:ext uri="{FF2B5EF4-FFF2-40B4-BE49-F238E27FC236}">
                <a16:creationId xmlns:a16="http://schemas.microsoft.com/office/drawing/2014/main" id="{F79749AD-378B-8A0F-338E-E250A8865C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3"/>
          <p:cNvSpPr txBox="1">
            <a:spLocks noGrp="1"/>
          </p:cNvSpPr>
          <p:nvPr>
            <p:ph type="title"/>
          </p:nvPr>
        </p:nvSpPr>
        <p:spPr>
          <a:xfrm>
            <a:off x="2641650" y="2842650"/>
            <a:ext cx="4383600" cy="14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Data Cleaning</a:t>
            </a:r>
          </a:p>
        </p:txBody>
      </p:sp>
      <p:sp>
        <p:nvSpPr>
          <p:cNvPr id="624" name="Google Shape;624;p33"/>
          <p:cNvSpPr txBox="1">
            <a:spLocks noGrp="1"/>
          </p:cNvSpPr>
          <p:nvPr>
            <p:ph type="title" idx="2"/>
          </p:nvPr>
        </p:nvSpPr>
        <p:spPr>
          <a:xfrm>
            <a:off x="713225" y="2842650"/>
            <a:ext cx="1474500" cy="14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625" name="Google Shape;625;p33"/>
          <p:cNvPicPr preferRelativeResize="0">
            <a:picLocks noGrp="1"/>
          </p:cNvPicPr>
          <p:nvPr>
            <p:ph type="pic" idx="3"/>
          </p:nvPr>
        </p:nvPicPr>
        <p:blipFill rotWithShape="1">
          <a:blip r:embed="rId3">
            <a:alphaModFix/>
          </a:blip>
          <a:srcRect l="40" t="11958" r="-40" b="47283"/>
          <a:stretch/>
        </p:blipFill>
        <p:spPr>
          <a:xfrm>
            <a:off x="0" y="0"/>
            <a:ext cx="9144003" cy="2487701"/>
          </a:xfrm>
          <a:prstGeom prst="rect">
            <a:avLst/>
          </a:prstGeom>
        </p:spPr>
      </p:pic>
      <p:pic>
        <p:nvPicPr>
          <p:cNvPr id="2" name="Picture 4" descr="BBA at Chitkara University, Chandigarh: Eligibility ...">
            <a:extLst>
              <a:ext uri="{FF2B5EF4-FFF2-40B4-BE49-F238E27FC236}">
                <a16:creationId xmlns:a16="http://schemas.microsoft.com/office/drawing/2014/main" id="{B9EC13FF-0E63-79FD-5F07-4C2F4BCF3F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11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Caption Data Cleaning</a:t>
            </a:r>
            <a:endParaRPr dirty="0"/>
          </a:p>
        </p:txBody>
      </p:sp>
      <p:sp>
        <p:nvSpPr>
          <p:cNvPr id="739" name="Google Shape;739;p43"/>
          <p:cNvSpPr/>
          <p:nvPr/>
        </p:nvSpPr>
        <p:spPr>
          <a:xfrm>
            <a:off x="1531125"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3495025"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5458925"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7422825"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txBox="1"/>
          <p:nvPr/>
        </p:nvSpPr>
        <p:spPr>
          <a:xfrm flipH="1">
            <a:off x="713125" y="186257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chemeClr val="dk1"/>
                </a:solidFill>
                <a:latin typeface="Catamaran"/>
                <a:ea typeface="Catamaran"/>
                <a:cs typeface="Catamaran"/>
                <a:sym typeface="Catamaran"/>
              </a:rPr>
              <a:t>Deleting missing value rows</a:t>
            </a:r>
            <a:endParaRPr sz="1200" dirty="0">
              <a:solidFill>
                <a:schemeClr val="dk1"/>
              </a:solidFill>
              <a:latin typeface="Catamaran"/>
              <a:ea typeface="Catamaran"/>
              <a:cs typeface="Catamaran"/>
              <a:sym typeface="Catamaran"/>
            </a:endParaRPr>
          </a:p>
        </p:txBody>
      </p:sp>
      <p:sp>
        <p:nvSpPr>
          <p:cNvPr id="744" name="Google Shape;744;p43"/>
          <p:cNvSpPr txBox="1"/>
          <p:nvPr/>
        </p:nvSpPr>
        <p:spPr>
          <a:xfrm flipH="1">
            <a:off x="2677025" y="186257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chemeClr val="dk1"/>
                </a:solidFill>
                <a:latin typeface="Catamaran"/>
                <a:ea typeface="Catamaran"/>
                <a:cs typeface="Catamaran"/>
                <a:sym typeface="Catamaran"/>
              </a:rPr>
              <a:t>Lowercasing captions data and </a:t>
            </a:r>
            <a:r>
              <a:rPr lang="en-IN" sz="1200" dirty="0" err="1">
                <a:solidFill>
                  <a:schemeClr val="dk1"/>
                </a:solidFill>
                <a:latin typeface="Catamaran"/>
                <a:ea typeface="Catamaran"/>
                <a:cs typeface="Catamaran"/>
                <a:sym typeface="Catamaran"/>
              </a:rPr>
              <a:t>emoving</a:t>
            </a:r>
            <a:r>
              <a:rPr lang="en-IN" sz="1200" dirty="0">
                <a:solidFill>
                  <a:schemeClr val="dk1"/>
                </a:solidFill>
                <a:latin typeface="Catamaran"/>
                <a:ea typeface="Catamaran"/>
                <a:cs typeface="Catamaran"/>
                <a:sym typeface="Catamaran"/>
              </a:rPr>
              <a:t> punctuation signs </a:t>
            </a:r>
            <a:endParaRPr sz="1200" dirty="0">
              <a:solidFill>
                <a:schemeClr val="dk1"/>
              </a:solidFill>
              <a:latin typeface="Catamaran"/>
              <a:ea typeface="Catamaran"/>
              <a:cs typeface="Catamaran"/>
              <a:sym typeface="Catamaran"/>
            </a:endParaRPr>
          </a:p>
        </p:txBody>
      </p:sp>
      <p:sp>
        <p:nvSpPr>
          <p:cNvPr id="745" name="Google Shape;745;p43"/>
          <p:cNvSpPr txBox="1"/>
          <p:nvPr/>
        </p:nvSpPr>
        <p:spPr>
          <a:xfrm flipH="1">
            <a:off x="4640925" y="186257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err="1">
                <a:solidFill>
                  <a:schemeClr val="dk1"/>
                </a:solidFill>
                <a:latin typeface="Catamaran"/>
                <a:ea typeface="Catamaran"/>
                <a:cs typeface="Catamaran"/>
                <a:sym typeface="Catamaran"/>
              </a:rPr>
              <a:t>Lemmetizing</a:t>
            </a:r>
            <a:r>
              <a:rPr lang="en-IN" sz="1200" dirty="0">
                <a:solidFill>
                  <a:schemeClr val="dk1"/>
                </a:solidFill>
                <a:latin typeface="Catamaran"/>
                <a:ea typeface="Catamaran"/>
                <a:cs typeface="Catamaran"/>
                <a:sym typeface="Catamaran"/>
              </a:rPr>
              <a:t> captions</a:t>
            </a:r>
            <a:endParaRPr sz="1200" dirty="0">
              <a:solidFill>
                <a:schemeClr val="dk1"/>
              </a:solidFill>
              <a:latin typeface="Catamaran"/>
              <a:ea typeface="Catamaran"/>
              <a:cs typeface="Catamaran"/>
              <a:sym typeface="Catamaran"/>
            </a:endParaRPr>
          </a:p>
        </p:txBody>
      </p:sp>
      <p:sp>
        <p:nvSpPr>
          <p:cNvPr id="746" name="Google Shape;746;p43"/>
          <p:cNvSpPr txBox="1"/>
          <p:nvPr/>
        </p:nvSpPr>
        <p:spPr>
          <a:xfrm flipH="1">
            <a:off x="6604825" y="186257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chemeClr val="dk1"/>
                </a:solidFill>
                <a:latin typeface="Catamaran"/>
                <a:ea typeface="Catamaran"/>
                <a:cs typeface="Catamaran"/>
                <a:sym typeface="Catamaran"/>
              </a:rPr>
              <a:t>Removing extra white spaces from captions</a:t>
            </a:r>
            <a:endParaRPr sz="1200" dirty="0">
              <a:solidFill>
                <a:schemeClr val="dk1"/>
              </a:solidFill>
              <a:latin typeface="Catamaran"/>
              <a:ea typeface="Catamaran"/>
              <a:cs typeface="Catamaran"/>
              <a:sym typeface="Catamaran"/>
            </a:endParaRPr>
          </a:p>
        </p:txBody>
      </p:sp>
      <p:cxnSp>
        <p:nvCxnSpPr>
          <p:cNvPr id="747" name="Google Shape;747;p43"/>
          <p:cNvCxnSpPr>
            <a:stCxn id="739" idx="3"/>
            <a:endCxn id="740" idx="1"/>
          </p:cNvCxnSpPr>
          <p:nvPr/>
        </p:nvCxnSpPr>
        <p:spPr>
          <a:xfrm>
            <a:off x="1707525" y="144990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748" name="Google Shape;748;p43"/>
          <p:cNvCxnSpPr>
            <a:stCxn id="740" idx="3"/>
            <a:endCxn id="741" idx="1"/>
          </p:cNvCxnSpPr>
          <p:nvPr/>
        </p:nvCxnSpPr>
        <p:spPr>
          <a:xfrm>
            <a:off x="3671425" y="144990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749" name="Google Shape;749;p43"/>
          <p:cNvCxnSpPr>
            <a:stCxn id="741" idx="3"/>
            <a:endCxn id="742" idx="1"/>
          </p:cNvCxnSpPr>
          <p:nvPr/>
        </p:nvCxnSpPr>
        <p:spPr>
          <a:xfrm>
            <a:off x="5635325" y="144990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750" name="Google Shape;750;p43"/>
          <p:cNvCxnSpPr>
            <a:stCxn id="739" idx="2"/>
            <a:endCxn id="743" idx="0"/>
          </p:cNvCxnSpPr>
          <p:nvPr/>
        </p:nvCxnSpPr>
        <p:spPr>
          <a:xfrm>
            <a:off x="1619325" y="1538100"/>
            <a:ext cx="0" cy="324600"/>
          </a:xfrm>
          <a:prstGeom prst="straightConnector1">
            <a:avLst/>
          </a:prstGeom>
          <a:noFill/>
          <a:ln w="9525" cap="flat" cmpd="sng">
            <a:solidFill>
              <a:schemeClr val="accent1"/>
            </a:solidFill>
            <a:prstDash val="solid"/>
            <a:round/>
            <a:headEnd type="none" w="med" len="med"/>
            <a:tailEnd type="none" w="med" len="med"/>
          </a:ln>
        </p:spPr>
      </p:cxnSp>
      <p:cxnSp>
        <p:nvCxnSpPr>
          <p:cNvPr id="751" name="Google Shape;751;p43"/>
          <p:cNvCxnSpPr>
            <a:stCxn id="740" idx="2"/>
            <a:endCxn id="744" idx="0"/>
          </p:cNvCxnSpPr>
          <p:nvPr/>
        </p:nvCxnSpPr>
        <p:spPr>
          <a:xfrm>
            <a:off x="3583225" y="1538100"/>
            <a:ext cx="0" cy="324600"/>
          </a:xfrm>
          <a:prstGeom prst="straightConnector1">
            <a:avLst/>
          </a:prstGeom>
          <a:noFill/>
          <a:ln w="9525" cap="flat" cmpd="sng">
            <a:solidFill>
              <a:schemeClr val="accent1"/>
            </a:solidFill>
            <a:prstDash val="solid"/>
            <a:round/>
            <a:headEnd type="none" w="med" len="med"/>
            <a:tailEnd type="none" w="med" len="med"/>
          </a:ln>
        </p:spPr>
      </p:cxnSp>
      <p:cxnSp>
        <p:nvCxnSpPr>
          <p:cNvPr id="752" name="Google Shape;752;p43"/>
          <p:cNvCxnSpPr>
            <a:stCxn id="741" idx="2"/>
            <a:endCxn id="745" idx="0"/>
          </p:cNvCxnSpPr>
          <p:nvPr/>
        </p:nvCxnSpPr>
        <p:spPr>
          <a:xfrm>
            <a:off x="5547125" y="1538100"/>
            <a:ext cx="0" cy="324600"/>
          </a:xfrm>
          <a:prstGeom prst="straightConnector1">
            <a:avLst/>
          </a:prstGeom>
          <a:noFill/>
          <a:ln w="9525" cap="flat" cmpd="sng">
            <a:solidFill>
              <a:schemeClr val="accent1"/>
            </a:solidFill>
            <a:prstDash val="solid"/>
            <a:round/>
            <a:headEnd type="none" w="med" len="med"/>
            <a:tailEnd type="none" w="med" len="med"/>
          </a:ln>
        </p:spPr>
      </p:cxnSp>
      <p:cxnSp>
        <p:nvCxnSpPr>
          <p:cNvPr id="753" name="Google Shape;753;p43"/>
          <p:cNvCxnSpPr>
            <a:stCxn id="742" idx="2"/>
            <a:endCxn id="746" idx="0"/>
          </p:cNvCxnSpPr>
          <p:nvPr/>
        </p:nvCxnSpPr>
        <p:spPr>
          <a:xfrm>
            <a:off x="7511025" y="1538100"/>
            <a:ext cx="0" cy="324600"/>
          </a:xfrm>
          <a:prstGeom prst="straightConnector1">
            <a:avLst/>
          </a:prstGeom>
          <a:noFill/>
          <a:ln w="9525" cap="flat" cmpd="sng">
            <a:solidFill>
              <a:schemeClr val="accent1"/>
            </a:solidFill>
            <a:prstDash val="solid"/>
            <a:round/>
            <a:headEnd type="none" w="med" len="med"/>
            <a:tailEnd type="none" w="med" len="med"/>
          </a:ln>
        </p:spPr>
      </p:cxnSp>
      <p:sp>
        <p:nvSpPr>
          <p:cNvPr id="754" name="Google Shape;754;p43"/>
          <p:cNvSpPr/>
          <p:nvPr/>
        </p:nvSpPr>
        <p:spPr>
          <a:xfrm>
            <a:off x="1531125"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3495025"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5458925"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7422825"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txBox="1"/>
          <p:nvPr/>
        </p:nvSpPr>
        <p:spPr>
          <a:xfrm flipH="1">
            <a:off x="713125" y="369702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chemeClr val="dk1"/>
                </a:solidFill>
                <a:latin typeface="Catamaran"/>
                <a:ea typeface="Catamaran"/>
                <a:cs typeface="Catamaran"/>
                <a:sym typeface="Catamaran"/>
              </a:rPr>
              <a:t>Replacing chat words with their actual meaning</a:t>
            </a:r>
            <a:endParaRPr sz="1200" dirty="0">
              <a:solidFill>
                <a:schemeClr val="dk1"/>
              </a:solidFill>
              <a:latin typeface="Catamaran"/>
              <a:ea typeface="Catamaran"/>
              <a:cs typeface="Catamaran"/>
              <a:sym typeface="Catamaran"/>
            </a:endParaRPr>
          </a:p>
        </p:txBody>
      </p:sp>
      <p:sp>
        <p:nvSpPr>
          <p:cNvPr id="759" name="Google Shape;759;p43"/>
          <p:cNvSpPr txBox="1"/>
          <p:nvPr/>
        </p:nvSpPr>
        <p:spPr>
          <a:xfrm flipH="1">
            <a:off x="2677025" y="369702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chemeClr val="dk1"/>
                </a:solidFill>
                <a:latin typeface="Catamaran"/>
                <a:ea typeface="Catamaran"/>
                <a:cs typeface="Catamaran"/>
                <a:sym typeface="Catamaran"/>
              </a:rPr>
              <a:t>Removing digits and words containing digits</a:t>
            </a:r>
            <a:endParaRPr sz="1200" dirty="0">
              <a:solidFill>
                <a:schemeClr val="dk1"/>
              </a:solidFill>
              <a:latin typeface="Catamaran"/>
              <a:ea typeface="Catamaran"/>
              <a:cs typeface="Catamaran"/>
              <a:sym typeface="Catamaran"/>
            </a:endParaRPr>
          </a:p>
        </p:txBody>
      </p:sp>
      <p:sp>
        <p:nvSpPr>
          <p:cNvPr id="760" name="Google Shape;760;p43"/>
          <p:cNvSpPr txBox="1"/>
          <p:nvPr/>
        </p:nvSpPr>
        <p:spPr>
          <a:xfrm flipH="1">
            <a:off x="4640925" y="369702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atamaran"/>
                <a:ea typeface="Catamaran"/>
                <a:cs typeface="Catamaran"/>
                <a:sym typeface="Catamaran"/>
              </a:rPr>
              <a:t>Replacing emojis with words </a:t>
            </a:r>
            <a:endParaRPr sz="1200" dirty="0">
              <a:solidFill>
                <a:schemeClr val="dk1"/>
              </a:solidFill>
              <a:latin typeface="Catamaran"/>
              <a:ea typeface="Catamaran"/>
              <a:cs typeface="Catamaran"/>
              <a:sym typeface="Catamaran"/>
            </a:endParaRPr>
          </a:p>
        </p:txBody>
      </p:sp>
      <p:sp>
        <p:nvSpPr>
          <p:cNvPr id="761" name="Google Shape;761;p43"/>
          <p:cNvSpPr txBox="1"/>
          <p:nvPr/>
        </p:nvSpPr>
        <p:spPr>
          <a:xfrm flipH="1">
            <a:off x="6604825" y="369702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chemeClr val="dk1"/>
                </a:solidFill>
                <a:latin typeface="Catamaran"/>
                <a:ea typeface="Catamaran"/>
                <a:cs typeface="Catamaran"/>
                <a:sym typeface="Catamaran"/>
              </a:rPr>
              <a:t>Expanding Contractions</a:t>
            </a:r>
            <a:endParaRPr sz="1200" dirty="0">
              <a:solidFill>
                <a:schemeClr val="dk1"/>
              </a:solidFill>
              <a:latin typeface="Catamaran"/>
              <a:ea typeface="Catamaran"/>
              <a:cs typeface="Catamaran"/>
              <a:sym typeface="Catamaran"/>
            </a:endParaRPr>
          </a:p>
        </p:txBody>
      </p:sp>
      <p:cxnSp>
        <p:nvCxnSpPr>
          <p:cNvPr id="762" name="Google Shape;762;p43"/>
          <p:cNvCxnSpPr>
            <a:stCxn id="754" idx="3"/>
            <a:endCxn id="755" idx="1"/>
          </p:cNvCxnSpPr>
          <p:nvPr/>
        </p:nvCxnSpPr>
        <p:spPr>
          <a:xfrm>
            <a:off x="1707525" y="328435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763" name="Google Shape;763;p43"/>
          <p:cNvCxnSpPr>
            <a:stCxn id="755" idx="3"/>
            <a:endCxn id="756" idx="1"/>
          </p:cNvCxnSpPr>
          <p:nvPr/>
        </p:nvCxnSpPr>
        <p:spPr>
          <a:xfrm>
            <a:off x="3671425" y="328435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764" name="Google Shape;764;p43"/>
          <p:cNvCxnSpPr>
            <a:stCxn id="756" idx="3"/>
            <a:endCxn id="757" idx="1"/>
          </p:cNvCxnSpPr>
          <p:nvPr/>
        </p:nvCxnSpPr>
        <p:spPr>
          <a:xfrm>
            <a:off x="5635325" y="3284350"/>
            <a:ext cx="1787400" cy="0"/>
          </a:xfrm>
          <a:prstGeom prst="straightConnector1">
            <a:avLst/>
          </a:prstGeom>
          <a:noFill/>
          <a:ln w="9525" cap="flat" cmpd="sng">
            <a:solidFill>
              <a:schemeClr val="accent1"/>
            </a:solidFill>
            <a:prstDash val="solid"/>
            <a:round/>
            <a:headEnd type="none" w="med" len="med"/>
            <a:tailEnd type="none" w="med" len="med"/>
          </a:ln>
        </p:spPr>
      </p:cxnSp>
      <p:cxnSp>
        <p:nvCxnSpPr>
          <p:cNvPr id="765" name="Google Shape;765;p43"/>
          <p:cNvCxnSpPr>
            <a:stCxn id="754" idx="2"/>
            <a:endCxn id="758" idx="0"/>
          </p:cNvCxnSpPr>
          <p:nvPr/>
        </p:nvCxnSpPr>
        <p:spPr>
          <a:xfrm>
            <a:off x="1619325" y="3372550"/>
            <a:ext cx="0" cy="324600"/>
          </a:xfrm>
          <a:prstGeom prst="straightConnector1">
            <a:avLst/>
          </a:prstGeom>
          <a:noFill/>
          <a:ln w="9525" cap="flat" cmpd="sng">
            <a:solidFill>
              <a:schemeClr val="accent1"/>
            </a:solidFill>
            <a:prstDash val="solid"/>
            <a:round/>
            <a:headEnd type="none" w="med" len="med"/>
            <a:tailEnd type="none" w="med" len="med"/>
          </a:ln>
        </p:spPr>
      </p:cxnSp>
      <p:cxnSp>
        <p:nvCxnSpPr>
          <p:cNvPr id="766" name="Google Shape;766;p43"/>
          <p:cNvCxnSpPr>
            <a:stCxn id="755" idx="2"/>
            <a:endCxn id="759" idx="0"/>
          </p:cNvCxnSpPr>
          <p:nvPr/>
        </p:nvCxnSpPr>
        <p:spPr>
          <a:xfrm>
            <a:off x="3583225" y="3372550"/>
            <a:ext cx="0" cy="324600"/>
          </a:xfrm>
          <a:prstGeom prst="straightConnector1">
            <a:avLst/>
          </a:prstGeom>
          <a:noFill/>
          <a:ln w="9525" cap="flat" cmpd="sng">
            <a:solidFill>
              <a:schemeClr val="accent1"/>
            </a:solidFill>
            <a:prstDash val="solid"/>
            <a:round/>
            <a:headEnd type="none" w="med" len="med"/>
            <a:tailEnd type="none" w="med" len="med"/>
          </a:ln>
        </p:spPr>
      </p:cxnSp>
      <p:cxnSp>
        <p:nvCxnSpPr>
          <p:cNvPr id="767" name="Google Shape;767;p43"/>
          <p:cNvCxnSpPr>
            <a:stCxn id="756" idx="2"/>
            <a:endCxn id="760" idx="0"/>
          </p:cNvCxnSpPr>
          <p:nvPr/>
        </p:nvCxnSpPr>
        <p:spPr>
          <a:xfrm>
            <a:off x="5547125" y="3372550"/>
            <a:ext cx="0" cy="324600"/>
          </a:xfrm>
          <a:prstGeom prst="straightConnector1">
            <a:avLst/>
          </a:prstGeom>
          <a:noFill/>
          <a:ln w="9525" cap="flat" cmpd="sng">
            <a:solidFill>
              <a:schemeClr val="accent1"/>
            </a:solidFill>
            <a:prstDash val="solid"/>
            <a:round/>
            <a:headEnd type="none" w="med" len="med"/>
            <a:tailEnd type="none" w="med" len="med"/>
          </a:ln>
        </p:spPr>
      </p:cxnSp>
      <p:cxnSp>
        <p:nvCxnSpPr>
          <p:cNvPr id="768" name="Google Shape;768;p43"/>
          <p:cNvCxnSpPr>
            <a:stCxn id="757" idx="2"/>
            <a:endCxn id="761" idx="0"/>
          </p:cNvCxnSpPr>
          <p:nvPr/>
        </p:nvCxnSpPr>
        <p:spPr>
          <a:xfrm>
            <a:off x="7511025" y="3372550"/>
            <a:ext cx="0" cy="324600"/>
          </a:xfrm>
          <a:prstGeom prst="straightConnector1">
            <a:avLst/>
          </a:prstGeom>
          <a:noFill/>
          <a:ln w="9525" cap="flat" cmpd="sng">
            <a:solidFill>
              <a:schemeClr val="accent1"/>
            </a:solidFill>
            <a:prstDash val="solid"/>
            <a:round/>
            <a:headEnd type="none" w="med" len="med"/>
            <a:tailEnd type="none" w="med" len="med"/>
          </a:ln>
        </p:spPr>
      </p:cxnSp>
      <p:cxnSp>
        <p:nvCxnSpPr>
          <p:cNvPr id="769" name="Google Shape;769;p43"/>
          <p:cNvCxnSpPr>
            <a:stCxn id="742" idx="3"/>
            <a:endCxn id="754" idx="1"/>
          </p:cNvCxnSpPr>
          <p:nvPr/>
        </p:nvCxnSpPr>
        <p:spPr>
          <a:xfrm flipH="1">
            <a:off x="1531125" y="1449900"/>
            <a:ext cx="6068100" cy="1834500"/>
          </a:xfrm>
          <a:prstGeom prst="bentConnector5">
            <a:avLst>
              <a:gd name="adj1" fmla="val -13365"/>
              <a:gd name="adj2" fmla="val 82114"/>
              <a:gd name="adj3" fmla="val 113489"/>
            </a:avLst>
          </a:prstGeom>
          <a:noFill/>
          <a:ln w="9525" cap="flat" cmpd="sng">
            <a:solidFill>
              <a:schemeClr val="accent1"/>
            </a:solidFill>
            <a:prstDash val="solid"/>
            <a:round/>
            <a:headEnd type="none" w="med" len="med"/>
            <a:tailEnd type="none" w="med" len="med"/>
          </a:ln>
        </p:spPr>
      </p:cxnSp>
      <p:pic>
        <p:nvPicPr>
          <p:cNvPr id="3" name="Picture 4" descr="BBA at Chitkara University, Chandigarh: Eligibility ...">
            <a:extLst>
              <a:ext uri="{FF2B5EF4-FFF2-40B4-BE49-F238E27FC236}">
                <a16:creationId xmlns:a16="http://schemas.microsoft.com/office/drawing/2014/main" id="{ACB1708C-CAE4-BFCB-7E6F-C9B72D48D9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353" b="33499"/>
          <a:stretch/>
        </p:blipFill>
        <p:spPr bwMode="auto">
          <a:xfrm>
            <a:off x="7868992" y="9649"/>
            <a:ext cx="1244376" cy="5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Project Proposal by Slidesgo">
  <a:themeElements>
    <a:clrScheme name="Simple Light">
      <a:dk1>
        <a:srgbClr val="FFFFFF"/>
      </a:dk1>
      <a:lt1>
        <a:srgbClr val="000331"/>
      </a:lt1>
      <a:dk2>
        <a:srgbClr val="4CFDFD"/>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On-screen Show (16:9)</PresentationFormat>
  <Paragraphs>93</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Times New Roman</vt:lpstr>
      <vt:lpstr>Fugaz One</vt:lpstr>
      <vt:lpstr>Courier New</vt:lpstr>
      <vt:lpstr>Nunito Light</vt:lpstr>
      <vt:lpstr>Arial</vt:lpstr>
      <vt:lpstr>IBM Plex Sans</vt:lpstr>
      <vt:lpstr>IBM Plex Sans SemiBold</vt:lpstr>
      <vt:lpstr>Anaheim</vt:lpstr>
      <vt:lpstr>Raleway</vt:lpstr>
      <vt:lpstr>Catamaran</vt:lpstr>
      <vt:lpstr>Söhne</vt:lpstr>
      <vt:lpstr>AI Tech Project Proposal by Slidesgo</vt:lpstr>
      <vt:lpstr>Image Captioning Model</vt:lpstr>
      <vt:lpstr>Contents of this template</vt:lpstr>
      <vt:lpstr>Table of contents</vt:lpstr>
      <vt:lpstr>INTRODUCTION</vt:lpstr>
      <vt:lpstr>Objectives</vt:lpstr>
      <vt:lpstr>Data Gathering</vt:lpstr>
      <vt:lpstr>Kaggle Dataset</vt:lpstr>
      <vt:lpstr>Data Cleaning</vt:lpstr>
      <vt:lpstr>Caption Data Cleaning</vt:lpstr>
      <vt:lpstr>Image Data Processing</vt:lpstr>
      <vt:lpstr>Analysis and Data Processing</vt:lpstr>
      <vt:lpstr>Analysis</vt:lpstr>
      <vt:lpstr>Model Architecture</vt:lpstr>
      <vt:lpstr>Model Architecture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Model</dc:title>
  <dc:creator>Ishika Gulati</dc:creator>
  <cp:lastModifiedBy>Ishika Gulati</cp:lastModifiedBy>
  <cp:revision>1</cp:revision>
  <dcterms:modified xsi:type="dcterms:W3CDTF">2024-05-14T10:27:12Z</dcterms:modified>
</cp:coreProperties>
</file>