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
      <p:font typeface="Fira Sans Extra Condensed SemiBold"/>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ExtraCondensedSemiBold-bold.fntdata"/><Relationship Id="rId11" Type="http://schemas.openxmlformats.org/officeDocument/2006/relationships/slide" Target="slides/slide7.xml"/><Relationship Id="rId22" Type="http://schemas.openxmlformats.org/officeDocument/2006/relationships/font" Target="fonts/FiraSansExtraCondensedSemiBold-boldItalic.fntdata"/><Relationship Id="rId10" Type="http://schemas.openxmlformats.org/officeDocument/2006/relationships/slide" Target="slides/slide6.xml"/><Relationship Id="rId21" Type="http://schemas.openxmlformats.org/officeDocument/2006/relationships/font" Target="fonts/FiraSansExtraCondensedSemi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19" Type="http://schemas.openxmlformats.org/officeDocument/2006/relationships/font" Target="fonts/FiraSansExtraCondensedSemiBold-regular.fntdata"/><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384c0e568c9b205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84c0e568c9b205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1034e70190a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1034e70190a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e5eb34d0c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e5eb34d0c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d4aa40ca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ed4aa40ca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fc547cbf63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fc547cbf63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484747437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484747437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034e70190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034e70190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034e70190a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034e70190a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1034e70190a_0_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1034e70190a_0_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034e70190a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1034e70190a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09600" y="1150825"/>
            <a:ext cx="4252200" cy="2395500"/>
          </a:xfrm>
          <a:prstGeom prst="rect">
            <a:avLst/>
          </a:prstGeom>
        </p:spPr>
        <p:txBody>
          <a:bodyPr anchorCtr="0" anchor="ctr" bIns="91425" lIns="91425" spcFirstLastPara="1" rIns="91425" wrap="square" tIns="91425">
            <a:noAutofit/>
          </a:bodyPr>
          <a:lstStyle>
            <a:lvl1pPr lvl="0" algn="l">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609600" y="3546275"/>
            <a:ext cx="4252200" cy="446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18" name="Google Shape;18;p4"/>
          <p:cNvSpPr txBox="1"/>
          <p:nvPr>
            <p:ph idx="1" type="body"/>
          </p:nvPr>
        </p:nvSpPr>
        <p:spPr>
          <a:xfrm>
            <a:off x="514775" y="1152475"/>
            <a:ext cx="81144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514775" y="300700"/>
            <a:ext cx="8114400" cy="51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a:lvl1pPr>
            <a:lvl2pPr lvl="1" algn="ctr">
              <a:spcBef>
                <a:spcPts val="0"/>
              </a:spcBef>
              <a:spcAft>
                <a:spcPts val="0"/>
              </a:spcAft>
              <a:buSzPts val="2500"/>
              <a:buNone/>
              <a:defRPr/>
            </a:lvl2pPr>
            <a:lvl3pPr lvl="2" algn="ctr">
              <a:spcBef>
                <a:spcPts val="0"/>
              </a:spcBef>
              <a:spcAft>
                <a:spcPts val="0"/>
              </a:spcAft>
              <a:buSzPts val="2500"/>
              <a:buNone/>
              <a:defRPr/>
            </a:lvl3pPr>
            <a:lvl4pPr lvl="3" algn="ctr">
              <a:spcBef>
                <a:spcPts val="0"/>
              </a:spcBef>
              <a:spcAft>
                <a:spcPts val="0"/>
              </a:spcAft>
              <a:buSzPts val="2500"/>
              <a:buNone/>
              <a:defRPr/>
            </a:lvl4pPr>
            <a:lvl5pPr lvl="4" algn="ctr">
              <a:spcBef>
                <a:spcPts val="0"/>
              </a:spcBef>
              <a:spcAft>
                <a:spcPts val="0"/>
              </a:spcAft>
              <a:buSzPts val="2500"/>
              <a:buNone/>
              <a:defRPr/>
            </a:lvl5pPr>
            <a:lvl6pPr lvl="5" algn="ctr">
              <a:spcBef>
                <a:spcPts val="0"/>
              </a:spcBef>
              <a:spcAft>
                <a:spcPts val="0"/>
              </a:spcAft>
              <a:buSzPts val="2500"/>
              <a:buNone/>
              <a:defRPr/>
            </a:lvl6pPr>
            <a:lvl7pPr lvl="6" algn="ctr">
              <a:spcBef>
                <a:spcPts val="0"/>
              </a:spcBef>
              <a:spcAft>
                <a:spcPts val="0"/>
              </a:spcAft>
              <a:buSzPts val="2500"/>
              <a:buNone/>
              <a:defRPr/>
            </a:lvl7pPr>
            <a:lvl8pPr lvl="7" algn="ctr">
              <a:spcBef>
                <a:spcPts val="0"/>
              </a:spcBef>
              <a:spcAft>
                <a:spcPts val="0"/>
              </a:spcAft>
              <a:buSzPts val="2500"/>
              <a:buNone/>
              <a:defRPr/>
            </a:lvl8pPr>
            <a:lvl9pPr lvl="8" algn="ctr">
              <a:spcBef>
                <a:spcPts val="0"/>
              </a:spcBef>
              <a:spcAft>
                <a:spcPts val="0"/>
              </a:spcAft>
              <a:buSzPts val="25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2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4775" y="292625"/>
            <a:ext cx="81144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2pPr>
            <a:lvl3pPr lvl="2"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3pPr>
            <a:lvl4pPr lvl="3"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4pPr>
            <a:lvl5pPr lvl="4"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5pPr>
            <a:lvl6pPr lvl="5"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6pPr>
            <a:lvl7pPr lvl="6"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7pPr>
            <a:lvl8pPr lvl="7"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8pPr>
            <a:lvl9pPr lvl="8"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9pPr>
          </a:lstStyle>
          <a:p/>
        </p:txBody>
      </p:sp>
      <p:sp>
        <p:nvSpPr>
          <p:cNvPr id="7" name="Google Shape;7;p1"/>
          <p:cNvSpPr txBox="1"/>
          <p:nvPr>
            <p:ph idx="1" type="body"/>
          </p:nvPr>
        </p:nvSpPr>
        <p:spPr>
          <a:xfrm>
            <a:off x="514775" y="1152475"/>
            <a:ext cx="8114400" cy="3416400"/>
          </a:xfrm>
          <a:prstGeom prst="rect">
            <a:avLst/>
          </a:prstGeom>
          <a:noFill/>
          <a:ln>
            <a:noFill/>
          </a:ln>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indent="-304800" lvl="1" marL="9144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indent="-304800" lvl="2" marL="13716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indent="-304800" lvl="3" marL="1828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indent="-304800" lvl="4" marL="22860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indent="-304800" lvl="5" marL="27432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indent="-304800" lvl="6" marL="32004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indent="-304800" lvl="7" marL="36576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indent="-304800" lvl="8" marL="411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777350"/>
            <a:ext cx="5897400" cy="431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4400"/>
              <a:t>Vault - Centralized Website for Placement Documents</a:t>
            </a:r>
            <a:endParaRPr sz="4400"/>
          </a:p>
          <a:p>
            <a:pPr indent="0" lvl="0" marL="0" rtl="0" algn="l">
              <a:spcBef>
                <a:spcPts val="0"/>
              </a:spcBef>
              <a:spcAft>
                <a:spcPts val="0"/>
              </a:spcAft>
              <a:buClr>
                <a:schemeClr val="dk1"/>
              </a:buClr>
              <a:buSzPts val="1100"/>
              <a:buFont typeface="Arial"/>
              <a:buNone/>
            </a:pPr>
            <a:r>
              <a:t/>
            </a:r>
            <a:endParaRPr sz="3900"/>
          </a:p>
          <a:p>
            <a:pPr indent="0" lvl="0" marL="0" rtl="0" algn="l">
              <a:spcBef>
                <a:spcPts val="0"/>
              </a:spcBef>
              <a:spcAft>
                <a:spcPts val="0"/>
              </a:spcAft>
              <a:buNone/>
            </a:pPr>
            <a:r>
              <a:t/>
            </a:r>
            <a:endParaRPr sz="3900"/>
          </a:p>
        </p:txBody>
      </p:sp>
      <p:sp>
        <p:nvSpPr>
          <p:cNvPr id="55" name="Google Shape;55;p13"/>
          <p:cNvSpPr/>
          <p:nvPr/>
        </p:nvSpPr>
        <p:spPr>
          <a:xfrm>
            <a:off x="7405026" y="2675408"/>
            <a:ext cx="1738986" cy="1021673"/>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3"/>
          <p:cNvGrpSpPr/>
          <p:nvPr/>
        </p:nvGrpSpPr>
        <p:grpSpPr>
          <a:xfrm>
            <a:off x="5343859" y="1577066"/>
            <a:ext cx="1801298" cy="2313940"/>
            <a:chOff x="2616388" y="1504175"/>
            <a:chExt cx="2082425" cy="2675075"/>
          </a:xfrm>
        </p:grpSpPr>
        <p:sp>
          <p:nvSpPr>
            <p:cNvPr id="57" name="Google Shape;57;p13"/>
            <p:cNvSpPr/>
            <p:nvPr/>
          </p:nvSpPr>
          <p:spPr>
            <a:xfrm>
              <a:off x="2616688" y="3345475"/>
              <a:ext cx="1897575" cy="833775"/>
            </a:xfrm>
            <a:custGeom>
              <a:rect b="b" l="l" r="r" t="t"/>
              <a:pathLst>
                <a:path extrusionOk="0" h="33351" w="75903">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2616388" y="3057550"/>
              <a:ext cx="1897875" cy="1095775"/>
            </a:xfrm>
            <a:custGeom>
              <a:rect b="b" l="l" r="r" t="t"/>
              <a:pathLst>
                <a:path extrusionOk="0" h="43831" w="75915">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2643763" y="3070150"/>
              <a:ext cx="1853825" cy="1070400"/>
            </a:xfrm>
            <a:custGeom>
              <a:rect b="b" l="l" r="r" t="t"/>
              <a:pathLst>
                <a:path extrusionOk="0" h="42816" w="74153">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 name="Google Shape;60;p13"/>
            <p:cNvGrpSpPr/>
            <p:nvPr/>
          </p:nvGrpSpPr>
          <p:grpSpPr>
            <a:xfrm>
              <a:off x="2723238" y="3123575"/>
              <a:ext cx="1675550" cy="965475"/>
              <a:chOff x="2723238" y="3123575"/>
              <a:chExt cx="1675550" cy="965475"/>
            </a:xfrm>
          </p:grpSpPr>
          <p:sp>
            <p:nvSpPr>
              <p:cNvPr id="61" name="Google Shape;61;p13"/>
              <p:cNvSpPr/>
              <p:nvPr/>
            </p:nvSpPr>
            <p:spPr>
              <a:xfrm>
                <a:off x="3065263" y="3123575"/>
                <a:ext cx="141100" cy="79225"/>
              </a:xfrm>
              <a:custGeom>
                <a:rect b="b" l="l" r="r" t="t"/>
                <a:pathLst>
                  <a:path extrusionOk="0" h="3169" w="5644">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3197713" y="3200100"/>
                <a:ext cx="141100" cy="79200"/>
              </a:xfrm>
              <a:custGeom>
                <a:rect b="b" l="l" r="r" t="t"/>
                <a:pathLst>
                  <a:path extrusionOk="0" h="3168" w="5644">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330463" y="3276550"/>
                <a:ext cx="140825" cy="79075"/>
              </a:xfrm>
              <a:custGeom>
                <a:rect b="b" l="l" r="r" t="t"/>
                <a:pathLst>
                  <a:path extrusionOk="0" h="3163" w="5633">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462613" y="3353050"/>
                <a:ext cx="141125" cy="79075"/>
              </a:xfrm>
              <a:custGeom>
                <a:rect b="b" l="l" r="r" t="t"/>
                <a:pathLst>
                  <a:path extrusionOk="0" h="3163" w="5645">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3595388" y="3429425"/>
                <a:ext cx="140800" cy="79200"/>
              </a:xfrm>
              <a:custGeom>
                <a:rect b="b" l="l" r="r" t="t"/>
                <a:pathLst>
                  <a:path extrusionOk="0" h="3168" w="5632">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3727838" y="3505775"/>
                <a:ext cx="141100" cy="79325"/>
              </a:xfrm>
              <a:custGeom>
                <a:rect b="b" l="l" r="r" t="t"/>
                <a:pathLst>
                  <a:path extrusionOk="0" h="3173" w="5644">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3860288" y="3582425"/>
                <a:ext cx="141125" cy="79175"/>
              </a:xfrm>
              <a:custGeom>
                <a:rect b="b" l="l" r="r" t="t"/>
                <a:pathLst>
                  <a:path extrusionOk="0" h="3167" w="5645">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3992738" y="3658925"/>
                <a:ext cx="141125" cy="79175"/>
              </a:xfrm>
              <a:custGeom>
                <a:rect b="b" l="l" r="r" t="t"/>
                <a:pathLst>
                  <a:path extrusionOk="0" h="3167" w="5645">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4125213" y="3735425"/>
                <a:ext cx="141100" cy="79050"/>
              </a:xfrm>
              <a:custGeom>
                <a:rect b="b" l="l" r="r" t="t"/>
                <a:pathLst>
                  <a:path extrusionOk="0" h="3162" w="5644">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4257663" y="3811925"/>
                <a:ext cx="141125" cy="79050"/>
              </a:xfrm>
              <a:custGeom>
                <a:rect b="b" l="l" r="r" t="t"/>
                <a:pathLst>
                  <a:path extrusionOk="0" h="3162" w="5645">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2968213" y="3176425"/>
                <a:ext cx="145575" cy="82925"/>
              </a:xfrm>
              <a:custGeom>
                <a:rect b="b" l="l" r="r" t="t"/>
                <a:pathLst>
                  <a:path extrusionOk="0" h="3317" w="5823">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2886963" y="3223950"/>
                <a:ext cx="201225" cy="114625"/>
              </a:xfrm>
              <a:custGeom>
                <a:rect b="b" l="l" r="r" t="t"/>
                <a:pathLst>
                  <a:path extrusionOk="0" h="4585" w="8049">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2805688" y="3271075"/>
                <a:ext cx="217325" cy="124050"/>
              </a:xfrm>
              <a:custGeom>
                <a:rect b="b" l="l" r="r" t="t"/>
                <a:pathLst>
                  <a:path extrusionOk="0" h="4962" w="8693">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4160638" y="3864775"/>
                <a:ext cx="145575" cy="82900"/>
              </a:xfrm>
              <a:custGeom>
                <a:rect b="b" l="l" r="r" t="t"/>
                <a:pathLst>
                  <a:path extrusionOk="0" h="3316" w="5823">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4023113" y="3879875"/>
                <a:ext cx="200950" cy="114525"/>
              </a:xfrm>
              <a:custGeom>
                <a:rect b="b" l="l" r="r" t="t"/>
                <a:pathLst>
                  <a:path extrusionOk="0" h="4581" w="8038">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3925188" y="3917450"/>
                <a:ext cx="217300" cy="123975"/>
              </a:xfrm>
              <a:custGeom>
                <a:rect b="b" l="l" r="r" t="t"/>
                <a:pathLst>
                  <a:path extrusionOk="0" h="4959" w="8692">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2723238" y="3317650"/>
                <a:ext cx="145875" cy="82975"/>
              </a:xfrm>
              <a:custGeom>
                <a:rect b="b" l="l" r="r" t="t"/>
                <a:pathLst>
                  <a:path extrusionOk="0" h="3319" w="5835">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2829513" y="3378950"/>
                <a:ext cx="145875" cy="83100"/>
              </a:xfrm>
              <a:custGeom>
                <a:rect b="b" l="l" r="r" t="t"/>
                <a:pathLst>
                  <a:path extrusionOk="0" h="3324" w="5835">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2935763" y="3440275"/>
                <a:ext cx="145875" cy="83100"/>
              </a:xfrm>
              <a:custGeom>
                <a:rect b="b" l="l" r="r" t="t"/>
                <a:pathLst>
                  <a:path extrusionOk="0" h="3324" w="5835">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2990838" y="3378025"/>
                <a:ext cx="121175" cy="68575"/>
              </a:xfrm>
              <a:custGeom>
                <a:rect b="b" l="l" r="r" t="t"/>
                <a:pathLst>
                  <a:path extrusionOk="0" h="2743" w="4847">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3075663" y="3426925"/>
                <a:ext cx="120875" cy="68500"/>
              </a:xfrm>
              <a:custGeom>
                <a:rect b="b" l="l" r="r" t="t"/>
                <a:pathLst>
                  <a:path extrusionOk="0" h="2740" w="4835">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3160513" y="3475950"/>
                <a:ext cx="120875" cy="68525"/>
              </a:xfrm>
              <a:custGeom>
                <a:rect b="b" l="l" r="r" t="t"/>
                <a:pathLst>
                  <a:path extrusionOk="0" h="2741" w="4835">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3245338" y="3524850"/>
                <a:ext cx="121175" cy="68500"/>
              </a:xfrm>
              <a:custGeom>
                <a:rect b="b" l="l" r="r" t="t"/>
                <a:pathLst>
                  <a:path extrusionOk="0" h="2740" w="4847">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3330463" y="3573950"/>
                <a:ext cx="120875" cy="68525"/>
              </a:xfrm>
              <a:custGeom>
                <a:rect b="b" l="l" r="r" t="t"/>
                <a:pathLst>
                  <a:path extrusionOk="0" h="2741" w="4835">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3415288" y="3623000"/>
                <a:ext cx="120875" cy="68500"/>
              </a:xfrm>
              <a:custGeom>
                <a:rect b="b" l="l" r="r" t="t"/>
                <a:pathLst>
                  <a:path extrusionOk="0" h="2740" w="4835">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3500138" y="3672100"/>
                <a:ext cx="120875" cy="68400"/>
              </a:xfrm>
              <a:custGeom>
                <a:rect b="b" l="l" r="r" t="t"/>
                <a:pathLst>
                  <a:path extrusionOk="0" h="2736" w="4835">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3584963" y="3721000"/>
                <a:ext cx="120875" cy="68525"/>
              </a:xfrm>
              <a:custGeom>
                <a:rect b="b" l="l" r="r" t="t"/>
                <a:pathLst>
                  <a:path extrusionOk="0" h="2741" w="4835">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3670088" y="3770225"/>
                <a:ext cx="120875" cy="68350"/>
              </a:xfrm>
              <a:custGeom>
                <a:rect b="b" l="l" r="r" t="t"/>
                <a:pathLst>
                  <a:path extrusionOk="0" h="2734" w="4835">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3754913" y="3819150"/>
                <a:ext cx="121175" cy="68400"/>
              </a:xfrm>
              <a:custGeom>
                <a:rect b="b" l="l" r="r" t="t"/>
                <a:pathLst>
                  <a:path extrusionOk="0" h="2736" w="4847">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3839763" y="3868050"/>
                <a:ext cx="120875" cy="68500"/>
              </a:xfrm>
              <a:custGeom>
                <a:rect b="b" l="l" r="r" t="t"/>
                <a:pathLst>
                  <a:path extrusionOk="0" h="2740" w="4835">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3057813" y="3322350"/>
                <a:ext cx="123550" cy="69900"/>
              </a:xfrm>
              <a:custGeom>
                <a:rect b="b" l="l" r="r" t="t"/>
                <a:pathLst>
                  <a:path extrusionOk="0" h="2796" w="4942">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3145313" y="3372975"/>
                <a:ext cx="123550" cy="69775"/>
              </a:xfrm>
              <a:custGeom>
                <a:rect b="b" l="l" r="r" t="t"/>
                <a:pathLst>
                  <a:path extrusionOk="0" h="2791" w="4942">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3232838" y="3423575"/>
                <a:ext cx="123550" cy="69775"/>
              </a:xfrm>
              <a:custGeom>
                <a:rect b="b" l="l" r="r" t="t"/>
                <a:pathLst>
                  <a:path extrusionOk="0" h="2791" w="4942">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3320338" y="3474175"/>
                <a:ext cx="123550" cy="69775"/>
              </a:xfrm>
              <a:custGeom>
                <a:rect b="b" l="l" r="r" t="t"/>
                <a:pathLst>
                  <a:path extrusionOk="0" h="2791" w="4942">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3407863" y="3524775"/>
                <a:ext cx="123550" cy="69775"/>
              </a:xfrm>
              <a:custGeom>
                <a:rect b="b" l="l" r="r" t="t"/>
                <a:pathLst>
                  <a:path extrusionOk="0" h="2791" w="4942">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3495663" y="3575275"/>
                <a:ext cx="123250" cy="69875"/>
              </a:xfrm>
              <a:custGeom>
                <a:rect b="b" l="l" r="r" t="t"/>
                <a:pathLst>
                  <a:path extrusionOk="0" h="2795" w="493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3583163" y="3625975"/>
                <a:ext cx="123575" cy="69775"/>
              </a:xfrm>
              <a:custGeom>
                <a:rect b="b" l="l" r="r" t="t"/>
                <a:pathLst>
                  <a:path extrusionOk="0" h="2791" w="4943">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3670688" y="3676275"/>
                <a:ext cx="123550" cy="69875"/>
              </a:xfrm>
              <a:custGeom>
                <a:rect b="b" l="l" r="r" t="t"/>
                <a:pathLst>
                  <a:path extrusionOk="0" h="2795" w="4942">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3758188" y="3726875"/>
                <a:ext cx="123550" cy="69925"/>
              </a:xfrm>
              <a:custGeom>
                <a:rect b="b" l="l" r="r" t="t"/>
                <a:pathLst>
                  <a:path extrusionOk="0" h="2797" w="4942">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3845713" y="3777475"/>
                <a:ext cx="123550" cy="69775"/>
              </a:xfrm>
              <a:custGeom>
                <a:rect b="b" l="l" r="r" t="t"/>
                <a:pathLst>
                  <a:path extrusionOk="0" h="2791" w="4942">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3933513" y="3828075"/>
                <a:ext cx="123250" cy="69800"/>
              </a:xfrm>
              <a:custGeom>
                <a:rect b="b" l="l" r="r" t="t"/>
                <a:pathLst>
                  <a:path extrusionOk="0" h="2792" w="493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3080738" y="3241325"/>
                <a:ext cx="132775" cy="75600"/>
              </a:xfrm>
              <a:custGeom>
                <a:rect b="b" l="l" r="r" t="t"/>
                <a:pathLst>
                  <a:path extrusionOk="0" h="3024" w="5311">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3178963" y="3298175"/>
                <a:ext cx="133075" cy="75600"/>
              </a:xfrm>
              <a:custGeom>
                <a:rect b="b" l="l" r="r" t="t"/>
                <a:pathLst>
                  <a:path extrusionOk="0" h="3024" w="5323">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3277488" y="3354900"/>
                <a:ext cx="132775" cy="75600"/>
              </a:xfrm>
              <a:custGeom>
                <a:rect b="b" l="l" r="r" t="t"/>
                <a:pathLst>
                  <a:path extrusionOk="0" h="3024" w="5311">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3375713" y="3411575"/>
                <a:ext cx="133075" cy="75600"/>
              </a:xfrm>
              <a:custGeom>
                <a:rect b="b" l="l" r="r" t="t"/>
                <a:pathLst>
                  <a:path extrusionOk="0" h="3024" w="5323">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3473938" y="3468425"/>
                <a:ext cx="133075" cy="75600"/>
              </a:xfrm>
              <a:custGeom>
                <a:rect b="b" l="l" r="r" t="t"/>
                <a:pathLst>
                  <a:path extrusionOk="0" h="3024" w="5323">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3572463" y="3525275"/>
                <a:ext cx="132775" cy="75600"/>
              </a:xfrm>
              <a:custGeom>
                <a:rect b="b" l="l" r="r" t="t"/>
                <a:pathLst>
                  <a:path extrusionOk="0" h="3024" w="5311">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3670688" y="3582000"/>
                <a:ext cx="133075" cy="75600"/>
              </a:xfrm>
              <a:custGeom>
                <a:rect b="b" l="l" r="r" t="t"/>
                <a:pathLst>
                  <a:path extrusionOk="0" h="3024" w="5323">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3769213" y="3638850"/>
                <a:ext cx="132775" cy="75575"/>
              </a:xfrm>
              <a:custGeom>
                <a:rect b="b" l="l" r="r" t="t"/>
                <a:pathLst>
                  <a:path extrusionOk="0" h="3023" w="5311">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3867438" y="3695550"/>
                <a:ext cx="132775" cy="75600"/>
              </a:xfrm>
              <a:custGeom>
                <a:rect b="b" l="l" r="r" t="t"/>
                <a:pathLst>
                  <a:path extrusionOk="0" h="3024" w="5311">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3965963" y="3752400"/>
                <a:ext cx="132775" cy="75600"/>
              </a:xfrm>
              <a:custGeom>
                <a:rect b="b" l="l" r="r" t="t"/>
                <a:pathLst>
                  <a:path extrusionOk="0" h="3024" w="5311">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4064188" y="3809250"/>
                <a:ext cx="133075" cy="75600"/>
              </a:xfrm>
              <a:custGeom>
                <a:rect b="b" l="l" r="r" t="t"/>
                <a:pathLst>
                  <a:path extrusionOk="0" h="3024" w="5323">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3915663" y="4005975"/>
                <a:ext cx="145875" cy="83075"/>
              </a:xfrm>
              <a:custGeom>
                <a:rect b="b" l="l" r="r" t="t"/>
                <a:pathLst>
                  <a:path extrusionOk="0" h="3323" w="5835">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3809388" y="3944650"/>
                <a:ext cx="145875" cy="83100"/>
              </a:xfrm>
              <a:custGeom>
                <a:rect b="b" l="l" r="r" t="t"/>
                <a:pathLst>
                  <a:path extrusionOk="0" h="3324" w="5835">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3703138" y="3883350"/>
                <a:ext cx="145875" cy="82950"/>
              </a:xfrm>
              <a:custGeom>
                <a:rect b="b" l="l" r="r" t="t"/>
                <a:pathLst>
                  <a:path extrusionOk="0" h="3318" w="5835">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3042338" y="3501700"/>
                <a:ext cx="700400" cy="403300"/>
              </a:xfrm>
              <a:custGeom>
                <a:rect b="b" l="l" r="r" t="t"/>
                <a:pathLst>
                  <a:path extrusionOk="0" h="16132" w="28016">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13"/>
            <p:cNvSpPr/>
            <p:nvPr/>
          </p:nvSpPr>
          <p:spPr>
            <a:xfrm>
              <a:off x="3548638" y="2988300"/>
              <a:ext cx="838525" cy="489075"/>
            </a:xfrm>
            <a:custGeom>
              <a:rect b="b" l="l" r="r" t="t"/>
              <a:pathLst>
                <a:path extrusionOk="0" h="19563" w="33541">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3548638" y="2968000"/>
              <a:ext cx="838525" cy="484075"/>
            </a:xfrm>
            <a:custGeom>
              <a:rect b="b" l="l" r="r" t="t"/>
              <a:pathLst>
                <a:path extrusionOk="0" h="19363" w="33541">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3760888" y="2885900"/>
              <a:ext cx="414350" cy="444425"/>
            </a:xfrm>
            <a:custGeom>
              <a:rect b="b" l="l" r="r" t="t"/>
              <a:pathLst>
                <a:path extrusionOk="0" h="17777" w="16574">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3759688" y="2873400"/>
              <a:ext cx="415550" cy="239350"/>
            </a:xfrm>
            <a:custGeom>
              <a:rect b="b" l="l" r="r" t="t"/>
              <a:pathLst>
                <a:path extrusionOk="0" h="9574" w="16622">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3248613" y="1504175"/>
              <a:ext cx="1450200" cy="1892225"/>
            </a:xfrm>
            <a:custGeom>
              <a:rect b="b" l="l" r="r" t="t"/>
              <a:pathLst>
                <a:path extrusionOk="0" h="75689" w="58008">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3237288" y="1535150"/>
              <a:ext cx="1408250" cy="1864225"/>
            </a:xfrm>
            <a:custGeom>
              <a:rect b="b" l="l" r="r" t="t"/>
              <a:pathLst>
                <a:path extrusionOk="0" h="74569" w="5633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3266763" y="1573550"/>
              <a:ext cx="1349000" cy="1787150"/>
            </a:xfrm>
            <a:custGeom>
              <a:rect b="b" l="l" r="r" t="t"/>
              <a:pathLst>
                <a:path extrusionOk="0" h="71486" w="5396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13"/>
          <p:cNvSpPr/>
          <p:nvPr/>
        </p:nvSpPr>
        <p:spPr>
          <a:xfrm>
            <a:off x="7650588" y="1860097"/>
            <a:ext cx="1236307" cy="1672149"/>
          </a:xfrm>
          <a:custGeom>
            <a:rect b="b" l="l" r="r" t="t"/>
            <a:pathLst>
              <a:path extrusionOk="0" h="71307" w="52721">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7644163" y="1489306"/>
            <a:ext cx="1249158" cy="741583"/>
          </a:xfrm>
          <a:custGeom>
            <a:rect b="b" l="l" r="r" t="t"/>
            <a:pathLst>
              <a:path extrusionOk="0" h="31624" w="53269">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7670685" y="1973431"/>
            <a:ext cx="567349" cy="364108"/>
          </a:xfrm>
          <a:custGeom>
            <a:rect b="b" l="l" r="r" t="t"/>
            <a:pathLst>
              <a:path extrusionOk="0" h="15527" w="24194">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7670685" y="2024528"/>
            <a:ext cx="567349" cy="364390"/>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7670685" y="2075907"/>
            <a:ext cx="567349" cy="364108"/>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7670685" y="2127286"/>
            <a:ext cx="567349" cy="364108"/>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7670685" y="2178665"/>
            <a:ext cx="567349" cy="364085"/>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7670685" y="2270238"/>
            <a:ext cx="567349" cy="364108"/>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7670685" y="2321617"/>
            <a:ext cx="567349" cy="364085"/>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7670685" y="2372691"/>
            <a:ext cx="567349" cy="364390"/>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7670685" y="2424070"/>
            <a:ext cx="567349" cy="364108"/>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7670685" y="2475449"/>
            <a:ext cx="567349" cy="364108"/>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7670685" y="2567021"/>
            <a:ext cx="567349" cy="364108"/>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7670685" y="2618400"/>
            <a:ext cx="567349" cy="364108"/>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7670685" y="2669779"/>
            <a:ext cx="567349" cy="364085"/>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7670685" y="2720853"/>
            <a:ext cx="567349" cy="364390"/>
          </a:xfrm>
          <a:custGeom>
            <a:rect b="b" l="l" r="r" t="t"/>
            <a:pathLst>
              <a:path extrusionOk="0" h="15539" w="24194">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7670685" y="2772232"/>
            <a:ext cx="567349" cy="364108"/>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7670685" y="2863804"/>
            <a:ext cx="567349" cy="364108"/>
          </a:xfrm>
          <a:custGeom>
            <a:rect b="b" l="l" r="r" t="t"/>
            <a:pathLst>
              <a:path extrusionOk="0" h="15527" w="24194">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7670685" y="2915183"/>
            <a:ext cx="567349" cy="364108"/>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7670685" y="2966562"/>
            <a:ext cx="567349" cy="364108"/>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7670685" y="3017941"/>
            <a:ext cx="567349" cy="364085"/>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7670685" y="3069038"/>
            <a:ext cx="567349" cy="364366"/>
          </a:xfrm>
          <a:custGeom>
            <a:rect b="b" l="l" r="r" t="t"/>
            <a:pathLst>
              <a:path extrusionOk="0" h="15538" w="24194">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8299450" y="1973431"/>
            <a:ext cx="567068" cy="364108"/>
          </a:xfrm>
          <a:custGeom>
            <a:rect b="b" l="l" r="r" t="t"/>
            <a:pathLst>
              <a:path extrusionOk="0" h="15527" w="24182">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8299450" y="2024528"/>
            <a:ext cx="567068" cy="364390"/>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8299450" y="2075907"/>
            <a:ext cx="567068" cy="364108"/>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8299450" y="2127286"/>
            <a:ext cx="567068" cy="364108"/>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8299450" y="2178665"/>
            <a:ext cx="567068" cy="364085"/>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8299450" y="2270238"/>
            <a:ext cx="567068" cy="364108"/>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8299450" y="2321617"/>
            <a:ext cx="567068" cy="364085"/>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8299450" y="2372691"/>
            <a:ext cx="567068" cy="364390"/>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8299450" y="2424070"/>
            <a:ext cx="567068" cy="364108"/>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8299450" y="2475449"/>
            <a:ext cx="567068" cy="364108"/>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8299450" y="2567021"/>
            <a:ext cx="567068" cy="364108"/>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8299450" y="2618400"/>
            <a:ext cx="567068" cy="364108"/>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8299450" y="2669779"/>
            <a:ext cx="567068" cy="364085"/>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8299450" y="2720853"/>
            <a:ext cx="567068" cy="364390"/>
          </a:xfrm>
          <a:custGeom>
            <a:rect b="b" l="l" r="r" t="t"/>
            <a:pathLst>
              <a:path extrusionOk="0" h="15539" w="24182">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8299450" y="2772232"/>
            <a:ext cx="567068" cy="364108"/>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8299450" y="2863804"/>
            <a:ext cx="567068" cy="364108"/>
          </a:xfrm>
          <a:custGeom>
            <a:rect b="b" l="l" r="r" t="t"/>
            <a:pathLst>
              <a:path extrusionOk="0" h="15527" w="24182">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8299450" y="2915183"/>
            <a:ext cx="567068" cy="364108"/>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8299450" y="2966562"/>
            <a:ext cx="567068" cy="364108"/>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8299450" y="3017941"/>
            <a:ext cx="567068" cy="364085"/>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8299450" y="3069038"/>
            <a:ext cx="567068" cy="364366"/>
          </a:xfrm>
          <a:custGeom>
            <a:rect b="b" l="l" r="r" t="t"/>
            <a:pathLst>
              <a:path extrusionOk="0" h="15538" w="24182">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13"/>
          <p:cNvGrpSpPr/>
          <p:nvPr/>
        </p:nvGrpSpPr>
        <p:grpSpPr>
          <a:xfrm>
            <a:off x="7399692" y="1350327"/>
            <a:ext cx="1738986" cy="1497958"/>
            <a:chOff x="5553063" y="1487604"/>
            <a:chExt cx="1981525" cy="1707075"/>
          </a:xfrm>
        </p:grpSpPr>
        <p:sp>
          <p:nvSpPr>
            <p:cNvPr id="167" name="Google Shape;167;p13"/>
            <p:cNvSpPr/>
            <p:nvPr/>
          </p:nvSpPr>
          <p:spPr>
            <a:xfrm>
              <a:off x="5563488" y="2071829"/>
              <a:ext cx="1960975" cy="1122850"/>
            </a:xfrm>
            <a:custGeom>
              <a:rect b="b" l="l" r="r" t="t"/>
              <a:pathLst>
                <a:path extrusionOk="0" h="44914" w="78439">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5553063" y="1487604"/>
              <a:ext cx="1981525" cy="1164300"/>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13"/>
          <p:cNvSpPr/>
          <p:nvPr/>
        </p:nvSpPr>
        <p:spPr>
          <a:xfrm>
            <a:off x="6218125" y="1476600"/>
            <a:ext cx="216600" cy="2166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6356200" y="1199550"/>
            <a:ext cx="162600" cy="1626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6606700" y="1266600"/>
            <a:ext cx="183600" cy="1836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6652125" y="991225"/>
            <a:ext cx="148500" cy="1485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6886625" y="1088550"/>
            <a:ext cx="125100" cy="1251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7145150" y="1249225"/>
            <a:ext cx="100800" cy="1008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7145150" y="1028550"/>
            <a:ext cx="100800" cy="1008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7379550" y="1199550"/>
            <a:ext cx="82200" cy="822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7499675" y="1362150"/>
            <a:ext cx="70500" cy="705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7686800" y="1379450"/>
            <a:ext cx="53100" cy="531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7767350" y="1537025"/>
            <a:ext cx="53100" cy="531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7895275" y="1558350"/>
            <a:ext cx="53100" cy="531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22"/>
          <p:cNvSpPr txBox="1"/>
          <p:nvPr>
            <p:ph type="title"/>
          </p:nvPr>
        </p:nvSpPr>
        <p:spPr>
          <a:xfrm>
            <a:off x="514775" y="300700"/>
            <a:ext cx="8114400" cy="51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400"/>
              <a:t>Conclusion</a:t>
            </a:r>
            <a:endParaRPr sz="4400"/>
          </a:p>
        </p:txBody>
      </p:sp>
      <p:grpSp>
        <p:nvGrpSpPr>
          <p:cNvPr id="774" name="Google Shape;774;p22"/>
          <p:cNvGrpSpPr/>
          <p:nvPr/>
        </p:nvGrpSpPr>
        <p:grpSpPr>
          <a:xfrm>
            <a:off x="74089" y="1538524"/>
            <a:ext cx="2681840" cy="2590462"/>
            <a:chOff x="3308863" y="1644937"/>
            <a:chExt cx="2526225" cy="2461013"/>
          </a:xfrm>
        </p:grpSpPr>
        <p:grpSp>
          <p:nvGrpSpPr>
            <p:cNvPr id="775" name="Google Shape;775;p22"/>
            <p:cNvGrpSpPr/>
            <p:nvPr/>
          </p:nvGrpSpPr>
          <p:grpSpPr>
            <a:xfrm>
              <a:off x="4447388" y="2652255"/>
              <a:ext cx="1387700" cy="1453695"/>
              <a:chOff x="4447388" y="2652255"/>
              <a:chExt cx="1387700" cy="1453695"/>
            </a:xfrm>
          </p:grpSpPr>
          <p:sp>
            <p:nvSpPr>
              <p:cNvPr id="776" name="Google Shape;776;p22"/>
              <p:cNvSpPr/>
              <p:nvPr/>
            </p:nvSpPr>
            <p:spPr>
              <a:xfrm>
                <a:off x="4447388" y="3302850"/>
                <a:ext cx="1387700" cy="803100"/>
              </a:xfrm>
              <a:custGeom>
                <a:rect b="b" l="l" r="r" t="t"/>
                <a:pathLst>
                  <a:path extrusionOk="0" h="32124" w="55508">
                    <a:moveTo>
                      <a:pt x="20801" y="298"/>
                    </a:moveTo>
                    <a:lnTo>
                      <a:pt x="54996" y="20039"/>
                    </a:lnTo>
                    <a:lnTo>
                      <a:pt x="34720" y="31826"/>
                    </a:lnTo>
                    <a:lnTo>
                      <a:pt x="525" y="12086"/>
                    </a:lnTo>
                    <a:lnTo>
                      <a:pt x="20801" y="298"/>
                    </a:lnTo>
                    <a:close/>
                    <a:moveTo>
                      <a:pt x="20801" y="1"/>
                    </a:moveTo>
                    <a:lnTo>
                      <a:pt x="1" y="12086"/>
                    </a:lnTo>
                    <a:lnTo>
                      <a:pt x="34720" y="32124"/>
                    </a:lnTo>
                    <a:lnTo>
                      <a:pt x="55508" y="20039"/>
                    </a:lnTo>
                    <a:lnTo>
                      <a:pt x="20801"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2"/>
              <p:cNvSpPr/>
              <p:nvPr/>
            </p:nvSpPr>
            <p:spPr>
              <a:xfrm>
                <a:off x="4447388" y="3302850"/>
                <a:ext cx="1387700" cy="803100"/>
              </a:xfrm>
              <a:custGeom>
                <a:rect b="b" l="l" r="r" t="t"/>
                <a:pathLst>
                  <a:path extrusionOk="0" h="32124" w="55508">
                    <a:moveTo>
                      <a:pt x="20801" y="298"/>
                    </a:moveTo>
                    <a:lnTo>
                      <a:pt x="54996" y="20039"/>
                    </a:lnTo>
                    <a:lnTo>
                      <a:pt x="34720" y="31826"/>
                    </a:lnTo>
                    <a:lnTo>
                      <a:pt x="525" y="12086"/>
                    </a:lnTo>
                    <a:lnTo>
                      <a:pt x="20801" y="298"/>
                    </a:lnTo>
                    <a:close/>
                    <a:moveTo>
                      <a:pt x="20801" y="1"/>
                    </a:moveTo>
                    <a:lnTo>
                      <a:pt x="1" y="12086"/>
                    </a:lnTo>
                    <a:lnTo>
                      <a:pt x="34720" y="32124"/>
                    </a:lnTo>
                    <a:lnTo>
                      <a:pt x="55508" y="20039"/>
                    </a:lnTo>
                    <a:lnTo>
                      <a:pt x="20801" y="1"/>
                    </a:ln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2"/>
              <p:cNvSpPr/>
              <p:nvPr/>
            </p:nvSpPr>
            <p:spPr>
              <a:xfrm>
                <a:off x="4541163" y="2824825"/>
                <a:ext cx="393225" cy="183375"/>
              </a:xfrm>
              <a:custGeom>
                <a:rect b="b" l="l" r="r" t="t"/>
                <a:pathLst>
                  <a:path extrusionOk="0" h="7335" w="15729">
                    <a:moveTo>
                      <a:pt x="6156" y="7335"/>
                    </a:moveTo>
                    <a:lnTo>
                      <a:pt x="15729" y="1762"/>
                    </a:lnTo>
                    <a:cubicBezTo>
                      <a:pt x="15633" y="1691"/>
                      <a:pt x="15538" y="1620"/>
                      <a:pt x="15443" y="1548"/>
                    </a:cubicBezTo>
                    <a:cubicBezTo>
                      <a:pt x="15348" y="1489"/>
                      <a:pt x="15240" y="1405"/>
                      <a:pt x="15145" y="1334"/>
                    </a:cubicBezTo>
                    <a:lnTo>
                      <a:pt x="15133" y="1334"/>
                    </a:lnTo>
                    <a:lnTo>
                      <a:pt x="15109" y="1310"/>
                    </a:lnTo>
                    <a:cubicBezTo>
                      <a:pt x="15026" y="1262"/>
                      <a:pt x="14943" y="1203"/>
                      <a:pt x="14848" y="1143"/>
                    </a:cubicBezTo>
                    <a:cubicBezTo>
                      <a:pt x="14764" y="1096"/>
                      <a:pt x="14669" y="1024"/>
                      <a:pt x="14574" y="977"/>
                    </a:cubicBezTo>
                    <a:lnTo>
                      <a:pt x="14502" y="941"/>
                    </a:lnTo>
                    <a:cubicBezTo>
                      <a:pt x="14431" y="893"/>
                      <a:pt x="14359" y="858"/>
                      <a:pt x="14288" y="810"/>
                    </a:cubicBezTo>
                    <a:cubicBezTo>
                      <a:pt x="14252" y="798"/>
                      <a:pt x="14228" y="786"/>
                      <a:pt x="14205" y="774"/>
                    </a:cubicBezTo>
                    <a:lnTo>
                      <a:pt x="14086" y="715"/>
                    </a:lnTo>
                    <a:lnTo>
                      <a:pt x="14002" y="667"/>
                    </a:lnTo>
                    <a:cubicBezTo>
                      <a:pt x="13955" y="643"/>
                      <a:pt x="13907" y="619"/>
                      <a:pt x="13859" y="596"/>
                    </a:cubicBezTo>
                    <a:lnTo>
                      <a:pt x="13764" y="548"/>
                    </a:lnTo>
                    <a:lnTo>
                      <a:pt x="13716" y="536"/>
                    </a:lnTo>
                    <a:cubicBezTo>
                      <a:pt x="13633" y="488"/>
                      <a:pt x="13538" y="453"/>
                      <a:pt x="13443" y="417"/>
                    </a:cubicBezTo>
                    <a:cubicBezTo>
                      <a:pt x="13347" y="381"/>
                      <a:pt x="13252" y="346"/>
                      <a:pt x="13169" y="310"/>
                    </a:cubicBezTo>
                    <a:lnTo>
                      <a:pt x="13121" y="298"/>
                    </a:lnTo>
                    <a:lnTo>
                      <a:pt x="13026" y="262"/>
                    </a:lnTo>
                    <a:lnTo>
                      <a:pt x="12883" y="215"/>
                    </a:lnTo>
                    <a:lnTo>
                      <a:pt x="12812" y="203"/>
                    </a:lnTo>
                    <a:lnTo>
                      <a:pt x="12681" y="167"/>
                    </a:lnTo>
                    <a:lnTo>
                      <a:pt x="12585" y="143"/>
                    </a:lnTo>
                    <a:lnTo>
                      <a:pt x="12490" y="119"/>
                    </a:lnTo>
                    <a:lnTo>
                      <a:pt x="12371" y="96"/>
                    </a:lnTo>
                    <a:lnTo>
                      <a:pt x="12312" y="72"/>
                    </a:lnTo>
                    <a:lnTo>
                      <a:pt x="12192" y="60"/>
                    </a:lnTo>
                    <a:lnTo>
                      <a:pt x="12050" y="36"/>
                    </a:lnTo>
                    <a:lnTo>
                      <a:pt x="12002" y="24"/>
                    </a:lnTo>
                    <a:cubicBezTo>
                      <a:pt x="11966" y="24"/>
                      <a:pt x="11931" y="24"/>
                      <a:pt x="11883" y="12"/>
                    </a:cubicBezTo>
                    <a:cubicBezTo>
                      <a:pt x="11847" y="12"/>
                      <a:pt x="11788" y="0"/>
                      <a:pt x="11740" y="0"/>
                    </a:cubicBezTo>
                    <a:lnTo>
                      <a:pt x="11692" y="0"/>
                    </a:lnTo>
                    <a:lnTo>
                      <a:pt x="11597" y="0"/>
                    </a:lnTo>
                    <a:lnTo>
                      <a:pt x="11419" y="0"/>
                    </a:lnTo>
                    <a:lnTo>
                      <a:pt x="11371" y="0"/>
                    </a:lnTo>
                    <a:lnTo>
                      <a:pt x="11299" y="0"/>
                    </a:lnTo>
                    <a:cubicBezTo>
                      <a:pt x="11216" y="0"/>
                      <a:pt x="11145" y="0"/>
                      <a:pt x="11073" y="12"/>
                    </a:cubicBezTo>
                    <a:lnTo>
                      <a:pt x="11014" y="12"/>
                    </a:lnTo>
                    <a:lnTo>
                      <a:pt x="10966" y="12"/>
                    </a:lnTo>
                    <a:cubicBezTo>
                      <a:pt x="10847" y="24"/>
                      <a:pt x="10740" y="36"/>
                      <a:pt x="10633" y="60"/>
                    </a:cubicBezTo>
                    <a:lnTo>
                      <a:pt x="10609" y="60"/>
                    </a:lnTo>
                    <a:lnTo>
                      <a:pt x="10609" y="60"/>
                    </a:lnTo>
                    <a:lnTo>
                      <a:pt x="10549" y="72"/>
                    </a:lnTo>
                    <a:cubicBezTo>
                      <a:pt x="10478" y="84"/>
                      <a:pt x="10407" y="107"/>
                      <a:pt x="10347" y="119"/>
                    </a:cubicBezTo>
                    <a:lnTo>
                      <a:pt x="10252" y="155"/>
                    </a:lnTo>
                    <a:lnTo>
                      <a:pt x="10133" y="203"/>
                    </a:lnTo>
                    <a:lnTo>
                      <a:pt x="10097" y="215"/>
                    </a:lnTo>
                    <a:cubicBezTo>
                      <a:pt x="10037" y="227"/>
                      <a:pt x="9978" y="262"/>
                      <a:pt x="9918" y="286"/>
                    </a:cubicBezTo>
                    <a:lnTo>
                      <a:pt x="9823" y="322"/>
                    </a:lnTo>
                    <a:cubicBezTo>
                      <a:pt x="9740" y="357"/>
                      <a:pt x="9645" y="405"/>
                      <a:pt x="9561" y="453"/>
                    </a:cubicBezTo>
                    <a:lnTo>
                      <a:pt x="0" y="6013"/>
                    </a:lnTo>
                    <a:cubicBezTo>
                      <a:pt x="84" y="5965"/>
                      <a:pt x="167" y="5918"/>
                      <a:pt x="262" y="5882"/>
                    </a:cubicBezTo>
                    <a:lnTo>
                      <a:pt x="346" y="5846"/>
                    </a:lnTo>
                    <a:cubicBezTo>
                      <a:pt x="405" y="5822"/>
                      <a:pt x="465" y="5787"/>
                      <a:pt x="524" y="5763"/>
                    </a:cubicBezTo>
                    <a:lnTo>
                      <a:pt x="679" y="5715"/>
                    </a:lnTo>
                    <a:cubicBezTo>
                      <a:pt x="715" y="5703"/>
                      <a:pt x="739" y="5691"/>
                      <a:pt x="774" y="5691"/>
                    </a:cubicBezTo>
                    <a:cubicBezTo>
                      <a:pt x="834" y="5668"/>
                      <a:pt x="905" y="5656"/>
                      <a:pt x="965" y="5644"/>
                    </a:cubicBezTo>
                    <a:lnTo>
                      <a:pt x="1036" y="5620"/>
                    </a:lnTo>
                    <a:lnTo>
                      <a:pt x="1072" y="5620"/>
                    </a:lnTo>
                    <a:cubicBezTo>
                      <a:pt x="1167" y="5608"/>
                      <a:pt x="1286" y="5584"/>
                      <a:pt x="1393" y="5572"/>
                    </a:cubicBezTo>
                    <a:lnTo>
                      <a:pt x="1501" y="5572"/>
                    </a:lnTo>
                    <a:cubicBezTo>
                      <a:pt x="1572" y="5572"/>
                      <a:pt x="1655" y="5560"/>
                      <a:pt x="1727" y="5560"/>
                    </a:cubicBezTo>
                    <a:lnTo>
                      <a:pt x="1846" y="5560"/>
                    </a:lnTo>
                    <a:lnTo>
                      <a:pt x="2025" y="5560"/>
                    </a:lnTo>
                    <a:lnTo>
                      <a:pt x="2167" y="5560"/>
                    </a:lnTo>
                    <a:lnTo>
                      <a:pt x="2322" y="5584"/>
                    </a:lnTo>
                    <a:lnTo>
                      <a:pt x="2489" y="5596"/>
                    </a:lnTo>
                    <a:lnTo>
                      <a:pt x="2620" y="5620"/>
                    </a:lnTo>
                    <a:lnTo>
                      <a:pt x="2798" y="5656"/>
                    </a:lnTo>
                    <a:lnTo>
                      <a:pt x="2929" y="5680"/>
                    </a:lnTo>
                    <a:lnTo>
                      <a:pt x="3120" y="5727"/>
                    </a:lnTo>
                    <a:lnTo>
                      <a:pt x="3239" y="5763"/>
                    </a:lnTo>
                    <a:cubicBezTo>
                      <a:pt x="3310" y="5787"/>
                      <a:pt x="3382" y="5811"/>
                      <a:pt x="3453" y="5834"/>
                    </a:cubicBezTo>
                    <a:lnTo>
                      <a:pt x="3549" y="5870"/>
                    </a:lnTo>
                    <a:cubicBezTo>
                      <a:pt x="3763" y="5941"/>
                      <a:pt x="3965" y="6025"/>
                      <a:pt x="4191" y="6120"/>
                    </a:cubicBezTo>
                    <a:lnTo>
                      <a:pt x="4287" y="6168"/>
                    </a:lnTo>
                    <a:cubicBezTo>
                      <a:pt x="4358" y="6203"/>
                      <a:pt x="4441" y="6239"/>
                      <a:pt x="4513" y="6275"/>
                    </a:cubicBezTo>
                    <a:lnTo>
                      <a:pt x="4632" y="6334"/>
                    </a:lnTo>
                    <a:cubicBezTo>
                      <a:pt x="4727" y="6394"/>
                      <a:pt x="4822" y="6442"/>
                      <a:pt x="4930" y="6501"/>
                    </a:cubicBezTo>
                    <a:cubicBezTo>
                      <a:pt x="5120" y="6620"/>
                      <a:pt x="5323" y="6751"/>
                      <a:pt x="5525" y="6882"/>
                    </a:cubicBezTo>
                    <a:lnTo>
                      <a:pt x="5549" y="6894"/>
                    </a:lnTo>
                    <a:cubicBezTo>
                      <a:pt x="5751" y="7025"/>
                      <a:pt x="5954" y="7180"/>
                      <a:pt x="6156" y="7335"/>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2"/>
              <p:cNvSpPr/>
              <p:nvPr/>
            </p:nvSpPr>
            <p:spPr>
              <a:xfrm>
                <a:off x="4750660" y="2652255"/>
                <a:ext cx="603675" cy="464375"/>
              </a:xfrm>
              <a:custGeom>
                <a:rect b="b" l="l" r="r" t="t"/>
                <a:pathLst>
                  <a:path extrusionOk="0" h="18575" w="24147">
                    <a:moveTo>
                      <a:pt x="7633" y="7692"/>
                    </a:moveTo>
                    <a:lnTo>
                      <a:pt x="7728" y="7776"/>
                    </a:lnTo>
                    <a:cubicBezTo>
                      <a:pt x="7930" y="7930"/>
                      <a:pt x="8133" y="8097"/>
                      <a:pt x="8323" y="8264"/>
                    </a:cubicBezTo>
                    <a:lnTo>
                      <a:pt x="8431" y="8347"/>
                    </a:lnTo>
                    <a:cubicBezTo>
                      <a:pt x="8633" y="8526"/>
                      <a:pt x="8835" y="8704"/>
                      <a:pt x="9026" y="8895"/>
                    </a:cubicBezTo>
                    <a:cubicBezTo>
                      <a:pt x="9038" y="8907"/>
                      <a:pt x="9050" y="8919"/>
                      <a:pt x="9073" y="8930"/>
                    </a:cubicBezTo>
                    <a:cubicBezTo>
                      <a:pt x="9264" y="9121"/>
                      <a:pt x="9454" y="9323"/>
                      <a:pt x="9645" y="9514"/>
                    </a:cubicBezTo>
                    <a:lnTo>
                      <a:pt x="9704" y="9585"/>
                    </a:lnTo>
                    <a:cubicBezTo>
                      <a:pt x="9895" y="9776"/>
                      <a:pt x="10074" y="9990"/>
                      <a:pt x="10252" y="10204"/>
                    </a:cubicBezTo>
                    <a:lnTo>
                      <a:pt x="10336" y="10300"/>
                    </a:lnTo>
                    <a:cubicBezTo>
                      <a:pt x="10514" y="10502"/>
                      <a:pt x="10681" y="10716"/>
                      <a:pt x="10847" y="10931"/>
                    </a:cubicBezTo>
                    <a:lnTo>
                      <a:pt x="10967" y="11074"/>
                    </a:lnTo>
                    <a:cubicBezTo>
                      <a:pt x="11074" y="11228"/>
                      <a:pt x="11193" y="11383"/>
                      <a:pt x="11300" y="11538"/>
                    </a:cubicBezTo>
                    <a:cubicBezTo>
                      <a:pt x="11383" y="11657"/>
                      <a:pt x="11467" y="11776"/>
                      <a:pt x="11562" y="11907"/>
                    </a:cubicBezTo>
                    <a:cubicBezTo>
                      <a:pt x="11681" y="12086"/>
                      <a:pt x="11812" y="12276"/>
                      <a:pt x="11931" y="12455"/>
                    </a:cubicBezTo>
                    <a:cubicBezTo>
                      <a:pt x="11955" y="12502"/>
                      <a:pt x="11979" y="12538"/>
                      <a:pt x="12002" y="12574"/>
                    </a:cubicBezTo>
                    <a:cubicBezTo>
                      <a:pt x="12145" y="12800"/>
                      <a:pt x="12288" y="13038"/>
                      <a:pt x="12431" y="13276"/>
                    </a:cubicBezTo>
                    <a:cubicBezTo>
                      <a:pt x="12491" y="13383"/>
                      <a:pt x="12550" y="13491"/>
                      <a:pt x="12610" y="13598"/>
                    </a:cubicBezTo>
                    <a:cubicBezTo>
                      <a:pt x="12705" y="13776"/>
                      <a:pt x="12800" y="13943"/>
                      <a:pt x="12895" y="14122"/>
                    </a:cubicBezTo>
                    <a:lnTo>
                      <a:pt x="12979" y="14288"/>
                    </a:lnTo>
                    <a:cubicBezTo>
                      <a:pt x="13098" y="14526"/>
                      <a:pt x="13217" y="14776"/>
                      <a:pt x="13336" y="15015"/>
                    </a:cubicBezTo>
                    <a:cubicBezTo>
                      <a:pt x="13348" y="15050"/>
                      <a:pt x="13360" y="15086"/>
                      <a:pt x="13372" y="15122"/>
                    </a:cubicBezTo>
                    <a:cubicBezTo>
                      <a:pt x="13491" y="15372"/>
                      <a:pt x="13598" y="15622"/>
                      <a:pt x="13705" y="15884"/>
                    </a:cubicBezTo>
                    <a:lnTo>
                      <a:pt x="13753" y="15979"/>
                    </a:lnTo>
                    <a:cubicBezTo>
                      <a:pt x="13848" y="16241"/>
                      <a:pt x="13943" y="16491"/>
                      <a:pt x="14050" y="16753"/>
                    </a:cubicBezTo>
                    <a:lnTo>
                      <a:pt x="14086" y="16872"/>
                    </a:lnTo>
                    <a:cubicBezTo>
                      <a:pt x="14169" y="17122"/>
                      <a:pt x="14253" y="17384"/>
                      <a:pt x="14336" y="17634"/>
                    </a:cubicBezTo>
                    <a:cubicBezTo>
                      <a:pt x="14348" y="17682"/>
                      <a:pt x="14360" y="17717"/>
                      <a:pt x="14372" y="17753"/>
                    </a:cubicBezTo>
                    <a:cubicBezTo>
                      <a:pt x="14443" y="18027"/>
                      <a:pt x="14515" y="18301"/>
                      <a:pt x="14586" y="18575"/>
                    </a:cubicBezTo>
                    <a:lnTo>
                      <a:pt x="24147" y="13002"/>
                    </a:lnTo>
                    <a:cubicBezTo>
                      <a:pt x="24135" y="12967"/>
                      <a:pt x="24123" y="12919"/>
                      <a:pt x="24111" y="12871"/>
                    </a:cubicBezTo>
                    <a:cubicBezTo>
                      <a:pt x="24075" y="12717"/>
                      <a:pt x="24040" y="12562"/>
                      <a:pt x="23992" y="12407"/>
                    </a:cubicBezTo>
                    <a:cubicBezTo>
                      <a:pt x="23968" y="12336"/>
                      <a:pt x="23944" y="12252"/>
                      <a:pt x="23932" y="12193"/>
                    </a:cubicBezTo>
                    <a:cubicBezTo>
                      <a:pt x="23921" y="12145"/>
                      <a:pt x="23909" y="12109"/>
                      <a:pt x="23897" y="12074"/>
                    </a:cubicBezTo>
                    <a:cubicBezTo>
                      <a:pt x="23885" y="12038"/>
                      <a:pt x="23873" y="11990"/>
                      <a:pt x="23861" y="11943"/>
                    </a:cubicBezTo>
                    <a:cubicBezTo>
                      <a:pt x="23813" y="11788"/>
                      <a:pt x="23766" y="11633"/>
                      <a:pt x="23706" y="11490"/>
                    </a:cubicBezTo>
                    <a:cubicBezTo>
                      <a:pt x="23682" y="11419"/>
                      <a:pt x="23671" y="11359"/>
                      <a:pt x="23647" y="11300"/>
                    </a:cubicBezTo>
                    <a:cubicBezTo>
                      <a:pt x="23635" y="11264"/>
                      <a:pt x="23611" y="11228"/>
                      <a:pt x="23599" y="11193"/>
                    </a:cubicBezTo>
                    <a:cubicBezTo>
                      <a:pt x="23587" y="11145"/>
                      <a:pt x="23575" y="11086"/>
                      <a:pt x="23551" y="11038"/>
                    </a:cubicBezTo>
                    <a:cubicBezTo>
                      <a:pt x="23504" y="10895"/>
                      <a:pt x="23444" y="10752"/>
                      <a:pt x="23385" y="10609"/>
                    </a:cubicBezTo>
                    <a:cubicBezTo>
                      <a:pt x="23361" y="10538"/>
                      <a:pt x="23337" y="10478"/>
                      <a:pt x="23313" y="10419"/>
                    </a:cubicBezTo>
                    <a:lnTo>
                      <a:pt x="23278" y="10312"/>
                    </a:lnTo>
                    <a:lnTo>
                      <a:pt x="23218" y="10181"/>
                    </a:lnTo>
                    <a:cubicBezTo>
                      <a:pt x="23159" y="10038"/>
                      <a:pt x="23099" y="9907"/>
                      <a:pt x="23039" y="9764"/>
                    </a:cubicBezTo>
                    <a:cubicBezTo>
                      <a:pt x="23004" y="9692"/>
                      <a:pt x="22980" y="9621"/>
                      <a:pt x="22944" y="9550"/>
                    </a:cubicBezTo>
                    <a:lnTo>
                      <a:pt x="22897" y="9454"/>
                    </a:lnTo>
                    <a:cubicBezTo>
                      <a:pt x="22885" y="9407"/>
                      <a:pt x="22861" y="9371"/>
                      <a:pt x="22849" y="9335"/>
                    </a:cubicBezTo>
                    <a:cubicBezTo>
                      <a:pt x="22778" y="9192"/>
                      <a:pt x="22706" y="9038"/>
                      <a:pt x="22635" y="8895"/>
                    </a:cubicBezTo>
                    <a:cubicBezTo>
                      <a:pt x="22599" y="8835"/>
                      <a:pt x="22575" y="8776"/>
                      <a:pt x="22539" y="8716"/>
                    </a:cubicBezTo>
                    <a:cubicBezTo>
                      <a:pt x="22504" y="8657"/>
                      <a:pt x="22480" y="8609"/>
                      <a:pt x="22456" y="8549"/>
                    </a:cubicBezTo>
                    <a:cubicBezTo>
                      <a:pt x="22432" y="8502"/>
                      <a:pt x="22397" y="8430"/>
                      <a:pt x="22361" y="8359"/>
                    </a:cubicBezTo>
                    <a:cubicBezTo>
                      <a:pt x="22301" y="8252"/>
                      <a:pt x="22230" y="8145"/>
                      <a:pt x="22170" y="8026"/>
                    </a:cubicBezTo>
                    <a:cubicBezTo>
                      <a:pt x="22111" y="7918"/>
                      <a:pt x="22051" y="7811"/>
                      <a:pt x="21992" y="7704"/>
                    </a:cubicBezTo>
                    <a:cubicBezTo>
                      <a:pt x="21968" y="7668"/>
                      <a:pt x="21956" y="7645"/>
                      <a:pt x="21932" y="7609"/>
                    </a:cubicBezTo>
                    <a:cubicBezTo>
                      <a:pt x="21813" y="7406"/>
                      <a:pt x="21694" y="7204"/>
                      <a:pt x="21563" y="7002"/>
                    </a:cubicBezTo>
                    <a:lnTo>
                      <a:pt x="21492" y="6895"/>
                    </a:lnTo>
                    <a:cubicBezTo>
                      <a:pt x="21408" y="6752"/>
                      <a:pt x="21325" y="6621"/>
                      <a:pt x="21230" y="6478"/>
                    </a:cubicBezTo>
                    <a:cubicBezTo>
                      <a:pt x="21194" y="6430"/>
                      <a:pt x="21158" y="6383"/>
                      <a:pt x="21123" y="6335"/>
                    </a:cubicBezTo>
                    <a:cubicBezTo>
                      <a:pt x="21039" y="6216"/>
                      <a:pt x="20956" y="6085"/>
                      <a:pt x="20861" y="5966"/>
                    </a:cubicBezTo>
                    <a:cubicBezTo>
                      <a:pt x="20801" y="5894"/>
                      <a:pt x="20753" y="5811"/>
                      <a:pt x="20694" y="5728"/>
                    </a:cubicBezTo>
                    <a:cubicBezTo>
                      <a:pt x="20634" y="5656"/>
                      <a:pt x="20587" y="5585"/>
                      <a:pt x="20527" y="5513"/>
                    </a:cubicBezTo>
                    <a:cubicBezTo>
                      <a:pt x="20492" y="5454"/>
                      <a:pt x="20456" y="5406"/>
                      <a:pt x="20408" y="5359"/>
                    </a:cubicBezTo>
                    <a:cubicBezTo>
                      <a:pt x="20372" y="5311"/>
                      <a:pt x="20349" y="5287"/>
                      <a:pt x="20325" y="5251"/>
                    </a:cubicBezTo>
                    <a:cubicBezTo>
                      <a:pt x="20206" y="5097"/>
                      <a:pt x="20099" y="4966"/>
                      <a:pt x="19980" y="4823"/>
                    </a:cubicBezTo>
                    <a:cubicBezTo>
                      <a:pt x="19956" y="4787"/>
                      <a:pt x="19932" y="4763"/>
                      <a:pt x="19908" y="4728"/>
                    </a:cubicBezTo>
                    <a:lnTo>
                      <a:pt x="19813" y="4632"/>
                    </a:lnTo>
                    <a:lnTo>
                      <a:pt x="19646" y="4430"/>
                    </a:lnTo>
                    <a:cubicBezTo>
                      <a:pt x="19539" y="4299"/>
                      <a:pt x="19420" y="4180"/>
                      <a:pt x="19301" y="4049"/>
                    </a:cubicBezTo>
                    <a:lnTo>
                      <a:pt x="19265" y="4013"/>
                    </a:lnTo>
                    <a:lnTo>
                      <a:pt x="19206" y="3942"/>
                    </a:lnTo>
                    <a:cubicBezTo>
                      <a:pt x="19122" y="3858"/>
                      <a:pt x="19039" y="3763"/>
                      <a:pt x="18944" y="3680"/>
                    </a:cubicBezTo>
                    <a:cubicBezTo>
                      <a:pt x="18860" y="3585"/>
                      <a:pt x="18741" y="3466"/>
                      <a:pt x="18634" y="3358"/>
                    </a:cubicBezTo>
                    <a:lnTo>
                      <a:pt x="18598" y="3323"/>
                    </a:lnTo>
                    <a:lnTo>
                      <a:pt x="18575" y="3311"/>
                    </a:lnTo>
                    <a:cubicBezTo>
                      <a:pt x="18444" y="3192"/>
                      <a:pt x="18325" y="3073"/>
                      <a:pt x="18194" y="2954"/>
                    </a:cubicBezTo>
                    <a:cubicBezTo>
                      <a:pt x="18122" y="2894"/>
                      <a:pt x="18063" y="2834"/>
                      <a:pt x="18003" y="2787"/>
                    </a:cubicBezTo>
                    <a:lnTo>
                      <a:pt x="17896" y="2692"/>
                    </a:lnTo>
                    <a:lnTo>
                      <a:pt x="17801" y="2608"/>
                    </a:lnTo>
                    <a:cubicBezTo>
                      <a:pt x="17670" y="2501"/>
                      <a:pt x="17539" y="2394"/>
                      <a:pt x="17408" y="2287"/>
                    </a:cubicBezTo>
                    <a:lnTo>
                      <a:pt x="17289" y="2203"/>
                    </a:lnTo>
                    <a:lnTo>
                      <a:pt x="17194" y="2120"/>
                    </a:lnTo>
                    <a:cubicBezTo>
                      <a:pt x="17134" y="2084"/>
                      <a:pt x="17074" y="2037"/>
                      <a:pt x="17027" y="2001"/>
                    </a:cubicBezTo>
                    <a:cubicBezTo>
                      <a:pt x="16896" y="1906"/>
                      <a:pt x="16777" y="1811"/>
                      <a:pt x="16646" y="1727"/>
                    </a:cubicBezTo>
                    <a:lnTo>
                      <a:pt x="16574" y="1680"/>
                    </a:lnTo>
                    <a:lnTo>
                      <a:pt x="16491" y="1620"/>
                    </a:lnTo>
                    <a:lnTo>
                      <a:pt x="16265" y="1477"/>
                    </a:lnTo>
                    <a:cubicBezTo>
                      <a:pt x="16146" y="1394"/>
                      <a:pt x="16027" y="1322"/>
                      <a:pt x="15896" y="1251"/>
                    </a:cubicBezTo>
                    <a:lnTo>
                      <a:pt x="15812" y="1203"/>
                    </a:lnTo>
                    <a:cubicBezTo>
                      <a:pt x="15717" y="1144"/>
                      <a:pt x="15622" y="1096"/>
                      <a:pt x="15539" y="1037"/>
                    </a:cubicBezTo>
                    <a:lnTo>
                      <a:pt x="15431" y="989"/>
                    </a:lnTo>
                    <a:lnTo>
                      <a:pt x="15277" y="918"/>
                    </a:lnTo>
                    <a:lnTo>
                      <a:pt x="15169" y="858"/>
                    </a:lnTo>
                    <a:cubicBezTo>
                      <a:pt x="15110" y="822"/>
                      <a:pt x="15050" y="799"/>
                      <a:pt x="14991" y="775"/>
                    </a:cubicBezTo>
                    <a:cubicBezTo>
                      <a:pt x="14931" y="751"/>
                      <a:pt x="14908" y="727"/>
                      <a:pt x="14860" y="715"/>
                    </a:cubicBezTo>
                    <a:lnTo>
                      <a:pt x="14812" y="691"/>
                    </a:lnTo>
                    <a:cubicBezTo>
                      <a:pt x="14693" y="632"/>
                      <a:pt x="14574" y="584"/>
                      <a:pt x="14467" y="537"/>
                    </a:cubicBezTo>
                    <a:lnTo>
                      <a:pt x="14467" y="537"/>
                    </a:lnTo>
                    <a:cubicBezTo>
                      <a:pt x="14348" y="489"/>
                      <a:pt x="14229" y="441"/>
                      <a:pt x="14110" y="406"/>
                    </a:cubicBezTo>
                    <a:lnTo>
                      <a:pt x="14062" y="394"/>
                    </a:lnTo>
                    <a:cubicBezTo>
                      <a:pt x="14026" y="370"/>
                      <a:pt x="13979" y="358"/>
                      <a:pt x="13931" y="346"/>
                    </a:cubicBezTo>
                    <a:cubicBezTo>
                      <a:pt x="13895" y="334"/>
                      <a:pt x="13812" y="310"/>
                      <a:pt x="13753" y="287"/>
                    </a:cubicBezTo>
                    <a:lnTo>
                      <a:pt x="13669" y="263"/>
                    </a:lnTo>
                    <a:lnTo>
                      <a:pt x="13514" y="227"/>
                    </a:lnTo>
                    <a:cubicBezTo>
                      <a:pt x="13479" y="215"/>
                      <a:pt x="13443" y="203"/>
                      <a:pt x="13395" y="191"/>
                    </a:cubicBezTo>
                    <a:lnTo>
                      <a:pt x="13276" y="167"/>
                    </a:lnTo>
                    <a:lnTo>
                      <a:pt x="13133" y="132"/>
                    </a:lnTo>
                    <a:lnTo>
                      <a:pt x="13050" y="108"/>
                    </a:lnTo>
                    <a:lnTo>
                      <a:pt x="12895" y="84"/>
                    </a:lnTo>
                    <a:lnTo>
                      <a:pt x="12717" y="60"/>
                    </a:lnTo>
                    <a:lnTo>
                      <a:pt x="12657" y="48"/>
                    </a:lnTo>
                    <a:lnTo>
                      <a:pt x="12502" y="37"/>
                    </a:lnTo>
                    <a:lnTo>
                      <a:pt x="12312" y="13"/>
                    </a:lnTo>
                    <a:lnTo>
                      <a:pt x="12264" y="13"/>
                    </a:lnTo>
                    <a:lnTo>
                      <a:pt x="12133" y="13"/>
                    </a:lnTo>
                    <a:cubicBezTo>
                      <a:pt x="12062" y="13"/>
                      <a:pt x="11990" y="1"/>
                      <a:pt x="11907" y="1"/>
                    </a:cubicBezTo>
                    <a:lnTo>
                      <a:pt x="11848" y="1"/>
                    </a:lnTo>
                    <a:lnTo>
                      <a:pt x="11752" y="1"/>
                    </a:lnTo>
                    <a:cubicBezTo>
                      <a:pt x="11657" y="1"/>
                      <a:pt x="11574" y="1"/>
                      <a:pt x="11479" y="13"/>
                    </a:cubicBezTo>
                    <a:lnTo>
                      <a:pt x="11395" y="13"/>
                    </a:lnTo>
                    <a:cubicBezTo>
                      <a:pt x="11371" y="13"/>
                      <a:pt x="11359" y="13"/>
                      <a:pt x="11336" y="25"/>
                    </a:cubicBezTo>
                    <a:cubicBezTo>
                      <a:pt x="11193" y="37"/>
                      <a:pt x="11062" y="60"/>
                      <a:pt x="10919" y="84"/>
                    </a:cubicBezTo>
                    <a:lnTo>
                      <a:pt x="10883" y="84"/>
                    </a:lnTo>
                    <a:lnTo>
                      <a:pt x="10883" y="84"/>
                    </a:lnTo>
                    <a:cubicBezTo>
                      <a:pt x="10847" y="84"/>
                      <a:pt x="10824" y="96"/>
                      <a:pt x="10800" y="108"/>
                    </a:cubicBezTo>
                    <a:cubicBezTo>
                      <a:pt x="10717" y="120"/>
                      <a:pt x="10633" y="144"/>
                      <a:pt x="10550" y="167"/>
                    </a:cubicBezTo>
                    <a:cubicBezTo>
                      <a:pt x="10514" y="179"/>
                      <a:pt x="10466" y="191"/>
                      <a:pt x="10431" y="203"/>
                    </a:cubicBezTo>
                    <a:cubicBezTo>
                      <a:pt x="10395" y="215"/>
                      <a:pt x="10324" y="227"/>
                      <a:pt x="10288" y="251"/>
                    </a:cubicBezTo>
                    <a:lnTo>
                      <a:pt x="10240" y="263"/>
                    </a:lnTo>
                    <a:cubicBezTo>
                      <a:pt x="10169" y="298"/>
                      <a:pt x="10097" y="322"/>
                      <a:pt x="10014" y="358"/>
                    </a:cubicBezTo>
                    <a:cubicBezTo>
                      <a:pt x="9978" y="382"/>
                      <a:pt x="9943" y="394"/>
                      <a:pt x="9907" y="406"/>
                    </a:cubicBezTo>
                    <a:cubicBezTo>
                      <a:pt x="9788" y="465"/>
                      <a:pt x="9681" y="513"/>
                      <a:pt x="9574" y="584"/>
                    </a:cubicBezTo>
                    <a:lnTo>
                      <a:pt x="9574" y="584"/>
                    </a:lnTo>
                    <a:lnTo>
                      <a:pt x="1" y="6144"/>
                    </a:lnTo>
                    <a:cubicBezTo>
                      <a:pt x="108" y="6085"/>
                      <a:pt x="215" y="6025"/>
                      <a:pt x="334" y="5978"/>
                    </a:cubicBezTo>
                    <a:cubicBezTo>
                      <a:pt x="370" y="5954"/>
                      <a:pt x="406" y="5942"/>
                      <a:pt x="441" y="5930"/>
                    </a:cubicBezTo>
                    <a:cubicBezTo>
                      <a:pt x="525" y="5894"/>
                      <a:pt x="596" y="5859"/>
                      <a:pt x="680" y="5835"/>
                    </a:cubicBezTo>
                    <a:cubicBezTo>
                      <a:pt x="763" y="5799"/>
                      <a:pt x="811" y="5787"/>
                      <a:pt x="870" y="5763"/>
                    </a:cubicBezTo>
                    <a:cubicBezTo>
                      <a:pt x="906" y="5752"/>
                      <a:pt x="953" y="5740"/>
                      <a:pt x="989" y="5728"/>
                    </a:cubicBezTo>
                    <a:cubicBezTo>
                      <a:pt x="1072" y="5704"/>
                      <a:pt x="1156" y="5680"/>
                      <a:pt x="1239" y="5668"/>
                    </a:cubicBezTo>
                    <a:cubicBezTo>
                      <a:pt x="1263" y="5668"/>
                      <a:pt x="1287" y="5656"/>
                      <a:pt x="1322" y="5644"/>
                    </a:cubicBezTo>
                    <a:lnTo>
                      <a:pt x="1358" y="5644"/>
                    </a:lnTo>
                    <a:cubicBezTo>
                      <a:pt x="1501" y="5609"/>
                      <a:pt x="1632" y="5597"/>
                      <a:pt x="1775" y="5585"/>
                    </a:cubicBezTo>
                    <a:cubicBezTo>
                      <a:pt x="1823" y="5585"/>
                      <a:pt x="1870" y="5573"/>
                      <a:pt x="1918" y="5573"/>
                    </a:cubicBezTo>
                    <a:cubicBezTo>
                      <a:pt x="2013" y="5561"/>
                      <a:pt x="2108" y="5561"/>
                      <a:pt x="2204" y="5549"/>
                    </a:cubicBezTo>
                    <a:lnTo>
                      <a:pt x="2358" y="5549"/>
                    </a:lnTo>
                    <a:cubicBezTo>
                      <a:pt x="2406" y="5549"/>
                      <a:pt x="2501" y="5549"/>
                      <a:pt x="2585" y="5561"/>
                    </a:cubicBezTo>
                    <a:lnTo>
                      <a:pt x="2763" y="5573"/>
                    </a:lnTo>
                    <a:lnTo>
                      <a:pt x="2954" y="5585"/>
                    </a:lnTo>
                    <a:cubicBezTo>
                      <a:pt x="3025" y="5597"/>
                      <a:pt x="3085" y="5609"/>
                      <a:pt x="3156" y="5621"/>
                    </a:cubicBezTo>
                    <a:lnTo>
                      <a:pt x="3335" y="5644"/>
                    </a:lnTo>
                    <a:lnTo>
                      <a:pt x="3561" y="5692"/>
                    </a:lnTo>
                    <a:lnTo>
                      <a:pt x="3716" y="5716"/>
                    </a:lnTo>
                    <a:cubicBezTo>
                      <a:pt x="3787" y="5740"/>
                      <a:pt x="3870" y="5763"/>
                      <a:pt x="3954" y="5787"/>
                    </a:cubicBezTo>
                    <a:lnTo>
                      <a:pt x="4109" y="5823"/>
                    </a:lnTo>
                    <a:lnTo>
                      <a:pt x="4370" y="5906"/>
                    </a:lnTo>
                    <a:lnTo>
                      <a:pt x="4501" y="5954"/>
                    </a:lnTo>
                    <a:cubicBezTo>
                      <a:pt x="4632" y="5990"/>
                      <a:pt x="4763" y="6037"/>
                      <a:pt x="4894" y="6097"/>
                    </a:cubicBezTo>
                    <a:lnTo>
                      <a:pt x="4894" y="6097"/>
                    </a:lnTo>
                    <a:cubicBezTo>
                      <a:pt x="5037" y="6156"/>
                      <a:pt x="5168" y="6204"/>
                      <a:pt x="5299" y="6275"/>
                    </a:cubicBezTo>
                    <a:lnTo>
                      <a:pt x="5430" y="6335"/>
                    </a:lnTo>
                    <a:cubicBezTo>
                      <a:pt x="5525" y="6371"/>
                      <a:pt x="5621" y="6418"/>
                      <a:pt x="5716" y="6466"/>
                    </a:cubicBezTo>
                    <a:lnTo>
                      <a:pt x="5871" y="6549"/>
                    </a:lnTo>
                    <a:cubicBezTo>
                      <a:pt x="5990" y="6609"/>
                      <a:pt x="6121" y="6680"/>
                      <a:pt x="6252" y="6752"/>
                    </a:cubicBezTo>
                    <a:cubicBezTo>
                      <a:pt x="6478" y="6883"/>
                      <a:pt x="6692" y="7025"/>
                      <a:pt x="6918" y="7180"/>
                    </a:cubicBezTo>
                    <a:lnTo>
                      <a:pt x="7002" y="7228"/>
                    </a:lnTo>
                    <a:cubicBezTo>
                      <a:pt x="7216" y="7383"/>
                      <a:pt x="7418" y="7537"/>
                      <a:pt x="7633" y="7692"/>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2"/>
              <p:cNvSpPr/>
              <p:nvPr/>
            </p:nvSpPr>
            <p:spPr>
              <a:xfrm>
                <a:off x="5113757" y="2971823"/>
                <a:ext cx="454250" cy="473000"/>
              </a:xfrm>
              <a:custGeom>
                <a:rect b="b" l="l" r="r" t="t"/>
                <a:pathLst>
                  <a:path extrusionOk="0" h="18920" w="18170">
                    <a:moveTo>
                      <a:pt x="18158" y="12204"/>
                    </a:moveTo>
                    <a:cubicBezTo>
                      <a:pt x="18158" y="12097"/>
                      <a:pt x="18146" y="11990"/>
                      <a:pt x="18146" y="11871"/>
                    </a:cubicBezTo>
                    <a:cubicBezTo>
                      <a:pt x="18134" y="11764"/>
                      <a:pt x="18122" y="11657"/>
                      <a:pt x="18110" y="11549"/>
                    </a:cubicBezTo>
                    <a:cubicBezTo>
                      <a:pt x="18110" y="11430"/>
                      <a:pt x="18098" y="11323"/>
                      <a:pt x="18075" y="11216"/>
                    </a:cubicBezTo>
                    <a:cubicBezTo>
                      <a:pt x="18063" y="11097"/>
                      <a:pt x="18051" y="10990"/>
                      <a:pt x="18027" y="10871"/>
                    </a:cubicBezTo>
                    <a:cubicBezTo>
                      <a:pt x="18015" y="10752"/>
                      <a:pt x="17991" y="10645"/>
                      <a:pt x="17967" y="10526"/>
                    </a:cubicBezTo>
                    <a:cubicBezTo>
                      <a:pt x="17956" y="10406"/>
                      <a:pt x="17920" y="10287"/>
                      <a:pt x="17896" y="10168"/>
                    </a:cubicBezTo>
                    <a:cubicBezTo>
                      <a:pt x="17872" y="10049"/>
                      <a:pt x="17848" y="9930"/>
                      <a:pt x="17813" y="9811"/>
                    </a:cubicBezTo>
                    <a:cubicBezTo>
                      <a:pt x="17789" y="9692"/>
                      <a:pt x="17753" y="9573"/>
                      <a:pt x="17717" y="9454"/>
                    </a:cubicBezTo>
                    <a:cubicBezTo>
                      <a:pt x="17694" y="9335"/>
                      <a:pt x="17658" y="9216"/>
                      <a:pt x="17610" y="9097"/>
                    </a:cubicBezTo>
                    <a:cubicBezTo>
                      <a:pt x="17575" y="8978"/>
                      <a:pt x="17539" y="8859"/>
                      <a:pt x="17503" y="8740"/>
                    </a:cubicBezTo>
                    <a:cubicBezTo>
                      <a:pt x="17467" y="8621"/>
                      <a:pt x="17420" y="8513"/>
                      <a:pt x="17384" y="8394"/>
                    </a:cubicBezTo>
                    <a:cubicBezTo>
                      <a:pt x="17336" y="8275"/>
                      <a:pt x="17301" y="8180"/>
                      <a:pt x="17253" y="8061"/>
                    </a:cubicBezTo>
                    <a:cubicBezTo>
                      <a:pt x="17217" y="7954"/>
                      <a:pt x="17170" y="7847"/>
                      <a:pt x="17122" y="7728"/>
                    </a:cubicBezTo>
                    <a:cubicBezTo>
                      <a:pt x="17075" y="7620"/>
                      <a:pt x="17027" y="7513"/>
                      <a:pt x="16979" y="7406"/>
                    </a:cubicBezTo>
                    <a:cubicBezTo>
                      <a:pt x="16932" y="7299"/>
                      <a:pt x="16884" y="7192"/>
                      <a:pt x="16836" y="7073"/>
                    </a:cubicBezTo>
                    <a:cubicBezTo>
                      <a:pt x="16789" y="6966"/>
                      <a:pt x="16717" y="6835"/>
                      <a:pt x="16658" y="6716"/>
                    </a:cubicBezTo>
                    <a:cubicBezTo>
                      <a:pt x="16598" y="6608"/>
                      <a:pt x="16527" y="6454"/>
                      <a:pt x="16455" y="6311"/>
                    </a:cubicBezTo>
                    <a:cubicBezTo>
                      <a:pt x="16348" y="6108"/>
                      <a:pt x="16229" y="5906"/>
                      <a:pt x="16122" y="5715"/>
                    </a:cubicBezTo>
                    <a:cubicBezTo>
                      <a:pt x="15955" y="5442"/>
                      <a:pt x="15789" y="5180"/>
                      <a:pt x="15610" y="4918"/>
                    </a:cubicBezTo>
                    <a:cubicBezTo>
                      <a:pt x="15479" y="4703"/>
                      <a:pt x="15336" y="4501"/>
                      <a:pt x="15181" y="4299"/>
                    </a:cubicBezTo>
                    <a:cubicBezTo>
                      <a:pt x="15086" y="4168"/>
                      <a:pt x="14979" y="4037"/>
                      <a:pt x="14884" y="3906"/>
                    </a:cubicBezTo>
                    <a:cubicBezTo>
                      <a:pt x="14800" y="3798"/>
                      <a:pt x="14717" y="3691"/>
                      <a:pt x="14622" y="3584"/>
                    </a:cubicBezTo>
                    <a:cubicBezTo>
                      <a:pt x="14538" y="3477"/>
                      <a:pt x="14455" y="3370"/>
                      <a:pt x="14360" y="3275"/>
                    </a:cubicBezTo>
                    <a:cubicBezTo>
                      <a:pt x="14277" y="3179"/>
                      <a:pt x="14181" y="3072"/>
                      <a:pt x="14098" y="2977"/>
                    </a:cubicBezTo>
                    <a:cubicBezTo>
                      <a:pt x="14003" y="2882"/>
                      <a:pt x="13907" y="2775"/>
                      <a:pt x="13824" y="2679"/>
                    </a:cubicBezTo>
                    <a:cubicBezTo>
                      <a:pt x="13729" y="2572"/>
                      <a:pt x="13634" y="2489"/>
                      <a:pt x="13538" y="2394"/>
                    </a:cubicBezTo>
                    <a:cubicBezTo>
                      <a:pt x="13431" y="2298"/>
                      <a:pt x="13336" y="2203"/>
                      <a:pt x="13241" y="2120"/>
                    </a:cubicBezTo>
                    <a:cubicBezTo>
                      <a:pt x="13134" y="2024"/>
                      <a:pt x="13038" y="1941"/>
                      <a:pt x="12943" y="1858"/>
                    </a:cubicBezTo>
                    <a:cubicBezTo>
                      <a:pt x="12836" y="1763"/>
                      <a:pt x="12741" y="1691"/>
                      <a:pt x="12645" y="1608"/>
                    </a:cubicBezTo>
                    <a:cubicBezTo>
                      <a:pt x="12538" y="1524"/>
                      <a:pt x="12443" y="1453"/>
                      <a:pt x="12348" y="1382"/>
                    </a:cubicBezTo>
                    <a:cubicBezTo>
                      <a:pt x="12241" y="1298"/>
                      <a:pt x="12145" y="1227"/>
                      <a:pt x="12050" y="1167"/>
                    </a:cubicBezTo>
                    <a:cubicBezTo>
                      <a:pt x="11943" y="1108"/>
                      <a:pt x="11848" y="1036"/>
                      <a:pt x="11752" y="977"/>
                    </a:cubicBezTo>
                    <a:cubicBezTo>
                      <a:pt x="11657" y="917"/>
                      <a:pt x="11562" y="858"/>
                      <a:pt x="11467" y="798"/>
                    </a:cubicBezTo>
                    <a:lnTo>
                      <a:pt x="11407" y="762"/>
                    </a:lnTo>
                    <a:cubicBezTo>
                      <a:pt x="11336" y="727"/>
                      <a:pt x="11264" y="679"/>
                      <a:pt x="11193" y="643"/>
                    </a:cubicBezTo>
                    <a:cubicBezTo>
                      <a:pt x="11098" y="596"/>
                      <a:pt x="11002" y="548"/>
                      <a:pt x="10919" y="500"/>
                    </a:cubicBezTo>
                    <a:cubicBezTo>
                      <a:pt x="10824" y="453"/>
                      <a:pt x="10728" y="417"/>
                      <a:pt x="10645" y="369"/>
                    </a:cubicBezTo>
                    <a:cubicBezTo>
                      <a:pt x="10550" y="334"/>
                      <a:pt x="10455" y="298"/>
                      <a:pt x="10371" y="262"/>
                    </a:cubicBezTo>
                    <a:lnTo>
                      <a:pt x="10097" y="155"/>
                    </a:lnTo>
                    <a:cubicBezTo>
                      <a:pt x="10002" y="119"/>
                      <a:pt x="9919" y="96"/>
                      <a:pt x="9824" y="72"/>
                    </a:cubicBezTo>
                    <a:cubicBezTo>
                      <a:pt x="9728" y="36"/>
                      <a:pt x="9657" y="12"/>
                      <a:pt x="9574" y="0"/>
                    </a:cubicBezTo>
                    <a:lnTo>
                      <a:pt x="1" y="5561"/>
                    </a:lnTo>
                    <a:cubicBezTo>
                      <a:pt x="84" y="5584"/>
                      <a:pt x="168" y="5608"/>
                      <a:pt x="251" y="5632"/>
                    </a:cubicBezTo>
                    <a:cubicBezTo>
                      <a:pt x="334" y="5656"/>
                      <a:pt x="430" y="5692"/>
                      <a:pt x="525" y="5715"/>
                    </a:cubicBezTo>
                    <a:cubicBezTo>
                      <a:pt x="620" y="5751"/>
                      <a:pt x="703" y="5787"/>
                      <a:pt x="799" y="5823"/>
                    </a:cubicBezTo>
                    <a:cubicBezTo>
                      <a:pt x="894" y="5858"/>
                      <a:pt x="977" y="5894"/>
                      <a:pt x="1073" y="5942"/>
                    </a:cubicBezTo>
                    <a:cubicBezTo>
                      <a:pt x="1156" y="5977"/>
                      <a:pt x="1251" y="6025"/>
                      <a:pt x="1334" y="6061"/>
                    </a:cubicBezTo>
                    <a:cubicBezTo>
                      <a:pt x="1430" y="6108"/>
                      <a:pt x="1525" y="6156"/>
                      <a:pt x="1608" y="6204"/>
                    </a:cubicBezTo>
                    <a:lnTo>
                      <a:pt x="1835" y="6323"/>
                    </a:lnTo>
                    <a:lnTo>
                      <a:pt x="1894" y="6370"/>
                    </a:lnTo>
                    <a:cubicBezTo>
                      <a:pt x="1989" y="6418"/>
                      <a:pt x="2085" y="6477"/>
                      <a:pt x="2180" y="6537"/>
                    </a:cubicBezTo>
                    <a:cubicBezTo>
                      <a:pt x="2275" y="6596"/>
                      <a:pt x="2370" y="6668"/>
                      <a:pt x="2477" y="6727"/>
                    </a:cubicBezTo>
                    <a:cubicBezTo>
                      <a:pt x="2573" y="6799"/>
                      <a:pt x="2668" y="6870"/>
                      <a:pt x="2775" y="6942"/>
                    </a:cubicBezTo>
                    <a:cubicBezTo>
                      <a:pt x="2870" y="7013"/>
                      <a:pt x="2966" y="7085"/>
                      <a:pt x="3073" y="7168"/>
                    </a:cubicBezTo>
                    <a:cubicBezTo>
                      <a:pt x="3168" y="7251"/>
                      <a:pt x="3275" y="7335"/>
                      <a:pt x="3370" y="7418"/>
                    </a:cubicBezTo>
                    <a:cubicBezTo>
                      <a:pt x="3466" y="7501"/>
                      <a:pt x="3573" y="7585"/>
                      <a:pt x="3668" y="7680"/>
                    </a:cubicBezTo>
                    <a:cubicBezTo>
                      <a:pt x="3763" y="7763"/>
                      <a:pt x="3859" y="7859"/>
                      <a:pt x="3966" y="7954"/>
                    </a:cubicBezTo>
                    <a:cubicBezTo>
                      <a:pt x="4061" y="8049"/>
                      <a:pt x="4156" y="8144"/>
                      <a:pt x="4251" y="8240"/>
                    </a:cubicBezTo>
                    <a:cubicBezTo>
                      <a:pt x="4347" y="8335"/>
                      <a:pt x="4430" y="8430"/>
                      <a:pt x="4525" y="8537"/>
                    </a:cubicBezTo>
                    <a:cubicBezTo>
                      <a:pt x="4621" y="8644"/>
                      <a:pt x="4704" y="8728"/>
                      <a:pt x="4787" y="8835"/>
                    </a:cubicBezTo>
                    <a:cubicBezTo>
                      <a:pt x="4871" y="8942"/>
                      <a:pt x="4966" y="9037"/>
                      <a:pt x="5049" y="9144"/>
                    </a:cubicBezTo>
                    <a:cubicBezTo>
                      <a:pt x="5133" y="9252"/>
                      <a:pt x="5228" y="9359"/>
                      <a:pt x="5311" y="9466"/>
                    </a:cubicBezTo>
                    <a:cubicBezTo>
                      <a:pt x="5394" y="9573"/>
                      <a:pt x="5514" y="9728"/>
                      <a:pt x="5609" y="9859"/>
                    </a:cubicBezTo>
                    <a:cubicBezTo>
                      <a:pt x="5764" y="10061"/>
                      <a:pt x="5906" y="10264"/>
                      <a:pt x="6037" y="10478"/>
                    </a:cubicBezTo>
                    <a:cubicBezTo>
                      <a:pt x="6216" y="10740"/>
                      <a:pt x="6383" y="11014"/>
                      <a:pt x="6549" y="11276"/>
                    </a:cubicBezTo>
                    <a:cubicBezTo>
                      <a:pt x="6657" y="11478"/>
                      <a:pt x="6776" y="11680"/>
                      <a:pt x="6883" y="11871"/>
                    </a:cubicBezTo>
                    <a:cubicBezTo>
                      <a:pt x="6954" y="12014"/>
                      <a:pt x="7026" y="12145"/>
                      <a:pt x="7085" y="12288"/>
                    </a:cubicBezTo>
                    <a:cubicBezTo>
                      <a:pt x="7157" y="12419"/>
                      <a:pt x="7204" y="12526"/>
                      <a:pt x="7264" y="12645"/>
                    </a:cubicBezTo>
                    <a:cubicBezTo>
                      <a:pt x="7323" y="12764"/>
                      <a:pt x="7371" y="12859"/>
                      <a:pt x="7419" y="12966"/>
                    </a:cubicBezTo>
                    <a:cubicBezTo>
                      <a:pt x="7466" y="13085"/>
                      <a:pt x="7514" y="13181"/>
                      <a:pt x="7550" y="13300"/>
                    </a:cubicBezTo>
                    <a:cubicBezTo>
                      <a:pt x="7597" y="13407"/>
                      <a:pt x="7645" y="13514"/>
                      <a:pt x="7692" y="13621"/>
                    </a:cubicBezTo>
                    <a:lnTo>
                      <a:pt x="7811" y="13954"/>
                    </a:lnTo>
                    <a:cubicBezTo>
                      <a:pt x="7859" y="14074"/>
                      <a:pt x="7895" y="14193"/>
                      <a:pt x="7931" y="14300"/>
                    </a:cubicBezTo>
                    <a:cubicBezTo>
                      <a:pt x="7966" y="14419"/>
                      <a:pt x="8014" y="14538"/>
                      <a:pt x="8050" y="14657"/>
                    </a:cubicBezTo>
                    <a:cubicBezTo>
                      <a:pt x="8085" y="14776"/>
                      <a:pt x="8121" y="14895"/>
                      <a:pt x="8145" y="15014"/>
                    </a:cubicBezTo>
                    <a:cubicBezTo>
                      <a:pt x="8181" y="15133"/>
                      <a:pt x="8216" y="15252"/>
                      <a:pt x="8240" y="15371"/>
                    </a:cubicBezTo>
                    <a:cubicBezTo>
                      <a:pt x="8276" y="15502"/>
                      <a:pt x="8300" y="15609"/>
                      <a:pt x="8323" y="15729"/>
                    </a:cubicBezTo>
                    <a:cubicBezTo>
                      <a:pt x="8347" y="15848"/>
                      <a:pt x="8383" y="15967"/>
                      <a:pt x="8395" y="16086"/>
                    </a:cubicBezTo>
                    <a:cubicBezTo>
                      <a:pt x="8419" y="16205"/>
                      <a:pt x="8442" y="16312"/>
                      <a:pt x="8454" y="16431"/>
                    </a:cubicBezTo>
                    <a:cubicBezTo>
                      <a:pt x="8478" y="16550"/>
                      <a:pt x="8490" y="16657"/>
                      <a:pt x="8502" y="16776"/>
                    </a:cubicBezTo>
                    <a:cubicBezTo>
                      <a:pt x="8526" y="16883"/>
                      <a:pt x="8538" y="16991"/>
                      <a:pt x="8550" y="17110"/>
                    </a:cubicBezTo>
                    <a:cubicBezTo>
                      <a:pt x="8550" y="17217"/>
                      <a:pt x="8562" y="17324"/>
                      <a:pt x="8573" y="17431"/>
                    </a:cubicBezTo>
                    <a:cubicBezTo>
                      <a:pt x="8573" y="17550"/>
                      <a:pt x="8585" y="17657"/>
                      <a:pt x="8585" y="17764"/>
                    </a:cubicBezTo>
                    <a:cubicBezTo>
                      <a:pt x="8585" y="17872"/>
                      <a:pt x="8585" y="17967"/>
                      <a:pt x="8585" y="18074"/>
                    </a:cubicBezTo>
                    <a:lnTo>
                      <a:pt x="8585" y="18086"/>
                    </a:lnTo>
                    <a:lnTo>
                      <a:pt x="8585" y="18396"/>
                    </a:lnTo>
                    <a:cubicBezTo>
                      <a:pt x="8585" y="18503"/>
                      <a:pt x="8573" y="18622"/>
                      <a:pt x="8562" y="18729"/>
                    </a:cubicBezTo>
                    <a:cubicBezTo>
                      <a:pt x="8562" y="18800"/>
                      <a:pt x="8550" y="18860"/>
                      <a:pt x="8550" y="18919"/>
                    </a:cubicBezTo>
                    <a:lnTo>
                      <a:pt x="18122" y="13359"/>
                    </a:lnTo>
                    <a:cubicBezTo>
                      <a:pt x="18122" y="13300"/>
                      <a:pt x="18134" y="13228"/>
                      <a:pt x="18134" y="13169"/>
                    </a:cubicBezTo>
                    <a:cubicBezTo>
                      <a:pt x="18146" y="13062"/>
                      <a:pt x="18158" y="12954"/>
                      <a:pt x="18158" y="12835"/>
                    </a:cubicBezTo>
                    <a:cubicBezTo>
                      <a:pt x="18158" y="12728"/>
                      <a:pt x="18170" y="12633"/>
                      <a:pt x="18170" y="12526"/>
                    </a:cubicBezTo>
                    <a:lnTo>
                      <a:pt x="18170" y="12514"/>
                    </a:lnTo>
                    <a:cubicBezTo>
                      <a:pt x="18158" y="12407"/>
                      <a:pt x="18158" y="12311"/>
                      <a:pt x="18158" y="12204"/>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2"/>
              <p:cNvSpPr/>
              <p:nvPr/>
            </p:nvSpPr>
            <p:spPr>
              <a:xfrm>
                <a:off x="5322599" y="3304270"/>
                <a:ext cx="423875" cy="490850"/>
              </a:xfrm>
              <a:custGeom>
                <a:rect b="b" l="l" r="r" t="t"/>
                <a:pathLst>
                  <a:path extrusionOk="0" h="19634" w="16955">
                    <a:moveTo>
                      <a:pt x="16931" y="10204"/>
                    </a:moveTo>
                    <a:cubicBezTo>
                      <a:pt x="16931" y="10108"/>
                      <a:pt x="16931" y="10025"/>
                      <a:pt x="16919" y="9930"/>
                    </a:cubicBezTo>
                    <a:cubicBezTo>
                      <a:pt x="16919" y="9882"/>
                      <a:pt x="16919" y="9847"/>
                      <a:pt x="16907" y="9799"/>
                    </a:cubicBezTo>
                    <a:lnTo>
                      <a:pt x="16907" y="9751"/>
                    </a:lnTo>
                    <a:lnTo>
                      <a:pt x="16907" y="9656"/>
                    </a:lnTo>
                    <a:cubicBezTo>
                      <a:pt x="16895" y="9561"/>
                      <a:pt x="16884" y="9466"/>
                      <a:pt x="16872" y="9382"/>
                    </a:cubicBezTo>
                    <a:cubicBezTo>
                      <a:pt x="16860" y="9287"/>
                      <a:pt x="16848" y="9192"/>
                      <a:pt x="16836" y="9096"/>
                    </a:cubicBezTo>
                    <a:cubicBezTo>
                      <a:pt x="16836" y="9085"/>
                      <a:pt x="16836" y="9085"/>
                      <a:pt x="16836" y="9085"/>
                    </a:cubicBezTo>
                    <a:lnTo>
                      <a:pt x="16836" y="9073"/>
                    </a:lnTo>
                    <a:cubicBezTo>
                      <a:pt x="16824" y="8989"/>
                      <a:pt x="16812" y="8894"/>
                      <a:pt x="16788" y="8811"/>
                    </a:cubicBezTo>
                    <a:cubicBezTo>
                      <a:pt x="16776" y="8715"/>
                      <a:pt x="16753" y="8608"/>
                      <a:pt x="16729" y="8513"/>
                    </a:cubicBezTo>
                    <a:cubicBezTo>
                      <a:pt x="16729" y="8477"/>
                      <a:pt x="16717" y="8442"/>
                      <a:pt x="16705" y="8406"/>
                    </a:cubicBezTo>
                    <a:lnTo>
                      <a:pt x="16693" y="8346"/>
                    </a:lnTo>
                    <a:lnTo>
                      <a:pt x="16657" y="8215"/>
                    </a:lnTo>
                    <a:cubicBezTo>
                      <a:pt x="16633" y="8108"/>
                      <a:pt x="16610" y="8013"/>
                      <a:pt x="16586" y="7918"/>
                    </a:cubicBezTo>
                    <a:cubicBezTo>
                      <a:pt x="16562" y="7846"/>
                      <a:pt x="16538" y="7763"/>
                      <a:pt x="16514" y="7692"/>
                    </a:cubicBezTo>
                    <a:cubicBezTo>
                      <a:pt x="16514" y="7680"/>
                      <a:pt x="16514" y="7668"/>
                      <a:pt x="16503" y="7656"/>
                    </a:cubicBezTo>
                    <a:cubicBezTo>
                      <a:pt x="16503" y="7644"/>
                      <a:pt x="16503" y="7632"/>
                      <a:pt x="16503" y="7620"/>
                    </a:cubicBezTo>
                    <a:cubicBezTo>
                      <a:pt x="16467" y="7513"/>
                      <a:pt x="16431" y="7418"/>
                      <a:pt x="16407" y="7322"/>
                    </a:cubicBezTo>
                    <a:cubicBezTo>
                      <a:pt x="16372" y="7215"/>
                      <a:pt x="16336" y="7120"/>
                      <a:pt x="16300" y="7025"/>
                    </a:cubicBezTo>
                    <a:lnTo>
                      <a:pt x="16276" y="6977"/>
                    </a:lnTo>
                    <a:cubicBezTo>
                      <a:pt x="16276" y="6965"/>
                      <a:pt x="16276" y="6941"/>
                      <a:pt x="16264" y="6930"/>
                    </a:cubicBezTo>
                    <a:cubicBezTo>
                      <a:pt x="16241" y="6870"/>
                      <a:pt x="16217" y="6810"/>
                      <a:pt x="16193" y="6751"/>
                    </a:cubicBezTo>
                    <a:cubicBezTo>
                      <a:pt x="16157" y="6656"/>
                      <a:pt x="16122" y="6572"/>
                      <a:pt x="16086" y="6477"/>
                    </a:cubicBezTo>
                    <a:cubicBezTo>
                      <a:pt x="16062" y="6406"/>
                      <a:pt x="16026" y="6346"/>
                      <a:pt x="16002" y="6275"/>
                    </a:cubicBezTo>
                    <a:cubicBezTo>
                      <a:pt x="16002" y="6263"/>
                      <a:pt x="15991" y="6251"/>
                      <a:pt x="15991" y="6239"/>
                    </a:cubicBezTo>
                    <a:cubicBezTo>
                      <a:pt x="15991" y="6227"/>
                      <a:pt x="15979" y="6215"/>
                      <a:pt x="15967" y="6203"/>
                    </a:cubicBezTo>
                    <a:cubicBezTo>
                      <a:pt x="15931" y="6108"/>
                      <a:pt x="15895" y="6025"/>
                      <a:pt x="15848" y="5929"/>
                    </a:cubicBezTo>
                    <a:cubicBezTo>
                      <a:pt x="15800" y="5846"/>
                      <a:pt x="15752" y="5727"/>
                      <a:pt x="15693" y="5632"/>
                    </a:cubicBezTo>
                    <a:lnTo>
                      <a:pt x="15669" y="5584"/>
                    </a:lnTo>
                    <a:cubicBezTo>
                      <a:pt x="15669" y="5572"/>
                      <a:pt x="15657" y="5548"/>
                      <a:pt x="15645" y="5525"/>
                    </a:cubicBezTo>
                    <a:cubicBezTo>
                      <a:pt x="15610" y="5453"/>
                      <a:pt x="15562" y="5370"/>
                      <a:pt x="15526" y="5298"/>
                    </a:cubicBezTo>
                    <a:cubicBezTo>
                      <a:pt x="15479" y="5215"/>
                      <a:pt x="15407" y="5096"/>
                      <a:pt x="15360" y="5001"/>
                    </a:cubicBezTo>
                    <a:cubicBezTo>
                      <a:pt x="15336" y="4953"/>
                      <a:pt x="15300" y="4894"/>
                      <a:pt x="15276" y="4846"/>
                    </a:cubicBezTo>
                    <a:lnTo>
                      <a:pt x="15240" y="4786"/>
                    </a:lnTo>
                    <a:cubicBezTo>
                      <a:pt x="15193" y="4703"/>
                      <a:pt x="15133" y="4620"/>
                      <a:pt x="15098" y="4536"/>
                    </a:cubicBezTo>
                    <a:cubicBezTo>
                      <a:pt x="15014" y="4417"/>
                      <a:pt x="14943" y="4298"/>
                      <a:pt x="14871" y="4179"/>
                    </a:cubicBezTo>
                    <a:cubicBezTo>
                      <a:pt x="14848" y="4155"/>
                      <a:pt x="14848" y="4143"/>
                      <a:pt x="14824" y="4120"/>
                    </a:cubicBezTo>
                    <a:cubicBezTo>
                      <a:pt x="14717" y="3953"/>
                      <a:pt x="14598" y="3774"/>
                      <a:pt x="14467" y="3608"/>
                    </a:cubicBezTo>
                    <a:lnTo>
                      <a:pt x="14467" y="3608"/>
                    </a:lnTo>
                    <a:cubicBezTo>
                      <a:pt x="14395" y="3501"/>
                      <a:pt x="14312" y="3393"/>
                      <a:pt x="14217" y="3286"/>
                    </a:cubicBezTo>
                    <a:cubicBezTo>
                      <a:pt x="14133" y="3179"/>
                      <a:pt x="14074" y="3108"/>
                      <a:pt x="14014" y="3024"/>
                    </a:cubicBezTo>
                    <a:lnTo>
                      <a:pt x="14014" y="3024"/>
                    </a:lnTo>
                    <a:lnTo>
                      <a:pt x="14014" y="3024"/>
                    </a:lnTo>
                    <a:cubicBezTo>
                      <a:pt x="13943" y="2941"/>
                      <a:pt x="13859" y="2846"/>
                      <a:pt x="13788" y="2762"/>
                    </a:cubicBezTo>
                    <a:cubicBezTo>
                      <a:pt x="13716" y="2679"/>
                      <a:pt x="13645" y="2608"/>
                      <a:pt x="13574" y="2524"/>
                    </a:cubicBezTo>
                    <a:lnTo>
                      <a:pt x="13538" y="2488"/>
                    </a:lnTo>
                    <a:lnTo>
                      <a:pt x="13490" y="2441"/>
                    </a:lnTo>
                    <a:lnTo>
                      <a:pt x="13335" y="2274"/>
                    </a:lnTo>
                    <a:cubicBezTo>
                      <a:pt x="13264" y="2203"/>
                      <a:pt x="13181" y="2119"/>
                      <a:pt x="13097" y="2048"/>
                    </a:cubicBezTo>
                    <a:cubicBezTo>
                      <a:pt x="13074" y="2024"/>
                      <a:pt x="13050" y="2000"/>
                      <a:pt x="13026" y="1977"/>
                    </a:cubicBezTo>
                    <a:lnTo>
                      <a:pt x="12966" y="1917"/>
                    </a:lnTo>
                    <a:lnTo>
                      <a:pt x="12847" y="1810"/>
                    </a:lnTo>
                    <a:cubicBezTo>
                      <a:pt x="12764" y="1738"/>
                      <a:pt x="12681" y="1667"/>
                      <a:pt x="12597" y="1596"/>
                    </a:cubicBezTo>
                    <a:lnTo>
                      <a:pt x="12490" y="1500"/>
                    </a:lnTo>
                    <a:lnTo>
                      <a:pt x="12431" y="1453"/>
                    </a:lnTo>
                    <a:lnTo>
                      <a:pt x="12347" y="1381"/>
                    </a:lnTo>
                    <a:cubicBezTo>
                      <a:pt x="12264" y="1322"/>
                      <a:pt x="12181" y="1262"/>
                      <a:pt x="12097" y="1191"/>
                    </a:cubicBezTo>
                    <a:cubicBezTo>
                      <a:pt x="12038" y="1155"/>
                      <a:pt x="11978" y="1107"/>
                      <a:pt x="11919" y="1072"/>
                    </a:cubicBezTo>
                    <a:lnTo>
                      <a:pt x="11883" y="1048"/>
                    </a:lnTo>
                    <a:lnTo>
                      <a:pt x="11859" y="1024"/>
                    </a:lnTo>
                    <a:cubicBezTo>
                      <a:pt x="11776" y="964"/>
                      <a:pt x="11692" y="917"/>
                      <a:pt x="11609" y="857"/>
                    </a:cubicBezTo>
                    <a:cubicBezTo>
                      <a:pt x="11538" y="810"/>
                      <a:pt x="11454" y="762"/>
                      <a:pt x="11371" y="714"/>
                    </a:cubicBezTo>
                    <a:lnTo>
                      <a:pt x="11311" y="679"/>
                    </a:lnTo>
                    <a:cubicBezTo>
                      <a:pt x="11264" y="643"/>
                      <a:pt x="11204" y="607"/>
                      <a:pt x="11145" y="583"/>
                    </a:cubicBezTo>
                    <a:cubicBezTo>
                      <a:pt x="11085" y="548"/>
                      <a:pt x="10990" y="500"/>
                      <a:pt x="10907" y="464"/>
                    </a:cubicBezTo>
                    <a:lnTo>
                      <a:pt x="10883" y="441"/>
                    </a:lnTo>
                    <a:lnTo>
                      <a:pt x="10835" y="429"/>
                    </a:lnTo>
                    <a:lnTo>
                      <a:pt x="10692" y="357"/>
                    </a:lnTo>
                    <a:cubicBezTo>
                      <a:pt x="10609" y="322"/>
                      <a:pt x="10537" y="286"/>
                      <a:pt x="10466" y="262"/>
                    </a:cubicBezTo>
                    <a:lnTo>
                      <a:pt x="10430" y="250"/>
                    </a:lnTo>
                    <a:lnTo>
                      <a:pt x="10395" y="238"/>
                    </a:lnTo>
                    <a:cubicBezTo>
                      <a:pt x="10335" y="214"/>
                      <a:pt x="10287" y="191"/>
                      <a:pt x="10228" y="179"/>
                    </a:cubicBezTo>
                    <a:cubicBezTo>
                      <a:pt x="10156" y="143"/>
                      <a:pt x="10085" y="119"/>
                      <a:pt x="10002" y="95"/>
                    </a:cubicBezTo>
                    <a:lnTo>
                      <a:pt x="9990" y="95"/>
                    </a:lnTo>
                    <a:lnTo>
                      <a:pt x="9978" y="95"/>
                    </a:lnTo>
                    <a:cubicBezTo>
                      <a:pt x="9906" y="83"/>
                      <a:pt x="9835" y="60"/>
                      <a:pt x="9775" y="48"/>
                    </a:cubicBezTo>
                    <a:cubicBezTo>
                      <a:pt x="9704" y="24"/>
                      <a:pt x="9633" y="12"/>
                      <a:pt x="9573" y="0"/>
                    </a:cubicBezTo>
                    <a:lnTo>
                      <a:pt x="0" y="5560"/>
                    </a:lnTo>
                    <a:cubicBezTo>
                      <a:pt x="131" y="5584"/>
                      <a:pt x="262" y="5620"/>
                      <a:pt x="405" y="5667"/>
                    </a:cubicBezTo>
                    <a:lnTo>
                      <a:pt x="417" y="5667"/>
                    </a:lnTo>
                    <a:cubicBezTo>
                      <a:pt x="548" y="5703"/>
                      <a:pt x="691" y="5751"/>
                      <a:pt x="822" y="5798"/>
                    </a:cubicBezTo>
                    <a:lnTo>
                      <a:pt x="858" y="5810"/>
                    </a:lnTo>
                    <a:cubicBezTo>
                      <a:pt x="989" y="5870"/>
                      <a:pt x="1132" y="5929"/>
                      <a:pt x="1263" y="5989"/>
                    </a:cubicBezTo>
                    <a:lnTo>
                      <a:pt x="1310" y="6013"/>
                    </a:lnTo>
                    <a:cubicBezTo>
                      <a:pt x="1453" y="6084"/>
                      <a:pt x="1608" y="6156"/>
                      <a:pt x="1751" y="6251"/>
                    </a:cubicBezTo>
                    <a:cubicBezTo>
                      <a:pt x="1941" y="6358"/>
                      <a:pt x="2132" y="6477"/>
                      <a:pt x="2322" y="6608"/>
                    </a:cubicBezTo>
                    <a:lnTo>
                      <a:pt x="2358" y="6632"/>
                    </a:lnTo>
                    <a:cubicBezTo>
                      <a:pt x="2525" y="6751"/>
                      <a:pt x="2703" y="6882"/>
                      <a:pt x="2870" y="7013"/>
                    </a:cubicBezTo>
                    <a:lnTo>
                      <a:pt x="2917" y="7060"/>
                    </a:lnTo>
                    <a:cubicBezTo>
                      <a:pt x="3084" y="7191"/>
                      <a:pt x="3251" y="7334"/>
                      <a:pt x="3406" y="7477"/>
                    </a:cubicBezTo>
                    <a:lnTo>
                      <a:pt x="3465" y="7537"/>
                    </a:lnTo>
                    <a:cubicBezTo>
                      <a:pt x="3620" y="7680"/>
                      <a:pt x="3775" y="7846"/>
                      <a:pt x="3930" y="8001"/>
                    </a:cubicBezTo>
                    <a:lnTo>
                      <a:pt x="3965" y="8049"/>
                    </a:lnTo>
                    <a:cubicBezTo>
                      <a:pt x="4132" y="8215"/>
                      <a:pt x="4287" y="8406"/>
                      <a:pt x="4453" y="8584"/>
                    </a:cubicBezTo>
                    <a:lnTo>
                      <a:pt x="4453" y="8584"/>
                    </a:lnTo>
                    <a:cubicBezTo>
                      <a:pt x="4608" y="8775"/>
                      <a:pt x="4763" y="8977"/>
                      <a:pt x="4906" y="9180"/>
                    </a:cubicBezTo>
                    <a:lnTo>
                      <a:pt x="4906" y="9180"/>
                    </a:lnTo>
                    <a:cubicBezTo>
                      <a:pt x="5049" y="9370"/>
                      <a:pt x="5180" y="9561"/>
                      <a:pt x="5311" y="9751"/>
                    </a:cubicBezTo>
                    <a:cubicBezTo>
                      <a:pt x="5382" y="9870"/>
                      <a:pt x="5454" y="9989"/>
                      <a:pt x="5537" y="10108"/>
                    </a:cubicBezTo>
                    <a:cubicBezTo>
                      <a:pt x="5608" y="10228"/>
                      <a:pt x="5656" y="10311"/>
                      <a:pt x="5727" y="10418"/>
                    </a:cubicBezTo>
                    <a:cubicBezTo>
                      <a:pt x="5751" y="10466"/>
                      <a:pt x="5775" y="10513"/>
                      <a:pt x="5799" y="10573"/>
                    </a:cubicBezTo>
                    <a:cubicBezTo>
                      <a:pt x="5906" y="10740"/>
                      <a:pt x="6001" y="10918"/>
                      <a:pt x="6085" y="11097"/>
                    </a:cubicBezTo>
                    <a:cubicBezTo>
                      <a:pt x="6096" y="11109"/>
                      <a:pt x="6108" y="11132"/>
                      <a:pt x="6120" y="11156"/>
                    </a:cubicBezTo>
                    <a:cubicBezTo>
                      <a:pt x="6227" y="11371"/>
                      <a:pt x="6335" y="11585"/>
                      <a:pt x="6430" y="11811"/>
                    </a:cubicBezTo>
                    <a:cubicBezTo>
                      <a:pt x="6430" y="11823"/>
                      <a:pt x="6442" y="11835"/>
                      <a:pt x="6442" y="11847"/>
                    </a:cubicBezTo>
                    <a:cubicBezTo>
                      <a:pt x="6537" y="12061"/>
                      <a:pt x="6620" y="12275"/>
                      <a:pt x="6704" y="12502"/>
                    </a:cubicBezTo>
                    <a:cubicBezTo>
                      <a:pt x="6704" y="12514"/>
                      <a:pt x="6716" y="12525"/>
                      <a:pt x="6727" y="12537"/>
                    </a:cubicBezTo>
                    <a:cubicBezTo>
                      <a:pt x="6811" y="12764"/>
                      <a:pt x="6882" y="12990"/>
                      <a:pt x="6954" y="13216"/>
                    </a:cubicBezTo>
                    <a:cubicBezTo>
                      <a:pt x="6954" y="13228"/>
                      <a:pt x="6954" y="13240"/>
                      <a:pt x="6966" y="13252"/>
                    </a:cubicBezTo>
                    <a:cubicBezTo>
                      <a:pt x="7025" y="13466"/>
                      <a:pt x="7085" y="13692"/>
                      <a:pt x="7132" y="13907"/>
                    </a:cubicBezTo>
                    <a:lnTo>
                      <a:pt x="7144" y="13966"/>
                    </a:lnTo>
                    <a:cubicBezTo>
                      <a:pt x="7204" y="14192"/>
                      <a:pt x="7239" y="14407"/>
                      <a:pt x="7275" y="14633"/>
                    </a:cubicBezTo>
                    <a:cubicBezTo>
                      <a:pt x="7275" y="14633"/>
                      <a:pt x="7275" y="14645"/>
                      <a:pt x="7275" y="14645"/>
                    </a:cubicBezTo>
                    <a:cubicBezTo>
                      <a:pt x="7311" y="14871"/>
                      <a:pt x="7347" y="15085"/>
                      <a:pt x="7359" y="15311"/>
                    </a:cubicBezTo>
                    <a:lnTo>
                      <a:pt x="7359" y="15359"/>
                    </a:lnTo>
                    <a:cubicBezTo>
                      <a:pt x="7382" y="15585"/>
                      <a:pt x="7382" y="15812"/>
                      <a:pt x="7382" y="16014"/>
                    </a:cubicBezTo>
                    <a:lnTo>
                      <a:pt x="7382" y="16324"/>
                    </a:lnTo>
                    <a:lnTo>
                      <a:pt x="7382" y="16419"/>
                    </a:lnTo>
                    <a:cubicBezTo>
                      <a:pt x="7382" y="16490"/>
                      <a:pt x="7382" y="16550"/>
                      <a:pt x="7370" y="16621"/>
                    </a:cubicBezTo>
                    <a:cubicBezTo>
                      <a:pt x="7370" y="16657"/>
                      <a:pt x="7359" y="16705"/>
                      <a:pt x="7359" y="16740"/>
                    </a:cubicBezTo>
                    <a:cubicBezTo>
                      <a:pt x="7359" y="16776"/>
                      <a:pt x="7347" y="16859"/>
                      <a:pt x="7335" y="16907"/>
                    </a:cubicBezTo>
                    <a:lnTo>
                      <a:pt x="7323" y="17038"/>
                    </a:lnTo>
                    <a:lnTo>
                      <a:pt x="7299" y="17181"/>
                    </a:lnTo>
                    <a:lnTo>
                      <a:pt x="7263" y="17324"/>
                    </a:lnTo>
                    <a:lnTo>
                      <a:pt x="7239" y="17455"/>
                    </a:lnTo>
                    <a:lnTo>
                      <a:pt x="7192" y="17597"/>
                    </a:lnTo>
                    <a:cubicBezTo>
                      <a:pt x="7180" y="17645"/>
                      <a:pt x="7168" y="17681"/>
                      <a:pt x="7156" y="17717"/>
                    </a:cubicBezTo>
                    <a:cubicBezTo>
                      <a:pt x="7144" y="17788"/>
                      <a:pt x="7120" y="17848"/>
                      <a:pt x="7097" y="17907"/>
                    </a:cubicBezTo>
                    <a:cubicBezTo>
                      <a:pt x="7085" y="17931"/>
                      <a:pt x="7085" y="17967"/>
                      <a:pt x="7073" y="18002"/>
                    </a:cubicBezTo>
                    <a:cubicBezTo>
                      <a:pt x="7025" y="18098"/>
                      <a:pt x="6989" y="18193"/>
                      <a:pt x="6942" y="18288"/>
                    </a:cubicBezTo>
                    <a:lnTo>
                      <a:pt x="6930" y="18312"/>
                    </a:lnTo>
                    <a:cubicBezTo>
                      <a:pt x="6870" y="18431"/>
                      <a:pt x="6811" y="18550"/>
                      <a:pt x="6739" y="18669"/>
                    </a:cubicBezTo>
                    <a:cubicBezTo>
                      <a:pt x="6739" y="18669"/>
                      <a:pt x="6727" y="18681"/>
                      <a:pt x="6727" y="18693"/>
                    </a:cubicBezTo>
                    <a:cubicBezTo>
                      <a:pt x="6668" y="18776"/>
                      <a:pt x="6608" y="18860"/>
                      <a:pt x="6537" y="18943"/>
                    </a:cubicBezTo>
                    <a:lnTo>
                      <a:pt x="6489" y="19002"/>
                    </a:lnTo>
                    <a:cubicBezTo>
                      <a:pt x="6430" y="19074"/>
                      <a:pt x="6370" y="19145"/>
                      <a:pt x="6299" y="19217"/>
                    </a:cubicBezTo>
                    <a:lnTo>
                      <a:pt x="6287" y="19229"/>
                    </a:lnTo>
                    <a:cubicBezTo>
                      <a:pt x="6216" y="19300"/>
                      <a:pt x="6132" y="19372"/>
                      <a:pt x="6049" y="19431"/>
                    </a:cubicBezTo>
                    <a:lnTo>
                      <a:pt x="6001" y="19479"/>
                    </a:lnTo>
                    <a:cubicBezTo>
                      <a:pt x="5918" y="19538"/>
                      <a:pt x="5835" y="19586"/>
                      <a:pt x="5751" y="19633"/>
                    </a:cubicBezTo>
                    <a:lnTo>
                      <a:pt x="15324" y="14073"/>
                    </a:lnTo>
                    <a:cubicBezTo>
                      <a:pt x="15407" y="14026"/>
                      <a:pt x="15490" y="13966"/>
                      <a:pt x="15574" y="13907"/>
                    </a:cubicBezTo>
                    <a:lnTo>
                      <a:pt x="15621" y="13871"/>
                    </a:lnTo>
                    <a:cubicBezTo>
                      <a:pt x="15705" y="13799"/>
                      <a:pt x="15776" y="13740"/>
                      <a:pt x="15860" y="13668"/>
                    </a:cubicBezTo>
                    <a:lnTo>
                      <a:pt x="15871" y="13657"/>
                    </a:lnTo>
                    <a:cubicBezTo>
                      <a:pt x="15931" y="13585"/>
                      <a:pt x="16002" y="13514"/>
                      <a:pt x="16062" y="13442"/>
                    </a:cubicBezTo>
                    <a:lnTo>
                      <a:pt x="16110" y="13383"/>
                    </a:lnTo>
                    <a:cubicBezTo>
                      <a:pt x="16181" y="13299"/>
                      <a:pt x="16241" y="13216"/>
                      <a:pt x="16300" y="13121"/>
                    </a:cubicBezTo>
                    <a:lnTo>
                      <a:pt x="16300" y="13121"/>
                    </a:lnTo>
                    <a:cubicBezTo>
                      <a:pt x="16300" y="13121"/>
                      <a:pt x="16300" y="13109"/>
                      <a:pt x="16300" y="13109"/>
                    </a:cubicBezTo>
                    <a:cubicBezTo>
                      <a:pt x="16372" y="12990"/>
                      <a:pt x="16443" y="12883"/>
                      <a:pt x="16503" y="12752"/>
                    </a:cubicBezTo>
                    <a:cubicBezTo>
                      <a:pt x="16503" y="12752"/>
                      <a:pt x="16503" y="12740"/>
                      <a:pt x="16503" y="12740"/>
                    </a:cubicBezTo>
                    <a:lnTo>
                      <a:pt x="16503" y="12728"/>
                    </a:lnTo>
                    <a:cubicBezTo>
                      <a:pt x="16550" y="12633"/>
                      <a:pt x="16586" y="12537"/>
                      <a:pt x="16633" y="12442"/>
                    </a:cubicBezTo>
                    <a:cubicBezTo>
                      <a:pt x="16633" y="12430"/>
                      <a:pt x="16633" y="12418"/>
                      <a:pt x="16645" y="12418"/>
                    </a:cubicBezTo>
                    <a:lnTo>
                      <a:pt x="16657" y="12347"/>
                    </a:lnTo>
                    <a:cubicBezTo>
                      <a:pt x="16681" y="12287"/>
                      <a:pt x="16705" y="12228"/>
                      <a:pt x="16729" y="12168"/>
                    </a:cubicBezTo>
                    <a:cubicBezTo>
                      <a:pt x="16729" y="12144"/>
                      <a:pt x="16729" y="12133"/>
                      <a:pt x="16741" y="12121"/>
                    </a:cubicBezTo>
                    <a:cubicBezTo>
                      <a:pt x="16741" y="12097"/>
                      <a:pt x="16753" y="12073"/>
                      <a:pt x="16753" y="12049"/>
                    </a:cubicBezTo>
                    <a:lnTo>
                      <a:pt x="16800" y="11894"/>
                    </a:lnTo>
                    <a:cubicBezTo>
                      <a:pt x="16800" y="11883"/>
                      <a:pt x="16812" y="11859"/>
                      <a:pt x="16812" y="11835"/>
                    </a:cubicBezTo>
                    <a:cubicBezTo>
                      <a:pt x="16824" y="11811"/>
                      <a:pt x="16824" y="11787"/>
                      <a:pt x="16824" y="11763"/>
                    </a:cubicBezTo>
                    <a:lnTo>
                      <a:pt x="16860" y="11632"/>
                    </a:lnTo>
                    <a:lnTo>
                      <a:pt x="16872" y="11561"/>
                    </a:lnTo>
                    <a:lnTo>
                      <a:pt x="16884" y="11478"/>
                    </a:lnTo>
                    <a:lnTo>
                      <a:pt x="16895" y="11347"/>
                    </a:lnTo>
                    <a:cubicBezTo>
                      <a:pt x="16895" y="11335"/>
                      <a:pt x="16895" y="11311"/>
                      <a:pt x="16907" y="11287"/>
                    </a:cubicBezTo>
                    <a:cubicBezTo>
                      <a:pt x="16919" y="11263"/>
                      <a:pt x="16907" y="11216"/>
                      <a:pt x="16919" y="11180"/>
                    </a:cubicBezTo>
                    <a:cubicBezTo>
                      <a:pt x="16931" y="11144"/>
                      <a:pt x="16931" y="11097"/>
                      <a:pt x="16931" y="11061"/>
                    </a:cubicBezTo>
                    <a:lnTo>
                      <a:pt x="16931" y="11013"/>
                    </a:lnTo>
                    <a:cubicBezTo>
                      <a:pt x="16931" y="10966"/>
                      <a:pt x="16931" y="10906"/>
                      <a:pt x="16943" y="10859"/>
                    </a:cubicBezTo>
                    <a:lnTo>
                      <a:pt x="16943" y="10763"/>
                    </a:lnTo>
                    <a:lnTo>
                      <a:pt x="16943" y="10751"/>
                    </a:lnTo>
                    <a:cubicBezTo>
                      <a:pt x="16943" y="10656"/>
                      <a:pt x="16943" y="10573"/>
                      <a:pt x="16955" y="10478"/>
                    </a:cubicBezTo>
                    <a:lnTo>
                      <a:pt x="16955" y="10454"/>
                    </a:lnTo>
                    <a:cubicBezTo>
                      <a:pt x="16931" y="10370"/>
                      <a:pt x="16931" y="10287"/>
                      <a:pt x="16931" y="10204"/>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2"/>
              <p:cNvSpPr/>
              <p:nvPr/>
            </p:nvSpPr>
            <p:spPr>
              <a:xfrm>
                <a:off x="4490263" y="2783945"/>
                <a:ext cx="1026050" cy="1021325"/>
              </a:xfrm>
              <a:custGeom>
                <a:rect b="b" l="l" r="r" t="t"/>
                <a:pathLst>
                  <a:path extrusionOk="0" h="40853" w="41042">
                    <a:moveTo>
                      <a:pt x="12806" y="1"/>
                    </a:moveTo>
                    <a:cubicBezTo>
                      <a:pt x="9929" y="1"/>
                      <a:pt x="7947" y="2281"/>
                      <a:pt x="7930" y="6228"/>
                    </a:cubicBezTo>
                    <a:cubicBezTo>
                      <a:pt x="7942" y="7097"/>
                      <a:pt x="8025" y="7966"/>
                      <a:pt x="8192" y="8824"/>
                    </a:cubicBezTo>
                    <a:cubicBezTo>
                      <a:pt x="7799" y="8514"/>
                      <a:pt x="7394" y="8240"/>
                      <a:pt x="6966" y="7990"/>
                    </a:cubicBezTo>
                    <a:cubicBezTo>
                      <a:pt x="5849" y="7343"/>
                      <a:pt x="4793" y="7037"/>
                      <a:pt x="3856" y="7037"/>
                    </a:cubicBezTo>
                    <a:cubicBezTo>
                      <a:pt x="1586" y="7037"/>
                      <a:pt x="21" y="8836"/>
                      <a:pt x="12" y="11955"/>
                    </a:cubicBezTo>
                    <a:cubicBezTo>
                      <a:pt x="0" y="16217"/>
                      <a:pt x="2906" y="21373"/>
                      <a:pt x="6561" y="23718"/>
                    </a:cubicBezTo>
                    <a:lnTo>
                      <a:pt x="35386" y="40089"/>
                    </a:lnTo>
                    <a:cubicBezTo>
                      <a:pt x="36284" y="40607"/>
                      <a:pt x="37134" y="40853"/>
                      <a:pt x="37889" y="40853"/>
                    </a:cubicBezTo>
                    <a:cubicBezTo>
                      <a:pt x="39736" y="40853"/>
                      <a:pt x="41013" y="39383"/>
                      <a:pt x="41029" y="36839"/>
                    </a:cubicBezTo>
                    <a:cubicBezTo>
                      <a:pt x="41041" y="33243"/>
                      <a:pt x="38505" y="28862"/>
                      <a:pt x="35386" y="27064"/>
                    </a:cubicBezTo>
                    <a:cubicBezTo>
                      <a:pt x="34838" y="26742"/>
                      <a:pt x="34255" y="26504"/>
                      <a:pt x="33636" y="26373"/>
                    </a:cubicBezTo>
                    <a:cubicBezTo>
                      <a:pt x="33659" y="26088"/>
                      <a:pt x="33683" y="25802"/>
                      <a:pt x="33683" y="25516"/>
                    </a:cubicBezTo>
                    <a:cubicBezTo>
                      <a:pt x="33695" y="21206"/>
                      <a:pt x="30659" y="15943"/>
                      <a:pt x="26909" y="13777"/>
                    </a:cubicBezTo>
                    <a:cubicBezTo>
                      <a:pt x="26337" y="13443"/>
                      <a:pt x="25718" y="13181"/>
                      <a:pt x="25075" y="13015"/>
                    </a:cubicBezTo>
                    <a:cubicBezTo>
                      <a:pt x="23944" y="8300"/>
                      <a:pt x="20646" y="3466"/>
                      <a:pt x="16741" y="1204"/>
                    </a:cubicBezTo>
                    <a:cubicBezTo>
                      <a:pt x="15327" y="387"/>
                      <a:pt x="13991" y="1"/>
                      <a:pt x="12806" y="1"/>
                    </a:cubicBez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3" name="Google Shape;783;p22"/>
            <p:cNvSpPr/>
            <p:nvPr/>
          </p:nvSpPr>
          <p:spPr>
            <a:xfrm>
              <a:off x="3979488" y="2993900"/>
              <a:ext cx="264050" cy="127700"/>
            </a:xfrm>
            <a:custGeom>
              <a:rect b="b" l="l" r="r" t="t"/>
              <a:pathLst>
                <a:path extrusionOk="0" h="5108" w="10562">
                  <a:moveTo>
                    <a:pt x="12" y="2893"/>
                  </a:moveTo>
                  <a:cubicBezTo>
                    <a:pt x="12" y="2917"/>
                    <a:pt x="12" y="2953"/>
                    <a:pt x="24" y="2977"/>
                  </a:cubicBezTo>
                  <a:cubicBezTo>
                    <a:pt x="24" y="3000"/>
                    <a:pt x="36" y="3024"/>
                    <a:pt x="36" y="3048"/>
                  </a:cubicBezTo>
                  <a:cubicBezTo>
                    <a:pt x="48" y="3084"/>
                    <a:pt x="48" y="3108"/>
                    <a:pt x="60" y="3143"/>
                  </a:cubicBezTo>
                  <a:cubicBezTo>
                    <a:pt x="72" y="3167"/>
                    <a:pt x="84" y="3191"/>
                    <a:pt x="96" y="3203"/>
                  </a:cubicBezTo>
                  <a:cubicBezTo>
                    <a:pt x="108" y="3239"/>
                    <a:pt x="119" y="3262"/>
                    <a:pt x="131" y="3298"/>
                  </a:cubicBezTo>
                  <a:cubicBezTo>
                    <a:pt x="143" y="3322"/>
                    <a:pt x="155" y="3346"/>
                    <a:pt x="167" y="3358"/>
                  </a:cubicBezTo>
                  <a:cubicBezTo>
                    <a:pt x="191" y="3393"/>
                    <a:pt x="215" y="3429"/>
                    <a:pt x="238" y="3465"/>
                  </a:cubicBezTo>
                  <a:lnTo>
                    <a:pt x="286" y="3524"/>
                  </a:lnTo>
                  <a:cubicBezTo>
                    <a:pt x="322" y="3560"/>
                    <a:pt x="369" y="3608"/>
                    <a:pt x="405" y="3655"/>
                  </a:cubicBezTo>
                  <a:cubicBezTo>
                    <a:pt x="417" y="3667"/>
                    <a:pt x="441" y="3679"/>
                    <a:pt x="453" y="3691"/>
                  </a:cubicBezTo>
                  <a:lnTo>
                    <a:pt x="536" y="3774"/>
                  </a:lnTo>
                  <a:lnTo>
                    <a:pt x="619" y="3834"/>
                  </a:lnTo>
                  <a:cubicBezTo>
                    <a:pt x="655" y="3858"/>
                    <a:pt x="691" y="3881"/>
                    <a:pt x="727" y="3905"/>
                  </a:cubicBezTo>
                  <a:cubicBezTo>
                    <a:pt x="762" y="3917"/>
                    <a:pt x="798" y="3953"/>
                    <a:pt x="834" y="3965"/>
                  </a:cubicBezTo>
                  <a:cubicBezTo>
                    <a:pt x="917" y="4024"/>
                    <a:pt x="1012" y="4060"/>
                    <a:pt x="1108" y="4108"/>
                  </a:cubicBezTo>
                  <a:lnTo>
                    <a:pt x="1179" y="4143"/>
                  </a:lnTo>
                  <a:cubicBezTo>
                    <a:pt x="1262" y="4167"/>
                    <a:pt x="1334" y="4203"/>
                    <a:pt x="1405" y="4227"/>
                  </a:cubicBezTo>
                  <a:lnTo>
                    <a:pt x="1489" y="4251"/>
                  </a:lnTo>
                  <a:lnTo>
                    <a:pt x="1643" y="4298"/>
                  </a:lnTo>
                  <a:lnTo>
                    <a:pt x="1751" y="4322"/>
                  </a:lnTo>
                  <a:lnTo>
                    <a:pt x="1905" y="4358"/>
                  </a:lnTo>
                  <a:cubicBezTo>
                    <a:pt x="1953" y="4358"/>
                    <a:pt x="1989" y="4382"/>
                    <a:pt x="2024" y="4382"/>
                  </a:cubicBezTo>
                  <a:cubicBezTo>
                    <a:pt x="2120" y="4405"/>
                    <a:pt x="2239" y="4417"/>
                    <a:pt x="2346" y="4429"/>
                  </a:cubicBezTo>
                  <a:lnTo>
                    <a:pt x="2453" y="4441"/>
                  </a:lnTo>
                  <a:lnTo>
                    <a:pt x="2644" y="4453"/>
                  </a:lnTo>
                  <a:lnTo>
                    <a:pt x="2763" y="4453"/>
                  </a:lnTo>
                  <a:lnTo>
                    <a:pt x="2917" y="4453"/>
                  </a:lnTo>
                  <a:lnTo>
                    <a:pt x="3048" y="4453"/>
                  </a:lnTo>
                  <a:lnTo>
                    <a:pt x="3203" y="4441"/>
                  </a:lnTo>
                  <a:lnTo>
                    <a:pt x="3334" y="4429"/>
                  </a:lnTo>
                  <a:lnTo>
                    <a:pt x="3477" y="4417"/>
                  </a:lnTo>
                  <a:lnTo>
                    <a:pt x="3608" y="4393"/>
                  </a:lnTo>
                  <a:cubicBezTo>
                    <a:pt x="3656" y="4393"/>
                    <a:pt x="3715" y="4382"/>
                    <a:pt x="3763" y="4370"/>
                  </a:cubicBezTo>
                  <a:lnTo>
                    <a:pt x="3882" y="4346"/>
                  </a:lnTo>
                  <a:lnTo>
                    <a:pt x="4060" y="4298"/>
                  </a:lnTo>
                  <a:lnTo>
                    <a:pt x="4156" y="4274"/>
                  </a:lnTo>
                  <a:cubicBezTo>
                    <a:pt x="4263" y="4251"/>
                    <a:pt x="4358" y="4215"/>
                    <a:pt x="4465" y="4167"/>
                  </a:cubicBezTo>
                  <a:lnTo>
                    <a:pt x="4501" y="4155"/>
                  </a:lnTo>
                  <a:cubicBezTo>
                    <a:pt x="4632" y="4108"/>
                    <a:pt x="4763" y="4036"/>
                    <a:pt x="4882" y="3965"/>
                  </a:cubicBezTo>
                  <a:lnTo>
                    <a:pt x="9716" y="1179"/>
                  </a:lnTo>
                  <a:cubicBezTo>
                    <a:pt x="9966" y="1048"/>
                    <a:pt x="10180" y="857"/>
                    <a:pt x="10347" y="631"/>
                  </a:cubicBezTo>
                  <a:cubicBezTo>
                    <a:pt x="10478" y="452"/>
                    <a:pt x="10561" y="226"/>
                    <a:pt x="10561" y="0"/>
                  </a:cubicBezTo>
                  <a:lnTo>
                    <a:pt x="10561" y="667"/>
                  </a:lnTo>
                  <a:cubicBezTo>
                    <a:pt x="10561" y="1095"/>
                    <a:pt x="10275" y="1524"/>
                    <a:pt x="9716" y="1845"/>
                  </a:cubicBezTo>
                  <a:lnTo>
                    <a:pt x="4882" y="4632"/>
                  </a:lnTo>
                  <a:cubicBezTo>
                    <a:pt x="4763" y="4703"/>
                    <a:pt x="4632" y="4774"/>
                    <a:pt x="4501" y="4822"/>
                  </a:cubicBezTo>
                  <a:lnTo>
                    <a:pt x="4477" y="4834"/>
                  </a:lnTo>
                  <a:lnTo>
                    <a:pt x="4453" y="4834"/>
                  </a:lnTo>
                  <a:cubicBezTo>
                    <a:pt x="4358" y="4870"/>
                    <a:pt x="4251" y="4905"/>
                    <a:pt x="4156" y="4941"/>
                  </a:cubicBezTo>
                  <a:lnTo>
                    <a:pt x="4132" y="4941"/>
                  </a:lnTo>
                  <a:cubicBezTo>
                    <a:pt x="4108" y="4953"/>
                    <a:pt x="4072" y="4953"/>
                    <a:pt x="4048" y="4965"/>
                  </a:cubicBezTo>
                  <a:cubicBezTo>
                    <a:pt x="3989" y="4977"/>
                    <a:pt x="3941" y="4989"/>
                    <a:pt x="3870" y="5013"/>
                  </a:cubicBezTo>
                  <a:lnTo>
                    <a:pt x="3834" y="5013"/>
                  </a:lnTo>
                  <a:cubicBezTo>
                    <a:pt x="3810" y="5013"/>
                    <a:pt x="3787" y="5024"/>
                    <a:pt x="3751" y="5036"/>
                  </a:cubicBezTo>
                  <a:lnTo>
                    <a:pt x="3608" y="5060"/>
                  </a:lnTo>
                  <a:lnTo>
                    <a:pt x="3548" y="5072"/>
                  </a:lnTo>
                  <a:lnTo>
                    <a:pt x="3477" y="5072"/>
                  </a:lnTo>
                  <a:cubicBezTo>
                    <a:pt x="3429" y="5084"/>
                    <a:pt x="3382" y="5084"/>
                    <a:pt x="3334" y="5096"/>
                  </a:cubicBezTo>
                  <a:lnTo>
                    <a:pt x="3263" y="5096"/>
                  </a:lnTo>
                  <a:lnTo>
                    <a:pt x="3203" y="5096"/>
                  </a:lnTo>
                  <a:lnTo>
                    <a:pt x="3048" y="5108"/>
                  </a:lnTo>
                  <a:lnTo>
                    <a:pt x="2977" y="5108"/>
                  </a:lnTo>
                  <a:lnTo>
                    <a:pt x="2679" y="5108"/>
                  </a:lnTo>
                  <a:lnTo>
                    <a:pt x="2632" y="5108"/>
                  </a:lnTo>
                  <a:lnTo>
                    <a:pt x="2441" y="5096"/>
                  </a:lnTo>
                  <a:lnTo>
                    <a:pt x="2370" y="5096"/>
                  </a:lnTo>
                  <a:lnTo>
                    <a:pt x="2334" y="5096"/>
                  </a:lnTo>
                  <a:cubicBezTo>
                    <a:pt x="2227" y="5084"/>
                    <a:pt x="2120" y="5072"/>
                    <a:pt x="2013" y="5048"/>
                  </a:cubicBezTo>
                  <a:lnTo>
                    <a:pt x="2001" y="5048"/>
                  </a:lnTo>
                  <a:lnTo>
                    <a:pt x="1905" y="5024"/>
                  </a:lnTo>
                  <a:cubicBezTo>
                    <a:pt x="1858" y="5024"/>
                    <a:pt x="1798" y="5013"/>
                    <a:pt x="1751" y="4989"/>
                  </a:cubicBezTo>
                  <a:lnTo>
                    <a:pt x="1632" y="4965"/>
                  </a:lnTo>
                  <a:cubicBezTo>
                    <a:pt x="1584" y="4953"/>
                    <a:pt x="1536" y="4941"/>
                    <a:pt x="1489" y="4917"/>
                  </a:cubicBezTo>
                  <a:cubicBezTo>
                    <a:pt x="1477" y="4917"/>
                    <a:pt x="1465" y="4917"/>
                    <a:pt x="1453" y="4917"/>
                  </a:cubicBezTo>
                  <a:lnTo>
                    <a:pt x="1405" y="4893"/>
                  </a:lnTo>
                  <a:cubicBezTo>
                    <a:pt x="1322" y="4870"/>
                    <a:pt x="1251" y="4834"/>
                    <a:pt x="1179" y="4810"/>
                  </a:cubicBezTo>
                  <a:lnTo>
                    <a:pt x="1096" y="4774"/>
                  </a:lnTo>
                  <a:cubicBezTo>
                    <a:pt x="1000" y="4739"/>
                    <a:pt x="917" y="4691"/>
                    <a:pt x="822" y="4632"/>
                  </a:cubicBezTo>
                  <a:lnTo>
                    <a:pt x="798" y="4620"/>
                  </a:lnTo>
                  <a:cubicBezTo>
                    <a:pt x="762" y="4596"/>
                    <a:pt x="739" y="4584"/>
                    <a:pt x="715" y="4572"/>
                  </a:cubicBezTo>
                  <a:cubicBezTo>
                    <a:pt x="691" y="4548"/>
                    <a:pt x="643" y="4524"/>
                    <a:pt x="619" y="4501"/>
                  </a:cubicBezTo>
                  <a:cubicBezTo>
                    <a:pt x="584" y="4477"/>
                    <a:pt x="560" y="4453"/>
                    <a:pt x="536" y="4441"/>
                  </a:cubicBezTo>
                  <a:cubicBezTo>
                    <a:pt x="512" y="4417"/>
                    <a:pt x="477" y="4393"/>
                    <a:pt x="453" y="4358"/>
                  </a:cubicBezTo>
                  <a:cubicBezTo>
                    <a:pt x="441" y="4358"/>
                    <a:pt x="441" y="4358"/>
                    <a:pt x="429" y="4346"/>
                  </a:cubicBezTo>
                  <a:cubicBezTo>
                    <a:pt x="417" y="4334"/>
                    <a:pt x="417" y="4322"/>
                    <a:pt x="405" y="4322"/>
                  </a:cubicBezTo>
                  <a:cubicBezTo>
                    <a:pt x="358" y="4274"/>
                    <a:pt x="322" y="4227"/>
                    <a:pt x="286" y="4191"/>
                  </a:cubicBezTo>
                  <a:cubicBezTo>
                    <a:pt x="274" y="4179"/>
                    <a:pt x="262" y="4167"/>
                    <a:pt x="250" y="4155"/>
                  </a:cubicBezTo>
                  <a:cubicBezTo>
                    <a:pt x="250" y="4143"/>
                    <a:pt x="238" y="4143"/>
                    <a:pt x="238" y="4131"/>
                  </a:cubicBezTo>
                  <a:cubicBezTo>
                    <a:pt x="215" y="4096"/>
                    <a:pt x="191" y="4060"/>
                    <a:pt x="167" y="4024"/>
                  </a:cubicBezTo>
                  <a:cubicBezTo>
                    <a:pt x="155" y="4012"/>
                    <a:pt x="143" y="4001"/>
                    <a:pt x="143" y="3989"/>
                  </a:cubicBezTo>
                  <a:lnTo>
                    <a:pt x="131" y="3965"/>
                  </a:lnTo>
                  <a:cubicBezTo>
                    <a:pt x="119" y="3941"/>
                    <a:pt x="96" y="3905"/>
                    <a:pt x="84" y="3881"/>
                  </a:cubicBezTo>
                  <a:cubicBezTo>
                    <a:pt x="72" y="3846"/>
                    <a:pt x="72" y="3846"/>
                    <a:pt x="60" y="3822"/>
                  </a:cubicBezTo>
                  <a:cubicBezTo>
                    <a:pt x="60" y="3810"/>
                    <a:pt x="60" y="3810"/>
                    <a:pt x="60" y="3810"/>
                  </a:cubicBezTo>
                  <a:cubicBezTo>
                    <a:pt x="60" y="3798"/>
                    <a:pt x="48" y="3750"/>
                    <a:pt x="36" y="3715"/>
                  </a:cubicBezTo>
                  <a:cubicBezTo>
                    <a:pt x="36" y="3691"/>
                    <a:pt x="24" y="3679"/>
                    <a:pt x="24" y="3667"/>
                  </a:cubicBezTo>
                  <a:cubicBezTo>
                    <a:pt x="24" y="3655"/>
                    <a:pt x="24" y="3655"/>
                    <a:pt x="24" y="3643"/>
                  </a:cubicBezTo>
                  <a:cubicBezTo>
                    <a:pt x="24" y="3620"/>
                    <a:pt x="12" y="3584"/>
                    <a:pt x="12" y="3560"/>
                  </a:cubicBezTo>
                  <a:cubicBezTo>
                    <a:pt x="12" y="3524"/>
                    <a:pt x="12" y="3524"/>
                    <a:pt x="0" y="3500"/>
                  </a:cubicBezTo>
                  <a:lnTo>
                    <a:pt x="0" y="2810"/>
                  </a:lnTo>
                  <a:cubicBezTo>
                    <a:pt x="0" y="2834"/>
                    <a:pt x="12" y="2858"/>
                    <a:pt x="12" y="2893"/>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2"/>
            <p:cNvSpPr/>
            <p:nvPr/>
          </p:nvSpPr>
          <p:spPr>
            <a:xfrm>
              <a:off x="4045863" y="2849525"/>
              <a:ext cx="24725" cy="219100"/>
            </a:xfrm>
            <a:custGeom>
              <a:rect b="b" l="l" r="r" t="t"/>
              <a:pathLst>
                <a:path extrusionOk="0" h="8764" w="989">
                  <a:moveTo>
                    <a:pt x="965" y="560"/>
                  </a:moveTo>
                  <a:lnTo>
                    <a:pt x="0" y="1"/>
                  </a:lnTo>
                  <a:lnTo>
                    <a:pt x="24" y="8216"/>
                  </a:lnTo>
                  <a:lnTo>
                    <a:pt x="989" y="8763"/>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2"/>
            <p:cNvSpPr/>
            <p:nvPr/>
          </p:nvSpPr>
          <p:spPr>
            <a:xfrm>
              <a:off x="4045863" y="2788200"/>
              <a:ext cx="130400" cy="75350"/>
            </a:xfrm>
            <a:custGeom>
              <a:rect b="b" l="l" r="r" t="t"/>
              <a:pathLst>
                <a:path extrusionOk="0" h="3014" w="5216">
                  <a:moveTo>
                    <a:pt x="4251" y="1"/>
                  </a:moveTo>
                  <a:lnTo>
                    <a:pt x="0" y="2454"/>
                  </a:lnTo>
                  <a:lnTo>
                    <a:pt x="965" y="3013"/>
                  </a:lnTo>
                  <a:lnTo>
                    <a:pt x="5215" y="560"/>
                  </a:lnTo>
                  <a:lnTo>
                    <a:pt x="4251"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2"/>
            <p:cNvSpPr/>
            <p:nvPr/>
          </p:nvSpPr>
          <p:spPr>
            <a:xfrm>
              <a:off x="4069963" y="2802200"/>
              <a:ext cx="106900" cy="266425"/>
            </a:xfrm>
            <a:custGeom>
              <a:rect b="b" l="l" r="r" t="t"/>
              <a:pathLst>
                <a:path extrusionOk="0" h="10657" w="4276">
                  <a:moveTo>
                    <a:pt x="1" y="2453"/>
                  </a:moveTo>
                  <a:lnTo>
                    <a:pt x="25" y="10656"/>
                  </a:lnTo>
                  <a:lnTo>
                    <a:pt x="4275" y="8204"/>
                  </a:lnTo>
                  <a:lnTo>
                    <a:pt x="4251"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2"/>
            <p:cNvSpPr/>
            <p:nvPr/>
          </p:nvSpPr>
          <p:spPr>
            <a:xfrm>
              <a:off x="3554138" y="3162650"/>
              <a:ext cx="30975" cy="29200"/>
            </a:xfrm>
            <a:custGeom>
              <a:rect b="b" l="l" r="r" t="t"/>
              <a:pathLst>
                <a:path extrusionOk="0" h="1168" w="1239">
                  <a:moveTo>
                    <a:pt x="965" y="549"/>
                  </a:moveTo>
                  <a:lnTo>
                    <a:pt x="965" y="549"/>
                  </a:lnTo>
                  <a:lnTo>
                    <a:pt x="965" y="596"/>
                  </a:lnTo>
                  <a:cubicBezTo>
                    <a:pt x="965" y="620"/>
                    <a:pt x="965" y="632"/>
                    <a:pt x="965" y="644"/>
                  </a:cubicBezTo>
                  <a:lnTo>
                    <a:pt x="965" y="691"/>
                  </a:lnTo>
                  <a:cubicBezTo>
                    <a:pt x="965" y="703"/>
                    <a:pt x="965" y="727"/>
                    <a:pt x="965" y="739"/>
                  </a:cubicBezTo>
                  <a:cubicBezTo>
                    <a:pt x="977" y="751"/>
                    <a:pt x="977" y="775"/>
                    <a:pt x="977" y="787"/>
                  </a:cubicBezTo>
                  <a:cubicBezTo>
                    <a:pt x="977" y="799"/>
                    <a:pt x="989" y="822"/>
                    <a:pt x="989" y="834"/>
                  </a:cubicBezTo>
                  <a:cubicBezTo>
                    <a:pt x="1000" y="846"/>
                    <a:pt x="1000" y="870"/>
                    <a:pt x="1012" y="882"/>
                  </a:cubicBezTo>
                  <a:lnTo>
                    <a:pt x="1036" y="941"/>
                  </a:lnTo>
                  <a:cubicBezTo>
                    <a:pt x="1048" y="965"/>
                    <a:pt x="1060" y="989"/>
                    <a:pt x="1072" y="1001"/>
                  </a:cubicBezTo>
                  <a:cubicBezTo>
                    <a:pt x="1108" y="1072"/>
                    <a:pt x="1167" y="1132"/>
                    <a:pt x="1239" y="1168"/>
                  </a:cubicBezTo>
                  <a:lnTo>
                    <a:pt x="274" y="608"/>
                  </a:lnTo>
                  <a:cubicBezTo>
                    <a:pt x="203" y="572"/>
                    <a:pt x="155" y="513"/>
                    <a:pt x="107" y="441"/>
                  </a:cubicBezTo>
                  <a:cubicBezTo>
                    <a:pt x="96" y="429"/>
                    <a:pt x="84" y="406"/>
                    <a:pt x="72" y="382"/>
                  </a:cubicBezTo>
                  <a:cubicBezTo>
                    <a:pt x="60" y="358"/>
                    <a:pt x="60" y="346"/>
                    <a:pt x="48" y="322"/>
                  </a:cubicBezTo>
                  <a:cubicBezTo>
                    <a:pt x="36" y="310"/>
                    <a:pt x="36" y="299"/>
                    <a:pt x="36" y="275"/>
                  </a:cubicBezTo>
                  <a:cubicBezTo>
                    <a:pt x="36" y="263"/>
                    <a:pt x="24" y="251"/>
                    <a:pt x="24" y="227"/>
                  </a:cubicBezTo>
                  <a:lnTo>
                    <a:pt x="12" y="179"/>
                  </a:lnTo>
                  <a:cubicBezTo>
                    <a:pt x="12" y="168"/>
                    <a:pt x="12" y="156"/>
                    <a:pt x="0" y="132"/>
                  </a:cubicBezTo>
                  <a:lnTo>
                    <a:pt x="0" y="84"/>
                  </a:lnTo>
                  <a:lnTo>
                    <a:pt x="0" y="48"/>
                  </a:lnTo>
                  <a:lnTo>
                    <a:pt x="0" y="1"/>
                  </a:lnTo>
                  <a:lnTo>
                    <a:pt x="0" y="1"/>
                  </a:lnTo>
                  <a:close/>
                </a:path>
              </a:pathLst>
            </a:custGeom>
            <a:solidFill>
              <a:srgbClr val="8D40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2"/>
            <p:cNvSpPr/>
            <p:nvPr/>
          </p:nvSpPr>
          <p:spPr>
            <a:xfrm>
              <a:off x="3552338" y="1956550"/>
              <a:ext cx="973075" cy="1221025"/>
            </a:xfrm>
            <a:custGeom>
              <a:rect b="b" l="l" r="r" t="t"/>
              <a:pathLst>
                <a:path extrusionOk="0" h="48841" w="38923">
                  <a:moveTo>
                    <a:pt x="1" y="22670"/>
                  </a:moveTo>
                  <a:lnTo>
                    <a:pt x="1" y="22623"/>
                  </a:lnTo>
                  <a:lnTo>
                    <a:pt x="1" y="22575"/>
                  </a:lnTo>
                  <a:lnTo>
                    <a:pt x="1" y="22539"/>
                  </a:lnTo>
                  <a:lnTo>
                    <a:pt x="1" y="22480"/>
                  </a:lnTo>
                  <a:lnTo>
                    <a:pt x="1" y="22480"/>
                  </a:lnTo>
                  <a:lnTo>
                    <a:pt x="1" y="22444"/>
                  </a:lnTo>
                  <a:cubicBezTo>
                    <a:pt x="1" y="22420"/>
                    <a:pt x="1" y="22408"/>
                    <a:pt x="13" y="22385"/>
                  </a:cubicBezTo>
                  <a:cubicBezTo>
                    <a:pt x="13" y="22373"/>
                    <a:pt x="25" y="22361"/>
                    <a:pt x="25" y="22337"/>
                  </a:cubicBezTo>
                  <a:lnTo>
                    <a:pt x="37" y="22289"/>
                  </a:lnTo>
                  <a:cubicBezTo>
                    <a:pt x="37" y="22277"/>
                    <a:pt x="49" y="22254"/>
                    <a:pt x="49" y="22242"/>
                  </a:cubicBezTo>
                  <a:lnTo>
                    <a:pt x="49" y="22242"/>
                  </a:lnTo>
                  <a:lnTo>
                    <a:pt x="49" y="22242"/>
                  </a:lnTo>
                  <a:cubicBezTo>
                    <a:pt x="49" y="22218"/>
                    <a:pt x="60" y="22206"/>
                    <a:pt x="72" y="22194"/>
                  </a:cubicBezTo>
                  <a:cubicBezTo>
                    <a:pt x="72" y="22170"/>
                    <a:pt x="72" y="22158"/>
                    <a:pt x="84" y="22146"/>
                  </a:cubicBezTo>
                  <a:lnTo>
                    <a:pt x="96" y="22099"/>
                  </a:lnTo>
                  <a:cubicBezTo>
                    <a:pt x="108" y="22075"/>
                    <a:pt x="108" y="22063"/>
                    <a:pt x="120" y="22051"/>
                  </a:cubicBezTo>
                  <a:cubicBezTo>
                    <a:pt x="120" y="22039"/>
                    <a:pt x="132" y="22027"/>
                    <a:pt x="132" y="22015"/>
                  </a:cubicBezTo>
                  <a:lnTo>
                    <a:pt x="132" y="22015"/>
                  </a:lnTo>
                  <a:lnTo>
                    <a:pt x="132" y="22015"/>
                  </a:lnTo>
                  <a:cubicBezTo>
                    <a:pt x="132" y="21992"/>
                    <a:pt x="144" y="21980"/>
                    <a:pt x="156" y="21968"/>
                  </a:cubicBezTo>
                  <a:lnTo>
                    <a:pt x="179" y="21908"/>
                  </a:lnTo>
                  <a:cubicBezTo>
                    <a:pt x="191" y="21896"/>
                    <a:pt x="203" y="21873"/>
                    <a:pt x="215" y="21861"/>
                  </a:cubicBezTo>
                  <a:cubicBezTo>
                    <a:pt x="227" y="21837"/>
                    <a:pt x="239" y="21813"/>
                    <a:pt x="251" y="21789"/>
                  </a:cubicBezTo>
                  <a:lnTo>
                    <a:pt x="251" y="21777"/>
                  </a:lnTo>
                  <a:lnTo>
                    <a:pt x="251" y="21777"/>
                  </a:lnTo>
                  <a:cubicBezTo>
                    <a:pt x="275" y="21730"/>
                    <a:pt x="299" y="21694"/>
                    <a:pt x="322" y="21658"/>
                  </a:cubicBezTo>
                  <a:cubicBezTo>
                    <a:pt x="346" y="21623"/>
                    <a:pt x="358" y="21599"/>
                    <a:pt x="382" y="21563"/>
                  </a:cubicBezTo>
                  <a:lnTo>
                    <a:pt x="382" y="21563"/>
                  </a:lnTo>
                  <a:cubicBezTo>
                    <a:pt x="394" y="21551"/>
                    <a:pt x="406" y="21527"/>
                    <a:pt x="430" y="21515"/>
                  </a:cubicBezTo>
                  <a:lnTo>
                    <a:pt x="465" y="21468"/>
                  </a:lnTo>
                  <a:lnTo>
                    <a:pt x="501" y="21420"/>
                  </a:lnTo>
                  <a:lnTo>
                    <a:pt x="537" y="21384"/>
                  </a:lnTo>
                  <a:lnTo>
                    <a:pt x="549" y="21373"/>
                  </a:lnTo>
                  <a:lnTo>
                    <a:pt x="549" y="21373"/>
                  </a:lnTo>
                  <a:lnTo>
                    <a:pt x="572" y="21349"/>
                  </a:lnTo>
                  <a:lnTo>
                    <a:pt x="608" y="21301"/>
                  </a:lnTo>
                  <a:lnTo>
                    <a:pt x="656" y="21265"/>
                  </a:lnTo>
                  <a:lnTo>
                    <a:pt x="703" y="21230"/>
                  </a:lnTo>
                  <a:lnTo>
                    <a:pt x="727" y="21206"/>
                  </a:lnTo>
                  <a:lnTo>
                    <a:pt x="727" y="21206"/>
                  </a:lnTo>
                  <a:lnTo>
                    <a:pt x="739" y="21194"/>
                  </a:lnTo>
                  <a:lnTo>
                    <a:pt x="775" y="21158"/>
                  </a:lnTo>
                  <a:lnTo>
                    <a:pt x="822" y="21134"/>
                  </a:lnTo>
                  <a:lnTo>
                    <a:pt x="858" y="21111"/>
                  </a:lnTo>
                  <a:lnTo>
                    <a:pt x="906" y="21075"/>
                  </a:lnTo>
                  <a:lnTo>
                    <a:pt x="918" y="21075"/>
                  </a:lnTo>
                  <a:lnTo>
                    <a:pt x="37232" y="120"/>
                  </a:lnTo>
                  <a:lnTo>
                    <a:pt x="37256" y="96"/>
                  </a:lnTo>
                  <a:lnTo>
                    <a:pt x="37303" y="72"/>
                  </a:lnTo>
                  <a:lnTo>
                    <a:pt x="37339" y="60"/>
                  </a:lnTo>
                  <a:lnTo>
                    <a:pt x="37375" y="48"/>
                  </a:lnTo>
                  <a:lnTo>
                    <a:pt x="37410" y="25"/>
                  </a:lnTo>
                  <a:lnTo>
                    <a:pt x="37482" y="25"/>
                  </a:lnTo>
                  <a:lnTo>
                    <a:pt x="37506" y="25"/>
                  </a:lnTo>
                  <a:lnTo>
                    <a:pt x="37541" y="13"/>
                  </a:lnTo>
                  <a:lnTo>
                    <a:pt x="37589" y="1"/>
                  </a:lnTo>
                  <a:lnTo>
                    <a:pt x="37625" y="1"/>
                  </a:lnTo>
                  <a:lnTo>
                    <a:pt x="37648" y="1"/>
                  </a:lnTo>
                  <a:lnTo>
                    <a:pt x="37768" y="1"/>
                  </a:lnTo>
                  <a:cubicBezTo>
                    <a:pt x="37779" y="1"/>
                    <a:pt x="37803" y="1"/>
                    <a:pt x="37815" y="13"/>
                  </a:cubicBezTo>
                  <a:lnTo>
                    <a:pt x="37815" y="13"/>
                  </a:lnTo>
                  <a:cubicBezTo>
                    <a:pt x="37839" y="13"/>
                    <a:pt x="37863" y="13"/>
                    <a:pt x="37887" y="25"/>
                  </a:cubicBezTo>
                  <a:cubicBezTo>
                    <a:pt x="37910" y="37"/>
                    <a:pt x="37934" y="48"/>
                    <a:pt x="37958" y="60"/>
                  </a:cubicBezTo>
                  <a:lnTo>
                    <a:pt x="38922" y="620"/>
                  </a:lnTo>
                  <a:cubicBezTo>
                    <a:pt x="38875" y="596"/>
                    <a:pt x="38827" y="572"/>
                    <a:pt x="38780" y="560"/>
                  </a:cubicBezTo>
                  <a:lnTo>
                    <a:pt x="38780" y="560"/>
                  </a:lnTo>
                  <a:cubicBezTo>
                    <a:pt x="38720" y="560"/>
                    <a:pt x="38672" y="560"/>
                    <a:pt x="38613" y="560"/>
                  </a:cubicBezTo>
                  <a:lnTo>
                    <a:pt x="38613" y="560"/>
                  </a:lnTo>
                  <a:cubicBezTo>
                    <a:pt x="38553" y="572"/>
                    <a:pt x="38494" y="584"/>
                    <a:pt x="38434" y="608"/>
                  </a:cubicBezTo>
                  <a:lnTo>
                    <a:pt x="38434" y="608"/>
                  </a:lnTo>
                  <a:cubicBezTo>
                    <a:pt x="38363" y="632"/>
                    <a:pt x="38303" y="656"/>
                    <a:pt x="38244" y="691"/>
                  </a:cubicBezTo>
                  <a:lnTo>
                    <a:pt x="1930" y="21658"/>
                  </a:lnTo>
                  <a:cubicBezTo>
                    <a:pt x="1858" y="21694"/>
                    <a:pt x="1787" y="21742"/>
                    <a:pt x="1727" y="21789"/>
                  </a:cubicBezTo>
                  <a:lnTo>
                    <a:pt x="1727" y="21789"/>
                  </a:lnTo>
                  <a:cubicBezTo>
                    <a:pt x="1668" y="21837"/>
                    <a:pt x="1608" y="21896"/>
                    <a:pt x="1561" y="21956"/>
                  </a:cubicBezTo>
                  <a:lnTo>
                    <a:pt x="1561" y="21956"/>
                  </a:lnTo>
                  <a:cubicBezTo>
                    <a:pt x="1501" y="22015"/>
                    <a:pt x="1442" y="22087"/>
                    <a:pt x="1394" y="22146"/>
                  </a:cubicBezTo>
                  <a:lnTo>
                    <a:pt x="1394" y="22146"/>
                  </a:lnTo>
                  <a:cubicBezTo>
                    <a:pt x="1346" y="22218"/>
                    <a:pt x="1299" y="22289"/>
                    <a:pt x="1251" y="22361"/>
                  </a:cubicBezTo>
                  <a:cubicBezTo>
                    <a:pt x="1251" y="22373"/>
                    <a:pt x="1251" y="22373"/>
                    <a:pt x="1251" y="22373"/>
                  </a:cubicBezTo>
                  <a:cubicBezTo>
                    <a:pt x="1215" y="22444"/>
                    <a:pt x="1180" y="22527"/>
                    <a:pt x="1144" y="22599"/>
                  </a:cubicBezTo>
                  <a:lnTo>
                    <a:pt x="1144" y="22599"/>
                  </a:lnTo>
                  <a:cubicBezTo>
                    <a:pt x="1108" y="22682"/>
                    <a:pt x="1072" y="22754"/>
                    <a:pt x="1049" y="22837"/>
                  </a:cubicBezTo>
                  <a:lnTo>
                    <a:pt x="1049" y="22837"/>
                  </a:lnTo>
                  <a:cubicBezTo>
                    <a:pt x="1025" y="22920"/>
                    <a:pt x="1013" y="22992"/>
                    <a:pt x="1001" y="23075"/>
                  </a:cubicBezTo>
                  <a:lnTo>
                    <a:pt x="1001" y="23075"/>
                  </a:lnTo>
                  <a:cubicBezTo>
                    <a:pt x="989" y="23158"/>
                    <a:pt x="977" y="23230"/>
                    <a:pt x="977" y="23313"/>
                  </a:cubicBezTo>
                  <a:lnTo>
                    <a:pt x="1049" y="48840"/>
                  </a:lnTo>
                  <a:lnTo>
                    <a:pt x="96" y="48281"/>
                  </a:lnTo>
                  <a:lnTo>
                    <a:pt x="1" y="2273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2"/>
            <p:cNvSpPr/>
            <p:nvPr/>
          </p:nvSpPr>
          <p:spPr>
            <a:xfrm>
              <a:off x="3576463" y="1969250"/>
              <a:ext cx="957875" cy="1224425"/>
            </a:xfrm>
            <a:custGeom>
              <a:rect b="b" l="l" r="r" t="t"/>
              <a:pathLst>
                <a:path extrusionOk="0" h="48977" w="38315">
                  <a:moveTo>
                    <a:pt x="37709" y="1"/>
                  </a:moveTo>
                  <a:cubicBezTo>
                    <a:pt x="37576" y="1"/>
                    <a:pt x="37425" y="44"/>
                    <a:pt x="37267" y="136"/>
                  </a:cubicBezTo>
                  <a:lnTo>
                    <a:pt x="965" y="21103"/>
                  </a:lnTo>
                  <a:cubicBezTo>
                    <a:pt x="393" y="21472"/>
                    <a:pt x="36" y="22091"/>
                    <a:pt x="0" y="22770"/>
                  </a:cubicBezTo>
                  <a:lnTo>
                    <a:pt x="72" y="48285"/>
                  </a:lnTo>
                  <a:cubicBezTo>
                    <a:pt x="72" y="48723"/>
                    <a:pt x="287" y="48977"/>
                    <a:pt x="604" y="48977"/>
                  </a:cubicBezTo>
                  <a:cubicBezTo>
                    <a:pt x="733" y="48977"/>
                    <a:pt x="880" y="48934"/>
                    <a:pt x="1036" y="48844"/>
                  </a:cubicBezTo>
                  <a:lnTo>
                    <a:pt x="37350" y="27877"/>
                  </a:lnTo>
                  <a:cubicBezTo>
                    <a:pt x="37922" y="27508"/>
                    <a:pt x="38279" y="26877"/>
                    <a:pt x="38315" y="26210"/>
                  </a:cubicBezTo>
                  <a:lnTo>
                    <a:pt x="38243" y="683"/>
                  </a:lnTo>
                  <a:cubicBezTo>
                    <a:pt x="38243" y="248"/>
                    <a:pt x="38025" y="1"/>
                    <a:pt x="37709" y="1"/>
                  </a:cubicBezTo>
                  <a:close/>
                </a:path>
              </a:pathLst>
            </a:custGeom>
            <a:solidFill>
              <a:srgbClr val="A0A0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2"/>
            <p:cNvSpPr/>
            <p:nvPr/>
          </p:nvSpPr>
          <p:spPr>
            <a:xfrm>
              <a:off x="3576463" y="1969350"/>
              <a:ext cx="957875" cy="1224300"/>
            </a:xfrm>
            <a:custGeom>
              <a:rect b="b" l="l" r="r" t="t"/>
              <a:pathLst>
                <a:path extrusionOk="0" h="48972" w="38315">
                  <a:moveTo>
                    <a:pt x="72" y="48281"/>
                  </a:moveTo>
                  <a:lnTo>
                    <a:pt x="96" y="48495"/>
                  </a:lnTo>
                  <a:lnTo>
                    <a:pt x="143" y="48673"/>
                  </a:lnTo>
                  <a:lnTo>
                    <a:pt x="238" y="48816"/>
                  </a:lnTo>
                  <a:lnTo>
                    <a:pt x="357" y="48912"/>
                  </a:lnTo>
                  <a:lnTo>
                    <a:pt x="500" y="48959"/>
                  </a:lnTo>
                  <a:lnTo>
                    <a:pt x="667" y="48971"/>
                  </a:lnTo>
                  <a:lnTo>
                    <a:pt x="846" y="48923"/>
                  </a:lnTo>
                  <a:lnTo>
                    <a:pt x="1036" y="48840"/>
                  </a:lnTo>
                  <a:lnTo>
                    <a:pt x="37350" y="27873"/>
                  </a:lnTo>
                  <a:lnTo>
                    <a:pt x="37541" y="27742"/>
                  </a:lnTo>
                  <a:lnTo>
                    <a:pt x="37719" y="27564"/>
                  </a:lnTo>
                  <a:lnTo>
                    <a:pt x="37886" y="27373"/>
                  </a:lnTo>
                  <a:lnTo>
                    <a:pt x="38029" y="27159"/>
                  </a:lnTo>
                  <a:lnTo>
                    <a:pt x="38148" y="26921"/>
                  </a:lnTo>
                  <a:lnTo>
                    <a:pt x="38231" y="26683"/>
                  </a:lnTo>
                  <a:lnTo>
                    <a:pt x="38291" y="26445"/>
                  </a:lnTo>
                  <a:lnTo>
                    <a:pt x="38315" y="26206"/>
                  </a:lnTo>
                  <a:lnTo>
                    <a:pt x="38243" y="679"/>
                  </a:lnTo>
                  <a:lnTo>
                    <a:pt x="38219" y="465"/>
                  </a:lnTo>
                  <a:lnTo>
                    <a:pt x="38160" y="298"/>
                  </a:lnTo>
                  <a:lnTo>
                    <a:pt x="38076" y="156"/>
                  </a:lnTo>
                  <a:lnTo>
                    <a:pt x="37957" y="60"/>
                  </a:lnTo>
                  <a:lnTo>
                    <a:pt x="37815" y="13"/>
                  </a:lnTo>
                  <a:lnTo>
                    <a:pt x="37648" y="1"/>
                  </a:lnTo>
                  <a:lnTo>
                    <a:pt x="37469" y="48"/>
                  </a:lnTo>
                  <a:lnTo>
                    <a:pt x="37267" y="132"/>
                  </a:lnTo>
                  <a:lnTo>
                    <a:pt x="965" y="21099"/>
                  </a:lnTo>
                  <a:lnTo>
                    <a:pt x="762" y="21230"/>
                  </a:lnTo>
                  <a:lnTo>
                    <a:pt x="584" y="21396"/>
                  </a:lnTo>
                  <a:lnTo>
                    <a:pt x="417" y="21599"/>
                  </a:lnTo>
                  <a:lnTo>
                    <a:pt x="274" y="21813"/>
                  </a:lnTo>
                  <a:lnTo>
                    <a:pt x="155" y="22051"/>
                  </a:lnTo>
                  <a:lnTo>
                    <a:pt x="72" y="22289"/>
                  </a:lnTo>
                  <a:lnTo>
                    <a:pt x="12" y="22527"/>
                  </a:lnTo>
                  <a:lnTo>
                    <a:pt x="0" y="22766"/>
                  </a:lnTo>
                  <a:lnTo>
                    <a:pt x="72" y="48281"/>
                  </a:lnTo>
                  <a:close/>
                </a:path>
              </a:pathLst>
            </a:custGeom>
            <a:gradFill>
              <a:gsLst>
                <a:gs pos="0">
                  <a:schemeClr val="accent1"/>
                </a:gs>
                <a:gs pos="100000">
                  <a:schemeClr val="accent2"/>
                </a:gs>
              </a:gsLst>
              <a:lin ang="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2"/>
            <p:cNvSpPr/>
            <p:nvPr/>
          </p:nvSpPr>
          <p:spPr>
            <a:xfrm>
              <a:off x="3597288" y="1989600"/>
              <a:ext cx="919200" cy="1168625"/>
            </a:xfrm>
            <a:custGeom>
              <a:rect b="b" l="l" r="r" t="t"/>
              <a:pathLst>
                <a:path extrusionOk="0" h="46745" w="36768">
                  <a:moveTo>
                    <a:pt x="36696" y="0"/>
                  </a:moveTo>
                  <a:lnTo>
                    <a:pt x="1" y="21194"/>
                  </a:lnTo>
                  <a:lnTo>
                    <a:pt x="72" y="46744"/>
                  </a:lnTo>
                  <a:lnTo>
                    <a:pt x="36767" y="25563"/>
                  </a:lnTo>
                  <a:lnTo>
                    <a:pt x="36696" y="0"/>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2"/>
            <p:cNvSpPr/>
            <p:nvPr/>
          </p:nvSpPr>
          <p:spPr>
            <a:xfrm>
              <a:off x="3981863" y="3106100"/>
              <a:ext cx="524200" cy="225050"/>
            </a:xfrm>
            <a:custGeom>
              <a:rect b="b" l="l" r="r" t="t"/>
              <a:pathLst>
                <a:path extrusionOk="0" h="9002" w="20968">
                  <a:moveTo>
                    <a:pt x="1" y="5299"/>
                  </a:moveTo>
                  <a:cubicBezTo>
                    <a:pt x="1" y="5299"/>
                    <a:pt x="1" y="5311"/>
                    <a:pt x="1" y="5311"/>
                  </a:cubicBezTo>
                  <a:cubicBezTo>
                    <a:pt x="13" y="5347"/>
                    <a:pt x="36" y="5382"/>
                    <a:pt x="60" y="5418"/>
                  </a:cubicBezTo>
                  <a:lnTo>
                    <a:pt x="72" y="5430"/>
                  </a:lnTo>
                  <a:cubicBezTo>
                    <a:pt x="96" y="5466"/>
                    <a:pt x="120" y="5501"/>
                    <a:pt x="155" y="5525"/>
                  </a:cubicBezTo>
                  <a:cubicBezTo>
                    <a:pt x="167" y="5549"/>
                    <a:pt x="203" y="5561"/>
                    <a:pt x="227" y="5585"/>
                  </a:cubicBezTo>
                  <a:cubicBezTo>
                    <a:pt x="251" y="5597"/>
                    <a:pt x="263" y="5620"/>
                    <a:pt x="286" y="5632"/>
                  </a:cubicBezTo>
                  <a:lnTo>
                    <a:pt x="4942" y="8406"/>
                  </a:lnTo>
                  <a:cubicBezTo>
                    <a:pt x="5001" y="8442"/>
                    <a:pt x="5073" y="8466"/>
                    <a:pt x="5144" y="8490"/>
                  </a:cubicBezTo>
                  <a:lnTo>
                    <a:pt x="5227" y="8526"/>
                  </a:lnTo>
                  <a:cubicBezTo>
                    <a:pt x="5263" y="8537"/>
                    <a:pt x="5299" y="8537"/>
                    <a:pt x="5335" y="8549"/>
                  </a:cubicBezTo>
                  <a:cubicBezTo>
                    <a:pt x="5370" y="8561"/>
                    <a:pt x="5418" y="8561"/>
                    <a:pt x="5466" y="8573"/>
                  </a:cubicBezTo>
                  <a:lnTo>
                    <a:pt x="5489" y="8573"/>
                  </a:lnTo>
                  <a:cubicBezTo>
                    <a:pt x="5549" y="8573"/>
                    <a:pt x="5608" y="8585"/>
                    <a:pt x="5680" y="8585"/>
                  </a:cubicBezTo>
                  <a:lnTo>
                    <a:pt x="5716" y="8585"/>
                  </a:lnTo>
                  <a:cubicBezTo>
                    <a:pt x="5763" y="8585"/>
                    <a:pt x="5835" y="8585"/>
                    <a:pt x="5882" y="8573"/>
                  </a:cubicBezTo>
                  <a:lnTo>
                    <a:pt x="5918" y="8573"/>
                  </a:lnTo>
                  <a:cubicBezTo>
                    <a:pt x="5966" y="8573"/>
                    <a:pt x="6025" y="8561"/>
                    <a:pt x="6085" y="8549"/>
                  </a:cubicBezTo>
                  <a:lnTo>
                    <a:pt x="6120" y="8537"/>
                  </a:lnTo>
                  <a:cubicBezTo>
                    <a:pt x="6168" y="8526"/>
                    <a:pt x="6216" y="8514"/>
                    <a:pt x="6263" y="8502"/>
                  </a:cubicBezTo>
                  <a:cubicBezTo>
                    <a:pt x="6275" y="8502"/>
                    <a:pt x="6287" y="8490"/>
                    <a:pt x="6287" y="8490"/>
                  </a:cubicBezTo>
                  <a:cubicBezTo>
                    <a:pt x="6347" y="8466"/>
                    <a:pt x="6406" y="8442"/>
                    <a:pt x="6454" y="8418"/>
                  </a:cubicBezTo>
                  <a:lnTo>
                    <a:pt x="20646" y="441"/>
                  </a:lnTo>
                  <a:cubicBezTo>
                    <a:pt x="20825" y="358"/>
                    <a:pt x="20944" y="191"/>
                    <a:pt x="20968" y="1"/>
                  </a:cubicBezTo>
                  <a:lnTo>
                    <a:pt x="20968" y="441"/>
                  </a:lnTo>
                  <a:cubicBezTo>
                    <a:pt x="20944" y="644"/>
                    <a:pt x="20825" y="810"/>
                    <a:pt x="20646" y="882"/>
                  </a:cubicBezTo>
                  <a:lnTo>
                    <a:pt x="6454" y="8859"/>
                  </a:lnTo>
                  <a:cubicBezTo>
                    <a:pt x="6406" y="8883"/>
                    <a:pt x="6359" y="8918"/>
                    <a:pt x="6311" y="8930"/>
                  </a:cubicBezTo>
                  <a:lnTo>
                    <a:pt x="6299" y="8930"/>
                  </a:lnTo>
                  <a:lnTo>
                    <a:pt x="6275" y="8930"/>
                  </a:lnTo>
                  <a:cubicBezTo>
                    <a:pt x="6239" y="8942"/>
                    <a:pt x="6204" y="8954"/>
                    <a:pt x="6180" y="8966"/>
                  </a:cubicBezTo>
                  <a:lnTo>
                    <a:pt x="6120" y="8978"/>
                  </a:lnTo>
                  <a:lnTo>
                    <a:pt x="6097" y="8990"/>
                  </a:lnTo>
                  <a:lnTo>
                    <a:pt x="6061" y="8990"/>
                  </a:lnTo>
                  <a:cubicBezTo>
                    <a:pt x="6025" y="8990"/>
                    <a:pt x="5989" y="9002"/>
                    <a:pt x="5954" y="9002"/>
                  </a:cubicBezTo>
                  <a:lnTo>
                    <a:pt x="5918" y="9002"/>
                  </a:lnTo>
                  <a:lnTo>
                    <a:pt x="5894" y="9002"/>
                  </a:lnTo>
                  <a:lnTo>
                    <a:pt x="5847" y="9002"/>
                  </a:lnTo>
                  <a:lnTo>
                    <a:pt x="5751" y="9002"/>
                  </a:lnTo>
                  <a:lnTo>
                    <a:pt x="5632" y="9002"/>
                  </a:lnTo>
                  <a:cubicBezTo>
                    <a:pt x="5597" y="9002"/>
                    <a:pt x="5561" y="9002"/>
                    <a:pt x="5513" y="8990"/>
                  </a:cubicBezTo>
                  <a:lnTo>
                    <a:pt x="5501" y="8990"/>
                  </a:lnTo>
                  <a:lnTo>
                    <a:pt x="5477" y="8990"/>
                  </a:lnTo>
                  <a:lnTo>
                    <a:pt x="5382" y="8978"/>
                  </a:lnTo>
                  <a:cubicBezTo>
                    <a:pt x="5370" y="8978"/>
                    <a:pt x="5358" y="8978"/>
                    <a:pt x="5347" y="8966"/>
                  </a:cubicBezTo>
                  <a:lnTo>
                    <a:pt x="5239" y="8942"/>
                  </a:lnTo>
                  <a:lnTo>
                    <a:pt x="5180" y="8930"/>
                  </a:lnTo>
                  <a:lnTo>
                    <a:pt x="5156" y="8918"/>
                  </a:lnTo>
                  <a:cubicBezTo>
                    <a:pt x="5085" y="8895"/>
                    <a:pt x="5013" y="8859"/>
                    <a:pt x="4954" y="8823"/>
                  </a:cubicBezTo>
                  <a:lnTo>
                    <a:pt x="298" y="6049"/>
                  </a:lnTo>
                  <a:lnTo>
                    <a:pt x="286" y="6037"/>
                  </a:lnTo>
                  <a:cubicBezTo>
                    <a:pt x="274" y="6025"/>
                    <a:pt x="251" y="6013"/>
                    <a:pt x="239" y="6001"/>
                  </a:cubicBezTo>
                  <a:cubicBezTo>
                    <a:pt x="215" y="5990"/>
                    <a:pt x="191" y="5966"/>
                    <a:pt x="167" y="5942"/>
                  </a:cubicBezTo>
                  <a:lnTo>
                    <a:pt x="167" y="5942"/>
                  </a:lnTo>
                  <a:cubicBezTo>
                    <a:pt x="143" y="5930"/>
                    <a:pt x="120" y="5906"/>
                    <a:pt x="96" y="5870"/>
                  </a:cubicBezTo>
                  <a:cubicBezTo>
                    <a:pt x="96" y="5870"/>
                    <a:pt x="84" y="5859"/>
                    <a:pt x="84" y="5859"/>
                  </a:cubicBezTo>
                  <a:lnTo>
                    <a:pt x="72" y="5835"/>
                  </a:lnTo>
                  <a:cubicBezTo>
                    <a:pt x="72" y="5835"/>
                    <a:pt x="60" y="5823"/>
                    <a:pt x="60" y="5811"/>
                  </a:cubicBezTo>
                  <a:cubicBezTo>
                    <a:pt x="48" y="5787"/>
                    <a:pt x="36" y="5775"/>
                    <a:pt x="24" y="5751"/>
                  </a:cubicBezTo>
                  <a:cubicBezTo>
                    <a:pt x="24" y="5751"/>
                    <a:pt x="24" y="5739"/>
                    <a:pt x="24" y="5739"/>
                  </a:cubicBezTo>
                  <a:lnTo>
                    <a:pt x="24" y="5728"/>
                  </a:lnTo>
                  <a:cubicBezTo>
                    <a:pt x="24" y="5716"/>
                    <a:pt x="24" y="5704"/>
                    <a:pt x="13" y="5692"/>
                  </a:cubicBezTo>
                  <a:cubicBezTo>
                    <a:pt x="13" y="5668"/>
                    <a:pt x="13" y="5644"/>
                    <a:pt x="13" y="5632"/>
                  </a:cubicBezTo>
                  <a:lnTo>
                    <a:pt x="13" y="5620"/>
                  </a:lnTo>
                  <a:lnTo>
                    <a:pt x="13" y="5168"/>
                  </a:lnTo>
                  <a:cubicBezTo>
                    <a:pt x="1" y="5216"/>
                    <a:pt x="1" y="5251"/>
                    <a:pt x="1" y="5299"/>
                  </a:cubicBezTo>
                  <a:close/>
                </a:path>
              </a:pathLst>
            </a:custGeom>
            <a:gradFill>
              <a:gsLst>
                <a:gs pos="0">
                  <a:schemeClr val="accent1"/>
                </a:gs>
                <a:gs pos="100000">
                  <a:schemeClr val="dk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2"/>
            <p:cNvSpPr/>
            <p:nvPr/>
          </p:nvSpPr>
          <p:spPr>
            <a:xfrm>
              <a:off x="3978888" y="3021150"/>
              <a:ext cx="529850" cy="299750"/>
            </a:xfrm>
            <a:custGeom>
              <a:rect b="b" l="l" r="r" t="t"/>
              <a:pathLst>
                <a:path extrusionOk="0" h="11990" w="21194">
                  <a:moveTo>
                    <a:pt x="15349" y="1"/>
                  </a:moveTo>
                  <a:cubicBezTo>
                    <a:pt x="15100" y="1"/>
                    <a:pt x="14851" y="57"/>
                    <a:pt x="14621" y="172"/>
                  </a:cubicBezTo>
                  <a:lnTo>
                    <a:pt x="429" y="8149"/>
                  </a:lnTo>
                  <a:cubicBezTo>
                    <a:pt x="1" y="8387"/>
                    <a:pt x="1" y="8780"/>
                    <a:pt x="417" y="9030"/>
                  </a:cubicBezTo>
                  <a:lnTo>
                    <a:pt x="5061" y="11804"/>
                  </a:lnTo>
                  <a:cubicBezTo>
                    <a:pt x="5299" y="11927"/>
                    <a:pt x="5565" y="11989"/>
                    <a:pt x="5832" y="11989"/>
                  </a:cubicBezTo>
                  <a:cubicBezTo>
                    <a:pt x="6086" y="11989"/>
                    <a:pt x="6341" y="11932"/>
                    <a:pt x="6573" y="11816"/>
                  </a:cubicBezTo>
                  <a:lnTo>
                    <a:pt x="20765" y="3839"/>
                  </a:lnTo>
                  <a:cubicBezTo>
                    <a:pt x="21182" y="3601"/>
                    <a:pt x="21194" y="3208"/>
                    <a:pt x="20777" y="2958"/>
                  </a:cubicBezTo>
                  <a:lnTo>
                    <a:pt x="16134" y="196"/>
                  </a:lnTo>
                  <a:cubicBezTo>
                    <a:pt x="15887" y="66"/>
                    <a:pt x="15617" y="1"/>
                    <a:pt x="15349" y="1"/>
                  </a:cubicBezTo>
                  <a:close/>
                </a:path>
              </a:pathLst>
            </a:custGeom>
            <a:solidFill>
              <a:srgbClr val="6C35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2"/>
            <p:cNvSpPr/>
            <p:nvPr/>
          </p:nvSpPr>
          <p:spPr>
            <a:xfrm>
              <a:off x="3981563" y="3021275"/>
              <a:ext cx="524500" cy="299475"/>
            </a:xfrm>
            <a:custGeom>
              <a:rect b="b" l="l" r="r" t="t"/>
              <a:pathLst>
                <a:path extrusionOk="0" h="11979" w="20980">
                  <a:moveTo>
                    <a:pt x="4954" y="11799"/>
                  </a:moveTo>
                  <a:lnTo>
                    <a:pt x="5120" y="11871"/>
                  </a:lnTo>
                  <a:lnTo>
                    <a:pt x="5299" y="11930"/>
                  </a:lnTo>
                  <a:lnTo>
                    <a:pt x="5501" y="11966"/>
                  </a:lnTo>
                  <a:lnTo>
                    <a:pt x="5704" y="11978"/>
                  </a:lnTo>
                  <a:lnTo>
                    <a:pt x="5906" y="11978"/>
                  </a:lnTo>
                  <a:lnTo>
                    <a:pt x="6109" y="11942"/>
                  </a:lnTo>
                  <a:lnTo>
                    <a:pt x="6299" y="11883"/>
                  </a:lnTo>
                  <a:lnTo>
                    <a:pt x="6466" y="11811"/>
                  </a:lnTo>
                  <a:lnTo>
                    <a:pt x="20658" y="3834"/>
                  </a:lnTo>
                  <a:lnTo>
                    <a:pt x="20789" y="3739"/>
                  </a:lnTo>
                  <a:lnTo>
                    <a:pt x="20896" y="3632"/>
                  </a:lnTo>
                  <a:lnTo>
                    <a:pt x="20956" y="3513"/>
                  </a:lnTo>
                  <a:lnTo>
                    <a:pt x="20980" y="3394"/>
                  </a:lnTo>
                  <a:lnTo>
                    <a:pt x="20956" y="3275"/>
                  </a:lnTo>
                  <a:lnTo>
                    <a:pt x="20908" y="3167"/>
                  </a:lnTo>
                  <a:lnTo>
                    <a:pt x="20813" y="3060"/>
                  </a:lnTo>
                  <a:lnTo>
                    <a:pt x="20670" y="2953"/>
                  </a:lnTo>
                  <a:lnTo>
                    <a:pt x="16027" y="191"/>
                  </a:lnTo>
                  <a:lnTo>
                    <a:pt x="15860" y="108"/>
                  </a:lnTo>
                  <a:lnTo>
                    <a:pt x="15669" y="48"/>
                  </a:lnTo>
                  <a:lnTo>
                    <a:pt x="15479" y="12"/>
                  </a:lnTo>
                  <a:lnTo>
                    <a:pt x="15276" y="0"/>
                  </a:lnTo>
                  <a:lnTo>
                    <a:pt x="15062" y="0"/>
                  </a:lnTo>
                  <a:lnTo>
                    <a:pt x="14872" y="36"/>
                  </a:lnTo>
                  <a:lnTo>
                    <a:pt x="14681" y="96"/>
                  </a:lnTo>
                  <a:lnTo>
                    <a:pt x="14514" y="167"/>
                  </a:lnTo>
                  <a:lnTo>
                    <a:pt x="322" y="8144"/>
                  </a:lnTo>
                  <a:lnTo>
                    <a:pt x="179" y="8240"/>
                  </a:lnTo>
                  <a:lnTo>
                    <a:pt x="84" y="8347"/>
                  </a:lnTo>
                  <a:lnTo>
                    <a:pt x="25" y="8466"/>
                  </a:lnTo>
                  <a:lnTo>
                    <a:pt x="1" y="8585"/>
                  </a:lnTo>
                  <a:lnTo>
                    <a:pt x="13" y="8704"/>
                  </a:lnTo>
                  <a:lnTo>
                    <a:pt x="72" y="8811"/>
                  </a:lnTo>
                  <a:lnTo>
                    <a:pt x="167" y="8930"/>
                  </a:lnTo>
                  <a:lnTo>
                    <a:pt x="310" y="9025"/>
                  </a:lnTo>
                  <a:lnTo>
                    <a:pt x="4954" y="11799"/>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2"/>
            <p:cNvSpPr/>
            <p:nvPr/>
          </p:nvSpPr>
          <p:spPr>
            <a:xfrm>
              <a:off x="4019663" y="3036300"/>
              <a:ext cx="436700" cy="257875"/>
            </a:xfrm>
            <a:custGeom>
              <a:rect b="b" l="l" r="r" t="t"/>
              <a:pathLst>
                <a:path extrusionOk="0" h="10315" w="17468">
                  <a:moveTo>
                    <a:pt x="13246" y="1"/>
                  </a:moveTo>
                  <a:cubicBezTo>
                    <a:pt x="13229" y="1"/>
                    <a:pt x="13211" y="7"/>
                    <a:pt x="13193" y="19"/>
                  </a:cubicBezTo>
                  <a:lnTo>
                    <a:pt x="12478" y="411"/>
                  </a:lnTo>
                  <a:cubicBezTo>
                    <a:pt x="12455" y="423"/>
                    <a:pt x="12455" y="471"/>
                    <a:pt x="12478" y="483"/>
                  </a:cubicBezTo>
                  <a:lnTo>
                    <a:pt x="13169" y="900"/>
                  </a:lnTo>
                  <a:cubicBezTo>
                    <a:pt x="13187" y="906"/>
                    <a:pt x="13208" y="909"/>
                    <a:pt x="13229" y="909"/>
                  </a:cubicBezTo>
                  <a:cubicBezTo>
                    <a:pt x="13249" y="909"/>
                    <a:pt x="13270" y="906"/>
                    <a:pt x="13288" y="900"/>
                  </a:cubicBezTo>
                  <a:lnTo>
                    <a:pt x="14002" y="495"/>
                  </a:lnTo>
                  <a:cubicBezTo>
                    <a:pt x="14026" y="483"/>
                    <a:pt x="14026" y="435"/>
                    <a:pt x="14002" y="435"/>
                  </a:cubicBezTo>
                  <a:lnTo>
                    <a:pt x="13300" y="19"/>
                  </a:lnTo>
                  <a:cubicBezTo>
                    <a:pt x="13282" y="7"/>
                    <a:pt x="13264" y="1"/>
                    <a:pt x="13246" y="1"/>
                  </a:cubicBezTo>
                  <a:close/>
                  <a:moveTo>
                    <a:pt x="12371" y="536"/>
                  </a:moveTo>
                  <a:cubicBezTo>
                    <a:pt x="12350" y="536"/>
                    <a:pt x="12330" y="542"/>
                    <a:pt x="12312" y="554"/>
                  </a:cubicBezTo>
                  <a:lnTo>
                    <a:pt x="11597" y="947"/>
                  </a:lnTo>
                  <a:cubicBezTo>
                    <a:pt x="11574" y="971"/>
                    <a:pt x="11574" y="995"/>
                    <a:pt x="11597" y="1019"/>
                  </a:cubicBezTo>
                  <a:lnTo>
                    <a:pt x="12300" y="1423"/>
                  </a:lnTo>
                  <a:cubicBezTo>
                    <a:pt x="12318" y="1435"/>
                    <a:pt x="12336" y="1441"/>
                    <a:pt x="12353" y="1441"/>
                  </a:cubicBezTo>
                  <a:cubicBezTo>
                    <a:pt x="12371" y="1441"/>
                    <a:pt x="12389" y="1435"/>
                    <a:pt x="12407" y="1423"/>
                  </a:cubicBezTo>
                  <a:lnTo>
                    <a:pt x="13121" y="1031"/>
                  </a:lnTo>
                  <a:cubicBezTo>
                    <a:pt x="13157" y="1007"/>
                    <a:pt x="13157" y="983"/>
                    <a:pt x="13121" y="959"/>
                  </a:cubicBezTo>
                  <a:lnTo>
                    <a:pt x="12431" y="554"/>
                  </a:lnTo>
                  <a:cubicBezTo>
                    <a:pt x="12413" y="542"/>
                    <a:pt x="12392" y="536"/>
                    <a:pt x="12371" y="536"/>
                  </a:cubicBezTo>
                  <a:close/>
                  <a:moveTo>
                    <a:pt x="14074" y="548"/>
                  </a:moveTo>
                  <a:cubicBezTo>
                    <a:pt x="14053" y="548"/>
                    <a:pt x="14032" y="554"/>
                    <a:pt x="14014" y="566"/>
                  </a:cubicBezTo>
                  <a:lnTo>
                    <a:pt x="13312" y="971"/>
                  </a:lnTo>
                  <a:cubicBezTo>
                    <a:pt x="13276" y="983"/>
                    <a:pt x="13276" y="1019"/>
                    <a:pt x="13312" y="1031"/>
                  </a:cubicBezTo>
                  <a:lnTo>
                    <a:pt x="14002" y="1447"/>
                  </a:lnTo>
                  <a:cubicBezTo>
                    <a:pt x="14020" y="1453"/>
                    <a:pt x="14041" y="1456"/>
                    <a:pt x="14062" y="1456"/>
                  </a:cubicBezTo>
                  <a:cubicBezTo>
                    <a:pt x="14083" y="1456"/>
                    <a:pt x="14104" y="1453"/>
                    <a:pt x="14122" y="1447"/>
                  </a:cubicBezTo>
                  <a:lnTo>
                    <a:pt x="14824" y="1042"/>
                  </a:lnTo>
                  <a:cubicBezTo>
                    <a:pt x="14860" y="1031"/>
                    <a:pt x="14860" y="995"/>
                    <a:pt x="14824" y="983"/>
                  </a:cubicBezTo>
                  <a:lnTo>
                    <a:pt x="14133" y="566"/>
                  </a:lnTo>
                  <a:cubicBezTo>
                    <a:pt x="14116" y="554"/>
                    <a:pt x="14095" y="548"/>
                    <a:pt x="14074" y="548"/>
                  </a:cubicBezTo>
                  <a:close/>
                  <a:moveTo>
                    <a:pt x="11502" y="1057"/>
                  </a:moveTo>
                  <a:cubicBezTo>
                    <a:pt x="11481" y="1057"/>
                    <a:pt x="11460" y="1060"/>
                    <a:pt x="11443" y="1066"/>
                  </a:cubicBezTo>
                  <a:lnTo>
                    <a:pt x="10740" y="1471"/>
                  </a:lnTo>
                  <a:cubicBezTo>
                    <a:pt x="10704" y="1495"/>
                    <a:pt x="10704" y="1519"/>
                    <a:pt x="10740" y="1543"/>
                  </a:cubicBezTo>
                  <a:lnTo>
                    <a:pt x="11431" y="1947"/>
                  </a:lnTo>
                  <a:cubicBezTo>
                    <a:pt x="11449" y="1959"/>
                    <a:pt x="11469" y="1965"/>
                    <a:pt x="11490" y="1965"/>
                  </a:cubicBezTo>
                  <a:cubicBezTo>
                    <a:pt x="11511" y="1965"/>
                    <a:pt x="11532" y="1959"/>
                    <a:pt x="11550" y="1947"/>
                  </a:cubicBezTo>
                  <a:lnTo>
                    <a:pt x="12252" y="1554"/>
                  </a:lnTo>
                  <a:cubicBezTo>
                    <a:pt x="12288" y="1531"/>
                    <a:pt x="12288" y="1507"/>
                    <a:pt x="12252" y="1483"/>
                  </a:cubicBezTo>
                  <a:lnTo>
                    <a:pt x="11562" y="1066"/>
                  </a:lnTo>
                  <a:cubicBezTo>
                    <a:pt x="11544" y="1060"/>
                    <a:pt x="11523" y="1057"/>
                    <a:pt x="11502" y="1057"/>
                  </a:cubicBezTo>
                  <a:close/>
                  <a:moveTo>
                    <a:pt x="13193" y="1084"/>
                  </a:moveTo>
                  <a:cubicBezTo>
                    <a:pt x="13172" y="1084"/>
                    <a:pt x="13151" y="1090"/>
                    <a:pt x="13133" y="1102"/>
                  </a:cubicBezTo>
                  <a:lnTo>
                    <a:pt x="12431" y="1495"/>
                  </a:lnTo>
                  <a:cubicBezTo>
                    <a:pt x="12407" y="1519"/>
                    <a:pt x="12407" y="1543"/>
                    <a:pt x="12431" y="1566"/>
                  </a:cubicBezTo>
                  <a:lnTo>
                    <a:pt x="13121" y="1971"/>
                  </a:lnTo>
                  <a:cubicBezTo>
                    <a:pt x="13139" y="1983"/>
                    <a:pt x="13160" y="1989"/>
                    <a:pt x="13181" y="1989"/>
                  </a:cubicBezTo>
                  <a:cubicBezTo>
                    <a:pt x="13202" y="1989"/>
                    <a:pt x="13223" y="1983"/>
                    <a:pt x="13240" y="1971"/>
                  </a:cubicBezTo>
                  <a:lnTo>
                    <a:pt x="13955" y="1578"/>
                  </a:lnTo>
                  <a:cubicBezTo>
                    <a:pt x="13979" y="1554"/>
                    <a:pt x="13979" y="1531"/>
                    <a:pt x="13955" y="1507"/>
                  </a:cubicBezTo>
                  <a:lnTo>
                    <a:pt x="13252" y="1102"/>
                  </a:lnTo>
                  <a:cubicBezTo>
                    <a:pt x="13234" y="1090"/>
                    <a:pt x="13214" y="1084"/>
                    <a:pt x="13193" y="1084"/>
                  </a:cubicBezTo>
                  <a:close/>
                  <a:moveTo>
                    <a:pt x="14979" y="1081"/>
                  </a:moveTo>
                  <a:cubicBezTo>
                    <a:pt x="14958" y="1081"/>
                    <a:pt x="14937" y="1084"/>
                    <a:pt x="14919" y="1090"/>
                  </a:cubicBezTo>
                  <a:lnTo>
                    <a:pt x="14217" y="1495"/>
                  </a:lnTo>
                  <a:cubicBezTo>
                    <a:pt x="14181" y="1507"/>
                    <a:pt x="14181" y="1543"/>
                    <a:pt x="14217" y="1566"/>
                  </a:cubicBezTo>
                  <a:lnTo>
                    <a:pt x="14907" y="1971"/>
                  </a:lnTo>
                  <a:cubicBezTo>
                    <a:pt x="14925" y="1983"/>
                    <a:pt x="14946" y="1989"/>
                    <a:pt x="14967" y="1989"/>
                  </a:cubicBezTo>
                  <a:cubicBezTo>
                    <a:pt x="14988" y="1989"/>
                    <a:pt x="15009" y="1983"/>
                    <a:pt x="15026" y="1971"/>
                  </a:cubicBezTo>
                  <a:lnTo>
                    <a:pt x="15729" y="1578"/>
                  </a:lnTo>
                  <a:cubicBezTo>
                    <a:pt x="15765" y="1566"/>
                    <a:pt x="15765" y="1519"/>
                    <a:pt x="15729" y="1507"/>
                  </a:cubicBezTo>
                  <a:lnTo>
                    <a:pt x="15038" y="1090"/>
                  </a:lnTo>
                  <a:cubicBezTo>
                    <a:pt x="15020" y="1084"/>
                    <a:pt x="15000" y="1081"/>
                    <a:pt x="14979" y="1081"/>
                  </a:cubicBezTo>
                  <a:close/>
                  <a:moveTo>
                    <a:pt x="10591" y="1584"/>
                  </a:moveTo>
                  <a:cubicBezTo>
                    <a:pt x="10573" y="1584"/>
                    <a:pt x="10556" y="1590"/>
                    <a:pt x="10538" y="1602"/>
                  </a:cubicBezTo>
                  <a:lnTo>
                    <a:pt x="9823" y="1995"/>
                  </a:lnTo>
                  <a:cubicBezTo>
                    <a:pt x="9800" y="2019"/>
                    <a:pt x="9800" y="2043"/>
                    <a:pt x="9823" y="2066"/>
                  </a:cubicBezTo>
                  <a:lnTo>
                    <a:pt x="10526" y="2483"/>
                  </a:lnTo>
                  <a:cubicBezTo>
                    <a:pt x="10544" y="2489"/>
                    <a:pt x="10562" y="2492"/>
                    <a:pt x="10579" y="2492"/>
                  </a:cubicBezTo>
                  <a:cubicBezTo>
                    <a:pt x="10597" y="2492"/>
                    <a:pt x="10615" y="2489"/>
                    <a:pt x="10633" y="2483"/>
                  </a:cubicBezTo>
                  <a:lnTo>
                    <a:pt x="11347" y="2078"/>
                  </a:lnTo>
                  <a:cubicBezTo>
                    <a:pt x="11383" y="2054"/>
                    <a:pt x="11383" y="2031"/>
                    <a:pt x="11347" y="2007"/>
                  </a:cubicBezTo>
                  <a:lnTo>
                    <a:pt x="10645" y="1602"/>
                  </a:lnTo>
                  <a:cubicBezTo>
                    <a:pt x="10627" y="1590"/>
                    <a:pt x="10609" y="1584"/>
                    <a:pt x="10591" y="1584"/>
                  </a:cubicBezTo>
                  <a:close/>
                  <a:moveTo>
                    <a:pt x="12331" y="1608"/>
                  </a:moveTo>
                  <a:cubicBezTo>
                    <a:pt x="12312" y="1608"/>
                    <a:pt x="12294" y="1614"/>
                    <a:pt x="12276" y="1626"/>
                  </a:cubicBezTo>
                  <a:lnTo>
                    <a:pt x="11562" y="2019"/>
                  </a:lnTo>
                  <a:cubicBezTo>
                    <a:pt x="11538" y="2043"/>
                    <a:pt x="11538" y="2066"/>
                    <a:pt x="11562" y="2090"/>
                  </a:cubicBezTo>
                  <a:lnTo>
                    <a:pt x="12264" y="2495"/>
                  </a:lnTo>
                  <a:cubicBezTo>
                    <a:pt x="12282" y="2507"/>
                    <a:pt x="12300" y="2513"/>
                    <a:pt x="12318" y="2513"/>
                  </a:cubicBezTo>
                  <a:cubicBezTo>
                    <a:pt x="12336" y="2513"/>
                    <a:pt x="12353" y="2507"/>
                    <a:pt x="12371" y="2495"/>
                  </a:cubicBezTo>
                  <a:lnTo>
                    <a:pt x="13086" y="2102"/>
                  </a:lnTo>
                  <a:cubicBezTo>
                    <a:pt x="13121" y="2078"/>
                    <a:pt x="13121" y="2054"/>
                    <a:pt x="13086" y="2031"/>
                  </a:cubicBezTo>
                  <a:lnTo>
                    <a:pt x="12395" y="1626"/>
                  </a:lnTo>
                  <a:cubicBezTo>
                    <a:pt x="12371" y="1614"/>
                    <a:pt x="12350" y="1608"/>
                    <a:pt x="12331" y="1608"/>
                  </a:cubicBezTo>
                  <a:close/>
                  <a:moveTo>
                    <a:pt x="14098" y="1617"/>
                  </a:moveTo>
                  <a:cubicBezTo>
                    <a:pt x="14077" y="1617"/>
                    <a:pt x="14056" y="1620"/>
                    <a:pt x="14038" y="1626"/>
                  </a:cubicBezTo>
                  <a:lnTo>
                    <a:pt x="13336" y="2031"/>
                  </a:lnTo>
                  <a:cubicBezTo>
                    <a:pt x="13300" y="2043"/>
                    <a:pt x="13300" y="2078"/>
                    <a:pt x="13336" y="2090"/>
                  </a:cubicBezTo>
                  <a:lnTo>
                    <a:pt x="14026" y="2507"/>
                  </a:lnTo>
                  <a:cubicBezTo>
                    <a:pt x="14044" y="2519"/>
                    <a:pt x="14065" y="2525"/>
                    <a:pt x="14086" y="2525"/>
                  </a:cubicBezTo>
                  <a:cubicBezTo>
                    <a:pt x="14107" y="2525"/>
                    <a:pt x="14127" y="2519"/>
                    <a:pt x="14145" y="2507"/>
                  </a:cubicBezTo>
                  <a:lnTo>
                    <a:pt x="14860" y="2114"/>
                  </a:lnTo>
                  <a:cubicBezTo>
                    <a:pt x="14884" y="2090"/>
                    <a:pt x="14884" y="2054"/>
                    <a:pt x="14860" y="2043"/>
                  </a:cubicBezTo>
                  <a:lnTo>
                    <a:pt x="14157" y="1626"/>
                  </a:lnTo>
                  <a:cubicBezTo>
                    <a:pt x="14139" y="1620"/>
                    <a:pt x="14119" y="1617"/>
                    <a:pt x="14098" y="1617"/>
                  </a:cubicBezTo>
                  <a:close/>
                  <a:moveTo>
                    <a:pt x="9704" y="2120"/>
                  </a:moveTo>
                  <a:cubicBezTo>
                    <a:pt x="9683" y="2120"/>
                    <a:pt x="9663" y="2126"/>
                    <a:pt x="9645" y="2138"/>
                  </a:cubicBezTo>
                  <a:lnTo>
                    <a:pt x="8942" y="2531"/>
                  </a:lnTo>
                  <a:cubicBezTo>
                    <a:pt x="8907" y="2555"/>
                    <a:pt x="8907" y="2578"/>
                    <a:pt x="8942" y="2602"/>
                  </a:cubicBezTo>
                  <a:lnTo>
                    <a:pt x="9633" y="3007"/>
                  </a:lnTo>
                  <a:cubicBezTo>
                    <a:pt x="9651" y="3019"/>
                    <a:pt x="9672" y="3025"/>
                    <a:pt x="9692" y="3025"/>
                  </a:cubicBezTo>
                  <a:cubicBezTo>
                    <a:pt x="9713" y="3025"/>
                    <a:pt x="9734" y="3019"/>
                    <a:pt x="9752" y="3007"/>
                  </a:cubicBezTo>
                  <a:lnTo>
                    <a:pt x="10454" y="2614"/>
                  </a:lnTo>
                  <a:cubicBezTo>
                    <a:pt x="10490" y="2590"/>
                    <a:pt x="10490" y="2566"/>
                    <a:pt x="10454" y="2543"/>
                  </a:cubicBezTo>
                  <a:lnTo>
                    <a:pt x="9764" y="2138"/>
                  </a:lnTo>
                  <a:cubicBezTo>
                    <a:pt x="9746" y="2126"/>
                    <a:pt x="9725" y="2120"/>
                    <a:pt x="9704" y="2120"/>
                  </a:cubicBezTo>
                  <a:close/>
                  <a:moveTo>
                    <a:pt x="11431" y="2144"/>
                  </a:moveTo>
                  <a:cubicBezTo>
                    <a:pt x="11410" y="2144"/>
                    <a:pt x="11389" y="2150"/>
                    <a:pt x="11371" y="2162"/>
                  </a:cubicBezTo>
                  <a:lnTo>
                    <a:pt x="10657" y="2555"/>
                  </a:lnTo>
                  <a:cubicBezTo>
                    <a:pt x="10621" y="2566"/>
                    <a:pt x="10621" y="2602"/>
                    <a:pt x="10657" y="2614"/>
                  </a:cubicBezTo>
                  <a:lnTo>
                    <a:pt x="11347" y="3031"/>
                  </a:lnTo>
                  <a:cubicBezTo>
                    <a:pt x="11365" y="3037"/>
                    <a:pt x="11386" y="3040"/>
                    <a:pt x="11407" y="3040"/>
                  </a:cubicBezTo>
                  <a:cubicBezTo>
                    <a:pt x="11428" y="3040"/>
                    <a:pt x="11449" y="3037"/>
                    <a:pt x="11466" y="3031"/>
                  </a:cubicBezTo>
                  <a:lnTo>
                    <a:pt x="12181" y="2626"/>
                  </a:lnTo>
                  <a:cubicBezTo>
                    <a:pt x="12205" y="2614"/>
                    <a:pt x="12205" y="2578"/>
                    <a:pt x="12181" y="2566"/>
                  </a:cubicBezTo>
                  <a:lnTo>
                    <a:pt x="11490" y="2162"/>
                  </a:lnTo>
                  <a:cubicBezTo>
                    <a:pt x="11472" y="2150"/>
                    <a:pt x="11452" y="2144"/>
                    <a:pt x="11431" y="2144"/>
                  </a:cubicBezTo>
                  <a:close/>
                  <a:moveTo>
                    <a:pt x="13217" y="2144"/>
                  </a:moveTo>
                  <a:cubicBezTo>
                    <a:pt x="13196" y="2144"/>
                    <a:pt x="13175" y="2150"/>
                    <a:pt x="13157" y="2162"/>
                  </a:cubicBezTo>
                  <a:lnTo>
                    <a:pt x="12467" y="2555"/>
                  </a:lnTo>
                  <a:cubicBezTo>
                    <a:pt x="12443" y="2566"/>
                    <a:pt x="12443" y="2602"/>
                    <a:pt x="12467" y="2614"/>
                  </a:cubicBezTo>
                  <a:lnTo>
                    <a:pt x="13169" y="3031"/>
                  </a:lnTo>
                  <a:cubicBezTo>
                    <a:pt x="13187" y="3043"/>
                    <a:pt x="13205" y="3049"/>
                    <a:pt x="13223" y="3049"/>
                  </a:cubicBezTo>
                  <a:cubicBezTo>
                    <a:pt x="13240" y="3049"/>
                    <a:pt x="13258" y="3043"/>
                    <a:pt x="13276" y="3031"/>
                  </a:cubicBezTo>
                  <a:lnTo>
                    <a:pt x="13991" y="2638"/>
                  </a:lnTo>
                  <a:cubicBezTo>
                    <a:pt x="14026" y="2614"/>
                    <a:pt x="14026" y="2578"/>
                    <a:pt x="13991" y="2566"/>
                  </a:cubicBezTo>
                  <a:lnTo>
                    <a:pt x="13276" y="2162"/>
                  </a:lnTo>
                  <a:cubicBezTo>
                    <a:pt x="13258" y="2150"/>
                    <a:pt x="13237" y="2144"/>
                    <a:pt x="13217" y="2144"/>
                  </a:cubicBezTo>
                  <a:close/>
                  <a:moveTo>
                    <a:pt x="16681" y="2168"/>
                  </a:moveTo>
                  <a:cubicBezTo>
                    <a:pt x="16661" y="2168"/>
                    <a:pt x="16640" y="2174"/>
                    <a:pt x="16622" y="2185"/>
                  </a:cubicBezTo>
                  <a:lnTo>
                    <a:pt x="15919" y="2590"/>
                  </a:lnTo>
                  <a:cubicBezTo>
                    <a:pt x="15884" y="2602"/>
                    <a:pt x="15884" y="2638"/>
                    <a:pt x="15919" y="2650"/>
                  </a:cubicBezTo>
                  <a:lnTo>
                    <a:pt x="16610" y="3067"/>
                  </a:lnTo>
                  <a:cubicBezTo>
                    <a:pt x="16628" y="3072"/>
                    <a:pt x="16649" y="3075"/>
                    <a:pt x="16669" y="3075"/>
                  </a:cubicBezTo>
                  <a:cubicBezTo>
                    <a:pt x="16690" y="3075"/>
                    <a:pt x="16711" y="3072"/>
                    <a:pt x="16729" y="3067"/>
                  </a:cubicBezTo>
                  <a:lnTo>
                    <a:pt x="17443" y="2662"/>
                  </a:lnTo>
                  <a:cubicBezTo>
                    <a:pt x="17467" y="2650"/>
                    <a:pt x="17467" y="2614"/>
                    <a:pt x="17443" y="2602"/>
                  </a:cubicBezTo>
                  <a:lnTo>
                    <a:pt x="16741" y="2185"/>
                  </a:lnTo>
                  <a:cubicBezTo>
                    <a:pt x="16723" y="2174"/>
                    <a:pt x="16702" y="2168"/>
                    <a:pt x="16681" y="2168"/>
                  </a:cubicBezTo>
                  <a:close/>
                  <a:moveTo>
                    <a:pt x="8835" y="2632"/>
                  </a:moveTo>
                  <a:cubicBezTo>
                    <a:pt x="8814" y="2632"/>
                    <a:pt x="8793" y="2638"/>
                    <a:pt x="8776" y="2650"/>
                  </a:cubicBezTo>
                  <a:lnTo>
                    <a:pt x="8073" y="3055"/>
                  </a:lnTo>
                  <a:cubicBezTo>
                    <a:pt x="8037" y="3067"/>
                    <a:pt x="8037" y="3102"/>
                    <a:pt x="8073" y="3114"/>
                  </a:cubicBezTo>
                  <a:lnTo>
                    <a:pt x="8764" y="3531"/>
                  </a:lnTo>
                  <a:cubicBezTo>
                    <a:pt x="8782" y="3537"/>
                    <a:pt x="8799" y="3540"/>
                    <a:pt x="8817" y="3540"/>
                  </a:cubicBezTo>
                  <a:cubicBezTo>
                    <a:pt x="8835" y="3540"/>
                    <a:pt x="8853" y="3537"/>
                    <a:pt x="8871" y="3531"/>
                  </a:cubicBezTo>
                  <a:lnTo>
                    <a:pt x="9585" y="3126"/>
                  </a:lnTo>
                  <a:cubicBezTo>
                    <a:pt x="9621" y="3114"/>
                    <a:pt x="9621" y="3078"/>
                    <a:pt x="9585" y="3067"/>
                  </a:cubicBezTo>
                  <a:lnTo>
                    <a:pt x="8895" y="2650"/>
                  </a:lnTo>
                  <a:cubicBezTo>
                    <a:pt x="8877" y="2638"/>
                    <a:pt x="8856" y="2632"/>
                    <a:pt x="8835" y="2632"/>
                  </a:cubicBezTo>
                  <a:close/>
                  <a:moveTo>
                    <a:pt x="12312" y="2656"/>
                  </a:moveTo>
                  <a:cubicBezTo>
                    <a:pt x="12291" y="2656"/>
                    <a:pt x="12270" y="2662"/>
                    <a:pt x="12252" y="2674"/>
                  </a:cubicBezTo>
                  <a:lnTo>
                    <a:pt x="11562" y="3078"/>
                  </a:lnTo>
                  <a:cubicBezTo>
                    <a:pt x="11526" y="3090"/>
                    <a:pt x="11526" y="3126"/>
                    <a:pt x="11562" y="3150"/>
                  </a:cubicBezTo>
                  <a:lnTo>
                    <a:pt x="12240" y="3555"/>
                  </a:lnTo>
                  <a:cubicBezTo>
                    <a:pt x="12258" y="3561"/>
                    <a:pt x="12276" y="3564"/>
                    <a:pt x="12294" y="3564"/>
                  </a:cubicBezTo>
                  <a:cubicBezTo>
                    <a:pt x="12312" y="3564"/>
                    <a:pt x="12330" y="3561"/>
                    <a:pt x="12347" y="3555"/>
                  </a:cubicBezTo>
                  <a:lnTo>
                    <a:pt x="13062" y="3162"/>
                  </a:lnTo>
                  <a:cubicBezTo>
                    <a:pt x="13098" y="3138"/>
                    <a:pt x="13098" y="3102"/>
                    <a:pt x="13062" y="3090"/>
                  </a:cubicBezTo>
                  <a:lnTo>
                    <a:pt x="12371" y="2674"/>
                  </a:lnTo>
                  <a:cubicBezTo>
                    <a:pt x="12353" y="2662"/>
                    <a:pt x="12333" y="2656"/>
                    <a:pt x="12312" y="2656"/>
                  </a:cubicBezTo>
                  <a:close/>
                  <a:moveTo>
                    <a:pt x="10538" y="2668"/>
                  </a:moveTo>
                  <a:cubicBezTo>
                    <a:pt x="10517" y="2668"/>
                    <a:pt x="10496" y="2674"/>
                    <a:pt x="10478" y="2686"/>
                  </a:cubicBezTo>
                  <a:lnTo>
                    <a:pt x="9776" y="3078"/>
                  </a:lnTo>
                  <a:cubicBezTo>
                    <a:pt x="9740" y="3102"/>
                    <a:pt x="9740" y="3126"/>
                    <a:pt x="9776" y="3150"/>
                  </a:cubicBezTo>
                  <a:lnTo>
                    <a:pt x="10466" y="3555"/>
                  </a:lnTo>
                  <a:cubicBezTo>
                    <a:pt x="10484" y="3567"/>
                    <a:pt x="10505" y="3573"/>
                    <a:pt x="10526" y="3573"/>
                  </a:cubicBezTo>
                  <a:cubicBezTo>
                    <a:pt x="10547" y="3573"/>
                    <a:pt x="10567" y="3567"/>
                    <a:pt x="10585" y="3555"/>
                  </a:cubicBezTo>
                  <a:lnTo>
                    <a:pt x="11288" y="3162"/>
                  </a:lnTo>
                  <a:cubicBezTo>
                    <a:pt x="11324" y="3138"/>
                    <a:pt x="11324" y="3114"/>
                    <a:pt x="11288" y="3090"/>
                  </a:cubicBezTo>
                  <a:lnTo>
                    <a:pt x="10597" y="2686"/>
                  </a:lnTo>
                  <a:cubicBezTo>
                    <a:pt x="10579" y="2674"/>
                    <a:pt x="10559" y="2668"/>
                    <a:pt x="10538" y="2668"/>
                  </a:cubicBezTo>
                  <a:close/>
                  <a:moveTo>
                    <a:pt x="15800" y="2703"/>
                  </a:moveTo>
                  <a:cubicBezTo>
                    <a:pt x="15779" y="2703"/>
                    <a:pt x="15759" y="2709"/>
                    <a:pt x="15741" y="2721"/>
                  </a:cubicBezTo>
                  <a:lnTo>
                    <a:pt x="15038" y="3114"/>
                  </a:lnTo>
                  <a:cubicBezTo>
                    <a:pt x="15014" y="3138"/>
                    <a:pt x="15014" y="3162"/>
                    <a:pt x="15038" y="3186"/>
                  </a:cubicBezTo>
                  <a:lnTo>
                    <a:pt x="15741" y="3602"/>
                  </a:lnTo>
                  <a:cubicBezTo>
                    <a:pt x="15759" y="3608"/>
                    <a:pt x="15776" y="3611"/>
                    <a:pt x="15794" y="3611"/>
                  </a:cubicBezTo>
                  <a:cubicBezTo>
                    <a:pt x="15812" y="3611"/>
                    <a:pt x="15830" y="3608"/>
                    <a:pt x="15848" y="3602"/>
                  </a:cubicBezTo>
                  <a:lnTo>
                    <a:pt x="16550" y="3197"/>
                  </a:lnTo>
                  <a:cubicBezTo>
                    <a:pt x="16586" y="3174"/>
                    <a:pt x="16586" y="3150"/>
                    <a:pt x="16550" y="3126"/>
                  </a:cubicBezTo>
                  <a:lnTo>
                    <a:pt x="15860" y="2721"/>
                  </a:lnTo>
                  <a:cubicBezTo>
                    <a:pt x="15842" y="2709"/>
                    <a:pt x="15821" y="2703"/>
                    <a:pt x="15800" y="2703"/>
                  </a:cubicBezTo>
                  <a:close/>
                  <a:moveTo>
                    <a:pt x="15812" y="1650"/>
                  </a:moveTo>
                  <a:lnTo>
                    <a:pt x="13336" y="3114"/>
                  </a:lnTo>
                  <a:cubicBezTo>
                    <a:pt x="13300" y="3126"/>
                    <a:pt x="13300" y="3174"/>
                    <a:pt x="13336" y="3197"/>
                  </a:cubicBezTo>
                  <a:lnTo>
                    <a:pt x="14050" y="3626"/>
                  </a:lnTo>
                  <a:lnTo>
                    <a:pt x="14098" y="3626"/>
                  </a:lnTo>
                  <a:lnTo>
                    <a:pt x="16538" y="2162"/>
                  </a:lnTo>
                  <a:cubicBezTo>
                    <a:pt x="16574" y="2138"/>
                    <a:pt x="16574" y="2090"/>
                    <a:pt x="16538" y="2078"/>
                  </a:cubicBezTo>
                  <a:lnTo>
                    <a:pt x="15824" y="1650"/>
                  </a:lnTo>
                  <a:close/>
                  <a:moveTo>
                    <a:pt x="7959" y="3156"/>
                  </a:moveTo>
                  <a:cubicBezTo>
                    <a:pt x="7939" y="3156"/>
                    <a:pt x="7918" y="3162"/>
                    <a:pt x="7895" y="3174"/>
                  </a:cubicBezTo>
                  <a:lnTo>
                    <a:pt x="7192" y="3567"/>
                  </a:lnTo>
                  <a:cubicBezTo>
                    <a:pt x="7168" y="3578"/>
                    <a:pt x="7168" y="3614"/>
                    <a:pt x="7192" y="3638"/>
                  </a:cubicBezTo>
                  <a:lnTo>
                    <a:pt x="7883" y="4043"/>
                  </a:lnTo>
                  <a:cubicBezTo>
                    <a:pt x="7900" y="4055"/>
                    <a:pt x="7921" y="4061"/>
                    <a:pt x="7942" y="4061"/>
                  </a:cubicBezTo>
                  <a:cubicBezTo>
                    <a:pt x="7963" y="4061"/>
                    <a:pt x="7984" y="4055"/>
                    <a:pt x="8002" y="4043"/>
                  </a:cubicBezTo>
                  <a:lnTo>
                    <a:pt x="8716" y="3650"/>
                  </a:lnTo>
                  <a:cubicBezTo>
                    <a:pt x="8752" y="3626"/>
                    <a:pt x="8752" y="3602"/>
                    <a:pt x="8716" y="3578"/>
                  </a:cubicBezTo>
                  <a:lnTo>
                    <a:pt x="8014" y="3174"/>
                  </a:lnTo>
                  <a:cubicBezTo>
                    <a:pt x="7996" y="3162"/>
                    <a:pt x="7978" y="3156"/>
                    <a:pt x="7959" y="3156"/>
                  </a:cubicBezTo>
                  <a:close/>
                  <a:moveTo>
                    <a:pt x="9664" y="3180"/>
                  </a:moveTo>
                  <a:cubicBezTo>
                    <a:pt x="9645" y="3180"/>
                    <a:pt x="9627" y="3186"/>
                    <a:pt x="9609" y="3197"/>
                  </a:cubicBezTo>
                  <a:lnTo>
                    <a:pt x="8895" y="3602"/>
                  </a:lnTo>
                  <a:cubicBezTo>
                    <a:pt x="8859" y="3626"/>
                    <a:pt x="8859" y="3650"/>
                    <a:pt x="8895" y="3674"/>
                  </a:cubicBezTo>
                  <a:lnTo>
                    <a:pt x="9585" y="4079"/>
                  </a:lnTo>
                  <a:cubicBezTo>
                    <a:pt x="9603" y="4090"/>
                    <a:pt x="9624" y="4096"/>
                    <a:pt x="9645" y="4096"/>
                  </a:cubicBezTo>
                  <a:cubicBezTo>
                    <a:pt x="9666" y="4096"/>
                    <a:pt x="9686" y="4090"/>
                    <a:pt x="9704" y="4079"/>
                  </a:cubicBezTo>
                  <a:lnTo>
                    <a:pt x="10407" y="3686"/>
                  </a:lnTo>
                  <a:cubicBezTo>
                    <a:pt x="10442" y="3662"/>
                    <a:pt x="10442" y="3638"/>
                    <a:pt x="10407" y="3614"/>
                  </a:cubicBezTo>
                  <a:lnTo>
                    <a:pt x="9728" y="3197"/>
                  </a:lnTo>
                  <a:cubicBezTo>
                    <a:pt x="9704" y="3186"/>
                    <a:pt x="9683" y="3180"/>
                    <a:pt x="9664" y="3180"/>
                  </a:cubicBezTo>
                  <a:close/>
                  <a:moveTo>
                    <a:pt x="11431" y="3192"/>
                  </a:moveTo>
                  <a:cubicBezTo>
                    <a:pt x="11410" y="3192"/>
                    <a:pt x="11389" y="3197"/>
                    <a:pt x="11371" y="3209"/>
                  </a:cubicBezTo>
                  <a:lnTo>
                    <a:pt x="10669" y="3614"/>
                  </a:lnTo>
                  <a:cubicBezTo>
                    <a:pt x="10633" y="3626"/>
                    <a:pt x="10633" y="3662"/>
                    <a:pt x="10669" y="3674"/>
                  </a:cubicBezTo>
                  <a:lnTo>
                    <a:pt x="11359" y="4090"/>
                  </a:lnTo>
                  <a:cubicBezTo>
                    <a:pt x="11377" y="4102"/>
                    <a:pt x="11398" y="4108"/>
                    <a:pt x="11419" y="4108"/>
                  </a:cubicBezTo>
                  <a:cubicBezTo>
                    <a:pt x="11440" y="4108"/>
                    <a:pt x="11460" y="4102"/>
                    <a:pt x="11478" y="4090"/>
                  </a:cubicBezTo>
                  <a:lnTo>
                    <a:pt x="12181" y="3698"/>
                  </a:lnTo>
                  <a:cubicBezTo>
                    <a:pt x="12217" y="3674"/>
                    <a:pt x="12217" y="3638"/>
                    <a:pt x="12181" y="3626"/>
                  </a:cubicBezTo>
                  <a:lnTo>
                    <a:pt x="11490" y="3209"/>
                  </a:lnTo>
                  <a:cubicBezTo>
                    <a:pt x="11472" y="3197"/>
                    <a:pt x="11452" y="3192"/>
                    <a:pt x="11431" y="3192"/>
                  </a:cubicBezTo>
                  <a:close/>
                  <a:moveTo>
                    <a:pt x="13145" y="3227"/>
                  </a:moveTo>
                  <a:cubicBezTo>
                    <a:pt x="13124" y="3227"/>
                    <a:pt x="13104" y="3233"/>
                    <a:pt x="13086" y="3245"/>
                  </a:cubicBezTo>
                  <a:lnTo>
                    <a:pt x="12383" y="3650"/>
                  </a:lnTo>
                  <a:cubicBezTo>
                    <a:pt x="12347" y="3662"/>
                    <a:pt x="12347" y="3698"/>
                    <a:pt x="12383" y="3709"/>
                  </a:cubicBezTo>
                  <a:lnTo>
                    <a:pt x="13074" y="4126"/>
                  </a:lnTo>
                  <a:cubicBezTo>
                    <a:pt x="13092" y="4132"/>
                    <a:pt x="13112" y="4135"/>
                    <a:pt x="13133" y="4135"/>
                  </a:cubicBezTo>
                  <a:cubicBezTo>
                    <a:pt x="13154" y="4135"/>
                    <a:pt x="13175" y="4132"/>
                    <a:pt x="13193" y="4126"/>
                  </a:cubicBezTo>
                  <a:lnTo>
                    <a:pt x="13907" y="3721"/>
                  </a:lnTo>
                  <a:cubicBezTo>
                    <a:pt x="13931" y="3721"/>
                    <a:pt x="13931" y="3662"/>
                    <a:pt x="13907" y="3662"/>
                  </a:cubicBezTo>
                  <a:lnTo>
                    <a:pt x="13205" y="3245"/>
                  </a:lnTo>
                  <a:cubicBezTo>
                    <a:pt x="13187" y="3233"/>
                    <a:pt x="13166" y="3227"/>
                    <a:pt x="13145" y="3227"/>
                  </a:cubicBezTo>
                  <a:close/>
                  <a:moveTo>
                    <a:pt x="14931" y="3227"/>
                  </a:moveTo>
                  <a:cubicBezTo>
                    <a:pt x="14910" y="3227"/>
                    <a:pt x="14889" y="3233"/>
                    <a:pt x="14872" y="3245"/>
                  </a:cubicBezTo>
                  <a:lnTo>
                    <a:pt x="14169" y="3650"/>
                  </a:lnTo>
                  <a:cubicBezTo>
                    <a:pt x="14133" y="3662"/>
                    <a:pt x="14133" y="3698"/>
                    <a:pt x="14169" y="3709"/>
                  </a:cubicBezTo>
                  <a:lnTo>
                    <a:pt x="14860" y="4126"/>
                  </a:lnTo>
                  <a:cubicBezTo>
                    <a:pt x="14878" y="4132"/>
                    <a:pt x="14898" y="4135"/>
                    <a:pt x="14919" y="4135"/>
                  </a:cubicBezTo>
                  <a:cubicBezTo>
                    <a:pt x="14940" y="4135"/>
                    <a:pt x="14961" y="4132"/>
                    <a:pt x="14979" y="4126"/>
                  </a:cubicBezTo>
                  <a:lnTo>
                    <a:pt x="15693" y="3721"/>
                  </a:lnTo>
                  <a:cubicBezTo>
                    <a:pt x="15717" y="3709"/>
                    <a:pt x="15717" y="3674"/>
                    <a:pt x="15693" y="3662"/>
                  </a:cubicBezTo>
                  <a:lnTo>
                    <a:pt x="14991" y="3245"/>
                  </a:lnTo>
                  <a:cubicBezTo>
                    <a:pt x="14973" y="3233"/>
                    <a:pt x="14952" y="3227"/>
                    <a:pt x="14931" y="3227"/>
                  </a:cubicBezTo>
                  <a:close/>
                  <a:moveTo>
                    <a:pt x="7066" y="3665"/>
                  </a:moveTo>
                  <a:cubicBezTo>
                    <a:pt x="7046" y="3665"/>
                    <a:pt x="7025" y="3668"/>
                    <a:pt x="7002" y="3674"/>
                  </a:cubicBezTo>
                  <a:lnTo>
                    <a:pt x="6299" y="4079"/>
                  </a:lnTo>
                  <a:cubicBezTo>
                    <a:pt x="6263" y="4079"/>
                    <a:pt x="6263" y="4138"/>
                    <a:pt x="6299" y="4138"/>
                  </a:cubicBezTo>
                  <a:lnTo>
                    <a:pt x="6990" y="4555"/>
                  </a:lnTo>
                  <a:cubicBezTo>
                    <a:pt x="7008" y="4567"/>
                    <a:pt x="7028" y="4573"/>
                    <a:pt x="7049" y="4573"/>
                  </a:cubicBezTo>
                  <a:cubicBezTo>
                    <a:pt x="7070" y="4573"/>
                    <a:pt x="7091" y="4567"/>
                    <a:pt x="7109" y="4555"/>
                  </a:cubicBezTo>
                  <a:lnTo>
                    <a:pt x="7823" y="4162"/>
                  </a:lnTo>
                  <a:cubicBezTo>
                    <a:pt x="7847" y="4150"/>
                    <a:pt x="7847" y="4102"/>
                    <a:pt x="7823" y="4090"/>
                  </a:cubicBezTo>
                  <a:lnTo>
                    <a:pt x="7121" y="3674"/>
                  </a:lnTo>
                  <a:cubicBezTo>
                    <a:pt x="7103" y="3668"/>
                    <a:pt x="7085" y="3665"/>
                    <a:pt x="7066" y="3665"/>
                  </a:cubicBezTo>
                  <a:close/>
                  <a:moveTo>
                    <a:pt x="8788" y="3703"/>
                  </a:moveTo>
                  <a:cubicBezTo>
                    <a:pt x="8767" y="3703"/>
                    <a:pt x="8746" y="3709"/>
                    <a:pt x="8728" y="3721"/>
                  </a:cubicBezTo>
                  <a:lnTo>
                    <a:pt x="8026" y="4126"/>
                  </a:lnTo>
                  <a:cubicBezTo>
                    <a:pt x="7990" y="4138"/>
                    <a:pt x="7990" y="4174"/>
                    <a:pt x="8026" y="4186"/>
                  </a:cubicBezTo>
                  <a:lnTo>
                    <a:pt x="8716" y="4602"/>
                  </a:lnTo>
                  <a:cubicBezTo>
                    <a:pt x="8734" y="4608"/>
                    <a:pt x="8752" y="4611"/>
                    <a:pt x="8771" y="4611"/>
                  </a:cubicBezTo>
                  <a:cubicBezTo>
                    <a:pt x="8790" y="4611"/>
                    <a:pt x="8811" y="4608"/>
                    <a:pt x="8835" y="4602"/>
                  </a:cubicBezTo>
                  <a:lnTo>
                    <a:pt x="9538" y="4198"/>
                  </a:lnTo>
                  <a:cubicBezTo>
                    <a:pt x="9573" y="4186"/>
                    <a:pt x="9573" y="4150"/>
                    <a:pt x="9538" y="4138"/>
                  </a:cubicBezTo>
                  <a:lnTo>
                    <a:pt x="8847" y="3721"/>
                  </a:lnTo>
                  <a:cubicBezTo>
                    <a:pt x="8829" y="3709"/>
                    <a:pt x="8808" y="3703"/>
                    <a:pt x="8788" y="3703"/>
                  </a:cubicBezTo>
                  <a:close/>
                  <a:moveTo>
                    <a:pt x="10562" y="3715"/>
                  </a:moveTo>
                  <a:cubicBezTo>
                    <a:pt x="10541" y="3715"/>
                    <a:pt x="10520" y="3721"/>
                    <a:pt x="10502" y="3733"/>
                  </a:cubicBezTo>
                  <a:lnTo>
                    <a:pt x="9788" y="4138"/>
                  </a:lnTo>
                  <a:cubicBezTo>
                    <a:pt x="9764" y="4150"/>
                    <a:pt x="9764" y="4186"/>
                    <a:pt x="9788" y="4198"/>
                  </a:cubicBezTo>
                  <a:lnTo>
                    <a:pt x="10490" y="4614"/>
                  </a:lnTo>
                  <a:cubicBezTo>
                    <a:pt x="10508" y="4620"/>
                    <a:pt x="10526" y="4623"/>
                    <a:pt x="10544" y="4623"/>
                  </a:cubicBezTo>
                  <a:cubicBezTo>
                    <a:pt x="10562" y="4623"/>
                    <a:pt x="10579" y="4620"/>
                    <a:pt x="10597" y="4614"/>
                  </a:cubicBezTo>
                  <a:lnTo>
                    <a:pt x="11312" y="4210"/>
                  </a:lnTo>
                  <a:cubicBezTo>
                    <a:pt x="11347" y="4198"/>
                    <a:pt x="11347" y="4162"/>
                    <a:pt x="11312" y="4150"/>
                  </a:cubicBezTo>
                  <a:lnTo>
                    <a:pt x="10621" y="3733"/>
                  </a:lnTo>
                  <a:cubicBezTo>
                    <a:pt x="10603" y="3721"/>
                    <a:pt x="10582" y="3715"/>
                    <a:pt x="10562" y="3715"/>
                  </a:cubicBezTo>
                  <a:close/>
                  <a:moveTo>
                    <a:pt x="14026" y="3760"/>
                  </a:moveTo>
                  <a:cubicBezTo>
                    <a:pt x="14005" y="3760"/>
                    <a:pt x="13985" y="3763"/>
                    <a:pt x="13967" y="3769"/>
                  </a:cubicBezTo>
                  <a:lnTo>
                    <a:pt x="13264" y="4174"/>
                  </a:lnTo>
                  <a:cubicBezTo>
                    <a:pt x="13229" y="4186"/>
                    <a:pt x="13229" y="4221"/>
                    <a:pt x="13264" y="4233"/>
                  </a:cubicBezTo>
                  <a:lnTo>
                    <a:pt x="13955" y="4650"/>
                  </a:lnTo>
                  <a:cubicBezTo>
                    <a:pt x="13973" y="4662"/>
                    <a:pt x="13994" y="4668"/>
                    <a:pt x="14014" y="4668"/>
                  </a:cubicBezTo>
                  <a:cubicBezTo>
                    <a:pt x="14035" y="4668"/>
                    <a:pt x="14056" y="4662"/>
                    <a:pt x="14074" y="4650"/>
                  </a:cubicBezTo>
                  <a:lnTo>
                    <a:pt x="14776" y="4257"/>
                  </a:lnTo>
                  <a:cubicBezTo>
                    <a:pt x="14812" y="4245"/>
                    <a:pt x="14812" y="4198"/>
                    <a:pt x="14776" y="4186"/>
                  </a:cubicBezTo>
                  <a:lnTo>
                    <a:pt x="14086" y="3769"/>
                  </a:lnTo>
                  <a:cubicBezTo>
                    <a:pt x="14068" y="3763"/>
                    <a:pt x="14047" y="3760"/>
                    <a:pt x="14026" y="3760"/>
                  </a:cubicBezTo>
                  <a:close/>
                  <a:moveTo>
                    <a:pt x="12252" y="3763"/>
                  </a:moveTo>
                  <a:cubicBezTo>
                    <a:pt x="12231" y="3763"/>
                    <a:pt x="12211" y="3769"/>
                    <a:pt x="12193" y="3781"/>
                  </a:cubicBezTo>
                  <a:lnTo>
                    <a:pt x="11490" y="4186"/>
                  </a:lnTo>
                  <a:cubicBezTo>
                    <a:pt x="11455" y="4198"/>
                    <a:pt x="11455" y="4233"/>
                    <a:pt x="11490" y="4245"/>
                  </a:cubicBezTo>
                  <a:lnTo>
                    <a:pt x="12181" y="4662"/>
                  </a:lnTo>
                  <a:cubicBezTo>
                    <a:pt x="12199" y="4668"/>
                    <a:pt x="12219" y="4671"/>
                    <a:pt x="12240" y="4671"/>
                  </a:cubicBezTo>
                  <a:cubicBezTo>
                    <a:pt x="12261" y="4671"/>
                    <a:pt x="12282" y="4668"/>
                    <a:pt x="12300" y="4662"/>
                  </a:cubicBezTo>
                  <a:lnTo>
                    <a:pt x="13014" y="4269"/>
                  </a:lnTo>
                  <a:cubicBezTo>
                    <a:pt x="13038" y="4245"/>
                    <a:pt x="13038" y="4210"/>
                    <a:pt x="13014" y="4198"/>
                  </a:cubicBezTo>
                  <a:lnTo>
                    <a:pt x="12312" y="3781"/>
                  </a:lnTo>
                  <a:cubicBezTo>
                    <a:pt x="12294" y="3769"/>
                    <a:pt x="12273" y="3763"/>
                    <a:pt x="12252" y="3763"/>
                  </a:cubicBezTo>
                  <a:close/>
                  <a:moveTo>
                    <a:pt x="6176" y="4189"/>
                  </a:moveTo>
                  <a:cubicBezTo>
                    <a:pt x="6156" y="4189"/>
                    <a:pt x="6138" y="4192"/>
                    <a:pt x="6121" y="4198"/>
                  </a:cubicBezTo>
                  <a:lnTo>
                    <a:pt x="5406" y="4602"/>
                  </a:lnTo>
                  <a:cubicBezTo>
                    <a:pt x="5370" y="4614"/>
                    <a:pt x="5370" y="4650"/>
                    <a:pt x="5406" y="4674"/>
                  </a:cubicBezTo>
                  <a:lnTo>
                    <a:pt x="6097" y="5079"/>
                  </a:lnTo>
                  <a:cubicBezTo>
                    <a:pt x="6115" y="5091"/>
                    <a:pt x="6135" y="5097"/>
                    <a:pt x="6156" y="5097"/>
                  </a:cubicBezTo>
                  <a:cubicBezTo>
                    <a:pt x="6177" y="5097"/>
                    <a:pt x="6198" y="5091"/>
                    <a:pt x="6216" y="5079"/>
                  </a:cubicBezTo>
                  <a:lnTo>
                    <a:pt x="6930" y="4686"/>
                  </a:lnTo>
                  <a:cubicBezTo>
                    <a:pt x="6954" y="4662"/>
                    <a:pt x="6954" y="4638"/>
                    <a:pt x="6930" y="4614"/>
                  </a:cubicBezTo>
                  <a:lnTo>
                    <a:pt x="6240" y="4198"/>
                  </a:lnTo>
                  <a:cubicBezTo>
                    <a:pt x="6216" y="4192"/>
                    <a:pt x="6195" y="4189"/>
                    <a:pt x="6176" y="4189"/>
                  </a:cubicBezTo>
                  <a:close/>
                  <a:moveTo>
                    <a:pt x="7895" y="4215"/>
                  </a:moveTo>
                  <a:cubicBezTo>
                    <a:pt x="7874" y="4215"/>
                    <a:pt x="7853" y="4221"/>
                    <a:pt x="7835" y="4233"/>
                  </a:cubicBezTo>
                  <a:lnTo>
                    <a:pt x="7133" y="4626"/>
                  </a:lnTo>
                  <a:cubicBezTo>
                    <a:pt x="7097" y="4650"/>
                    <a:pt x="7097" y="4674"/>
                    <a:pt x="7133" y="4698"/>
                  </a:cubicBezTo>
                  <a:lnTo>
                    <a:pt x="7823" y="5114"/>
                  </a:lnTo>
                  <a:cubicBezTo>
                    <a:pt x="7841" y="5120"/>
                    <a:pt x="7862" y="5123"/>
                    <a:pt x="7883" y="5123"/>
                  </a:cubicBezTo>
                  <a:cubicBezTo>
                    <a:pt x="7903" y="5123"/>
                    <a:pt x="7924" y="5120"/>
                    <a:pt x="7942" y="5114"/>
                  </a:cubicBezTo>
                  <a:lnTo>
                    <a:pt x="8645" y="4710"/>
                  </a:lnTo>
                  <a:cubicBezTo>
                    <a:pt x="8680" y="4698"/>
                    <a:pt x="8680" y="4662"/>
                    <a:pt x="8645" y="4650"/>
                  </a:cubicBezTo>
                  <a:lnTo>
                    <a:pt x="7954" y="4233"/>
                  </a:lnTo>
                  <a:cubicBezTo>
                    <a:pt x="7936" y="4221"/>
                    <a:pt x="7915" y="4215"/>
                    <a:pt x="7895" y="4215"/>
                  </a:cubicBezTo>
                  <a:close/>
                  <a:moveTo>
                    <a:pt x="9669" y="4239"/>
                  </a:moveTo>
                  <a:cubicBezTo>
                    <a:pt x="9648" y="4239"/>
                    <a:pt x="9627" y="4245"/>
                    <a:pt x="9609" y="4257"/>
                  </a:cubicBezTo>
                  <a:lnTo>
                    <a:pt x="8918" y="4650"/>
                  </a:lnTo>
                  <a:cubicBezTo>
                    <a:pt x="8883" y="4662"/>
                    <a:pt x="8883" y="4698"/>
                    <a:pt x="8918" y="4721"/>
                  </a:cubicBezTo>
                  <a:lnTo>
                    <a:pt x="9597" y="5138"/>
                  </a:lnTo>
                  <a:cubicBezTo>
                    <a:pt x="9615" y="5144"/>
                    <a:pt x="9636" y="5147"/>
                    <a:pt x="9657" y="5147"/>
                  </a:cubicBezTo>
                  <a:cubicBezTo>
                    <a:pt x="9677" y="5147"/>
                    <a:pt x="9698" y="5144"/>
                    <a:pt x="9716" y="5138"/>
                  </a:cubicBezTo>
                  <a:lnTo>
                    <a:pt x="10431" y="4733"/>
                  </a:lnTo>
                  <a:cubicBezTo>
                    <a:pt x="10454" y="4721"/>
                    <a:pt x="10454" y="4686"/>
                    <a:pt x="10431" y="4662"/>
                  </a:cubicBezTo>
                  <a:lnTo>
                    <a:pt x="9728" y="4257"/>
                  </a:lnTo>
                  <a:cubicBezTo>
                    <a:pt x="9710" y="4245"/>
                    <a:pt x="9689" y="4239"/>
                    <a:pt x="9669" y="4239"/>
                  </a:cubicBezTo>
                  <a:close/>
                  <a:moveTo>
                    <a:pt x="11383" y="4287"/>
                  </a:moveTo>
                  <a:cubicBezTo>
                    <a:pt x="11362" y="4287"/>
                    <a:pt x="11341" y="4293"/>
                    <a:pt x="11324" y="4305"/>
                  </a:cubicBezTo>
                  <a:lnTo>
                    <a:pt x="10609" y="4698"/>
                  </a:lnTo>
                  <a:cubicBezTo>
                    <a:pt x="10585" y="4721"/>
                    <a:pt x="10585" y="4745"/>
                    <a:pt x="10609" y="4769"/>
                  </a:cubicBezTo>
                  <a:lnTo>
                    <a:pt x="11312" y="5186"/>
                  </a:lnTo>
                  <a:cubicBezTo>
                    <a:pt x="11329" y="5192"/>
                    <a:pt x="11347" y="5195"/>
                    <a:pt x="11365" y="5195"/>
                  </a:cubicBezTo>
                  <a:cubicBezTo>
                    <a:pt x="11383" y="5195"/>
                    <a:pt x="11401" y="5192"/>
                    <a:pt x="11419" y="5186"/>
                  </a:cubicBezTo>
                  <a:lnTo>
                    <a:pt x="12133" y="4781"/>
                  </a:lnTo>
                  <a:cubicBezTo>
                    <a:pt x="12169" y="4769"/>
                    <a:pt x="12169" y="4733"/>
                    <a:pt x="12133" y="4721"/>
                  </a:cubicBezTo>
                  <a:lnTo>
                    <a:pt x="11443" y="4305"/>
                  </a:lnTo>
                  <a:cubicBezTo>
                    <a:pt x="11425" y="4293"/>
                    <a:pt x="11404" y="4287"/>
                    <a:pt x="11383" y="4287"/>
                  </a:cubicBezTo>
                  <a:close/>
                  <a:moveTo>
                    <a:pt x="5287" y="4701"/>
                  </a:moveTo>
                  <a:cubicBezTo>
                    <a:pt x="5266" y="4701"/>
                    <a:pt x="5245" y="4704"/>
                    <a:pt x="5228" y="4710"/>
                  </a:cubicBezTo>
                  <a:lnTo>
                    <a:pt x="4525" y="5114"/>
                  </a:lnTo>
                  <a:cubicBezTo>
                    <a:pt x="4489" y="5126"/>
                    <a:pt x="4489" y="5162"/>
                    <a:pt x="4525" y="5174"/>
                  </a:cubicBezTo>
                  <a:lnTo>
                    <a:pt x="5216" y="5591"/>
                  </a:lnTo>
                  <a:cubicBezTo>
                    <a:pt x="5233" y="5603"/>
                    <a:pt x="5254" y="5608"/>
                    <a:pt x="5275" y="5608"/>
                  </a:cubicBezTo>
                  <a:cubicBezTo>
                    <a:pt x="5296" y="5608"/>
                    <a:pt x="5317" y="5603"/>
                    <a:pt x="5335" y="5591"/>
                  </a:cubicBezTo>
                  <a:lnTo>
                    <a:pt x="6037" y="5198"/>
                  </a:lnTo>
                  <a:cubicBezTo>
                    <a:pt x="6073" y="5174"/>
                    <a:pt x="6073" y="5150"/>
                    <a:pt x="6037" y="5126"/>
                  </a:cubicBezTo>
                  <a:lnTo>
                    <a:pt x="5347" y="4710"/>
                  </a:lnTo>
                  <a:cubicBezTo>
                    <a:pt x="5329" y="4704"/>
                    <a:pt x="5308" y="4701"/>
                    <a:pt x="5287" y="4701"/>
                  </a:cubicBezTo>
                  <a:close/>
                  <a:moveTo>
                    <a:pt x="7002" y="4739"/>
                  </a:moveTo>
                  <a:cubicBezTo>
                    <a:pt x="6981" y="4739"/>
                    <a:pt x="6960" y="4745"/>
                    <a:pt x="6942" y="4757"/>
                  </a:cubicBezTo>
                  <a:lnTo>
                    <a:pt x="6240" y="5150"/>
                  </a:lnTo>
                  <a:cubicBezTo>
                    <a:pt x="6204" y="5174"/>
                    <a:pt x="6204" y="5198"/>
                    <a:pt x="6240" y="5222"/>
                  </a:cubicBezTo>
                  <a:lnTo>
                    <a:pt x="6930" y="5638"/>
                  </a:lnTo>
                  <a:cubicBezTo>
                    <a:pt x="6948" y="5644"/>
                    <a:pt x="6969" y="5647"/>
                    <a:pt x="6990" y="5647"/>
                  </a:cubicBezTo>
                  <a:cubicBezTo>
                    <a:pt x="7010" y="5647"/>
                    <a:pt x="7031" y="5644"/>
                    <a:pt x="7049" y="5638"/>
                  </a:cubicBezTo>
                  <a:lnTo>
                    <a:pt x="7752" y="5233"/>
                  </a:lnTo>
                  <a:cubicBezTo>
                    <a:pt x="7787" y="5222"/>
                    <a:pt x="7787" y="5186"/>
                    <a:pt x="7752" y="5162"/>
                  </a:cubicBezTo>
                  <a:lnTo>
                    <a:pt x="7061" y="4757"/>
                  </a:lnTo>
                  <a:cubicBezTo>
                    <a:pt x="7043" y="4745"/>
                    <a:pt x="7022" y="4739"/>
                    <a:pt x="7002" y="4739"/>
                  </a:cubicBezTo>
                  <a:close/>
                  <a:moveTo>
                    <a:pt x="8788" y="4748"/>
                  </a:moveTo>
                  <a:cubicBezTo>
                    <a:pt x="8767" y="4748"/>
                    <a:pt x="8746" y="4751"/>
                    <a:pt x="8728" y="4757"/>
                  </a:cubicBezTo>
                  <a:lnTo>
                    <a:pt x="8026" y="5162"/>
                  </a:lnTo>
                  <a:cubicBezTo>
                    <a:pt x="7990" y="5174"/>
                    <a:pt x="7990" y="5210"/>
                    <a:pt x="8026" y="5222"/>
                  </a:cubicBezTo>
                  <a:lnTo>
                    <a:pt x="8716" y="5638"/>
                  </a:lnTo>
                  <a:cubicBezTo>
                    <a:pt x="8734" y="5650"/>
                    <a:pt x="8755" y="5656"/>
                    <a:pt x="8776" y="5656"/>
                  </a:cubicBezTo>
                  <a:cubicBezTo>
                    <a:pt x="8796" y="5656"/>
                    <a:pt x="8817" y="5650"/>
                    <a:pt x="8835" y="5638"/>
                  </a:cubicBezTo>
                  <a:lnTo>
                    <a:pt x="9550" y="5245"/>
                  </a:lnTo>
                  <a:cubicBezTo>
                    <a:pt x="9573" y="5233"/>
                    <a:pt x="9573" y="5186"/>
                    <a:pt x="9550" y="5174"/>
                  </a:cubicBezTo>
                  <a:lnTo>
                    <a:pt x="8847" y="4757"/>
                  </a:lnTo>
                  <a:cubicBezTo>
                    <a:pt x="8829" y="4751"/>
                    <a:pt x="8808" y="4748"/>
                    <a:pt x="8788" y="4748"/>
                  </a:cubicBezTo>
                  <a:close/>
                  <a:moveTo>
                    <a:pt x="10502" y="4808"/>
                  </a:moveTo>
                  <a:cubicBezTo>
                    <a:pt x="10481" y="4808"/>
                    <a:pt x="10460" y="4811"/>
                    <a:pt x="10442" y="4817"/>
                  </a:cubicBezTo>
                  <a:lnTo>
                    <a:pt x="9740" y="5222"/>
                  </a:lnTo>
                  <a:cubicBezTo>
                    <a:pt x="9704" y="5233"/>
                    <a:pt x="9704" y="5269"/>
                    <a:pt x="9740" y="5293"/>
                  </a:cubicBezTo>
                  <a:lnTo>
                    <a:pt x="10431" y="5698"/>
                  </a:lnTo>
                  <a:cubicBezTo>
                    <a:pt x="10448" y="5710"/>
                    <a:pt x="10469" y="5716"/>
                    <a:pt x="10490" y="5716"/>
                  </a:cubicBezTo>
                  <a:cubicBezTo>
                    <a:pt x="10511" y="5716"/>
                    <a:pt x="10532" y="5710"/>
                    <a:pt x="10550" y="5698"/>
                  </a:cubicBezTo>
                  <a:lnTo>
                    <a:pt x="11252" y="5305"/>
                  </a:lnTo>
                  <a:cubicBezTo>
                    <a:pt x="11288" y="5281"/>
                    <a:pt x="11288" y="5257"/>
                    <a:pt x="11252" y="5233"/>
                  </a:cubicBezTo>
                  <a:lnTo>
                    <a:pt x="10562" y="4817"/>
                  </a:lnTo>
                  <a:cubicBezTo>
                    <a:pt x="10544" y="4811"/>
                    <a:pt x="10523" y="4808"/>
                    <a:pt x="10502" y="4808"/>
                  </a:cubicBezTo>
                  <a:close/>
                  <a:moveTo>
                    <a:pt x="4399" y="5204"/>
                  </a:moveTo>
                  <a:cubicBezTo>
                    <a:pt x="4379" y="5204"/>
                    <a:pt x="4358" y="5210"/>
                    <a:pt x="4335" y="5222"/>
                  </a:cubicBezTo>
                  <a:lnTo>
                    <a:pt x="3632" y="5614"/>
                  </a:lnTo>
                  <a:cubicBezTo>
                    <a:pt x="3596" y="5638"/>
                    <a:pt x="3596" y="5662"/>
                    <a:pt x="3632" y="5686"/>
                  </a:cubicBezTo>
                  <a:lnTo>
                    <a:pt x="4323" y="6103"/>
                  </a:lnTo>
                  <a:cubicBezTo>
                    <a:pt x="4341" y="6109"/>
                    <a:pt x="4361" y="6112"/>
                    <a:pt x="4382" y="6112"/>
                  </a:cubicBezTo>
                  <a:cubicBezTo>
                    <a:pt x="4403" y="6112"/>
                    <a:pt x="4424" y="6109"/>
                    <a:pt x="4442" y="6103"/>
                  </a:cubicBezTo>
                  <a:lnTo>
                    <a:pt x="5144" y="5698"/>
                  </a:lnTo>
                  <a:cubicBezTo>
                    <a:pt x="5180" y="5686"/>
                    <a:pt x="5180" y="5650"/>
                    <a:pt x="5144" y="5626"/>
                  </a:cubicBezTo>
                  <a:lnTo>
                    <a:pt x="4454" y="5222"/>
                  </a:lnTo>
                  <a:cubicBezTo>
                    <a:pt x="4436" y="5210"/>
                    <a:pt x="4418" y="5204"/>
                    <a:pt x="4399" y="5204"/>
                  </a:cubicBezTo>
                  <a:close/>
                  <a:moveTo>
                    <a:pt x="6121" y="5251"/>
                  </a:moveTo>
                  <a:cubicBezTo>
                    <a:pt x="6100" y="5251"/>
                    <a:pt x="6079" y="5257"/>
                    <a:pt x="6061" y="5269"/>
                  </a:cubicBezTo>
                  <a:lnTo>
                    <a:pt x="5359" y="5662"/>
                  </a:lnTo>
                  <a:cubicBezTo>
                    <a:pt x="5323" y="5686"/>
                    <a:pt x="5323" y="5710"/>
                    <a:pt x="5359" y="5734"/>
                  </a:cubicBezTo>
                  <a:lnTo>
                    <a:pt x="6049" y="6138"/>
                  </a:lnTo>
                  <a:cubicBezTo>
                    <a:pt x="6067" y="6150"/>
                    <a:pt x="6085" y="6156"/>
                    <a:pt x="6104" y="6156"/>
                  </a:cubicBezTo>
                  <a:cubicBezTo>
                    <a:pt x="6123" y="6156"/>
                    <a:pt x="6144" y="6150"/>
                    <a:pt x="6168" y="6138"/>
                  </a:cubicBezTo>
                  <a:lnTo>
                    <a:pt x="6871" y="5745"/>
                  </a:lnTo>
                  <a:cubicBezTo>
                    <a:pt x="6906" y="5722"/>
                    <a:pt x="6906" y="5698"/>
                    <a:pt x="6871" y="5674"/>
                  </a:cubicBezTo>
                  <a:lnTo>
                    <a:pt x="6180" y="5269"/>
                  </a:lnTo>
                  <a:cubicBezTo>
                    <a:pt x="6162" y="5257"/>
                    <a:pt x="6141" y="5251"/>
                    <a:pt x="6121" y="5251"/>
                  </a:cubicBezTo>
                  <a:close/>
                  <a:moveTo>
                    <a:pt x="7877" y="5263"/>
                  </a:moveTo>
                  <a:cubicBezTo>
                    <a:pt x="7859" y="5263"/>
                    <a:pt x="7841" y="5269"/>
                    <a:pt x="7823" y="5281"/>
                  </a:cubicBezTo>
                  <a:lnTo>
                    <a:pt x="7121" y="5686"/>
                  </a:lnTo>
                  <a:cubicBezTo>
                    <a:pt x="7097" y="5698"/>
                    <a:pt x="7097" y="5734"/>
                    <a:pt x="7121" y="5757"/>
                  </a:cubicBezTo>
                  <a:lnTo>
                    <a:pt x="7823" y="6162"/>
                  </a:lnTo>
                  <a:cubicBezTo>
                    <a:pt x="7841" y="6174"/>
                    <a:pt x="7859" y="6180"/>
                    <a:pt x="7877" y="6180"/>
                  </a:cubicBezTo>
                  <a:cubicBezTo>
                    <a:pt x="7895" y="6180"/>
                    <a:pt x="7912" y="6174"/>
                    <a:pt x="7930" y="6162"/>
                  </a:cubicBezTo>
                  <a:lnTo>
                    <a:pt x="8645" y="5769"/>
                  </a:lnTo>
                  <a:cubicBezTo>
                    <a:pt x="8680" y="5745"/>
                    <a:pt x="8680" y="5722"/>
                    <a:pt x="8645" y="5698"/>
                  </a:cubicBezTo>
                  <a:lnTo>
                    <a:pt x="7930" y="5281"/>
                  </a:lnTo>
                  <a:cubicBezTo>
                    <a:pt x="7912" y="5269"/>
                    <a:pt x="7895" y="5263"/>
                    <a:pt x="7877" y="5263"/>
                  </a:cubicBezTo>
                  <a:close/>
                  <a:moveTo>
                    <a:pt x="9609" y="5320"/>
                  </a:moveTo>
                  <a:cubicBezTo>
                    <a:pt x="9588" y="5320"/>
                    <a:pt x="9567" y="5323"/>
                    <a:pt x="9550" y="5329"/>
                  </a:cubicBezTo>
                  <a:lnTo>
                    <a:pt x="8847" y="5734"/>
                  </a:lnTo>
                  <a:cubicBezTo>
                    <a:pt x="8811" y="5745"/>
                    <a:pt x="8811" y="5781"/>
                    <a:pt x="8847" y="5793"/>
                  </a:cubicBezTo>
                  <a:lnTo>
                    <a:pt x="9538" y="6210"/>
                  </a:lnTo>
                  <a:cubicBezTo>
                    <a:pt x="9555" y="6222"/>
                    <a:pt x="9576" y="6228"/>
                    <a:pt x="9597" y="6228"/>
                  </a:cubicBezTo>
                  <a:cubicBezTo>
                    <a:pt x="9618" y="6228"/>
                    <a:pt x="9639" y="6222"/>
                    <a:pt x="9657" y="6210"/>
                  </a:cubicBezTo>
                  <a:lnTo>
                    <a:pt x="10359" y="5817"/>
                  </a:lnTo>
                  <a:cubicBezTo>
                    <a:pt x="10395" y="5793"/>
                    <a:pt x="10395" y="5769"/>
                    <a:pt x="10359" y="5745"/>
                  </a:cubicBezTo>
                  <a:lnTo>
                    <a:pt x="9669" y="5329"/>
                  </a:lnTo>
                  <a:cubicBezTo>
                    <a:pt x="9651" y="5323"/>
                    <a:pt x="9630" y="5320"/>
                    <a:pt x="9609" y="5320"/>
                  </a:cubicBezTo>
                  <a:close/>
                  <a:moveTo>
                    <a:pt x="3495" y="5739"/>
                  </a:moveTo>
                  <a:cubicBezTo>
                    <a:pt x="3477" y="5739"/>
                    <a:pt x="3459" y="5745"/>
                    <a:pt x="3442" y="5757"/>
                  </a:cubicBezTo>
                  <a:lnTo>
                    <a:pt x="2727" y="6150"/>
                  </a:lnTo>
                  <a:cubicBezTo>
                    <a:pt x="2703" y="6174"/>
                    <a:pt x="2703" y="6198"/>
                    <a:pt x="2727" y="6222"/>
                  </a:cubicBezTo>
                  <a:lnTo>
                    <a:pt x="3418" y="6638"/>
                  </a:lnTo>
                  <a:cubicBezTo>
                    <a:pt x="3442" y="6644"/>
                    <a:pt x="3462" y="6647"/>
                    <a:pt x="3482" y="6647"/>
                  </a:cubicBezTo>
                  <a:cubicBezTo>
                    <a:pt x="3501" y="6647"/>
                    <a:pt x="3519" y="6644"/>
                    <a:pt x="3537" y="6638"/>
                  </a:cubicBezTo>
                  <a:lnTo>
                    <a:pt x="4251" y="6234"/>
                  </a:lnTo>
                  <a:cubicBezTo>
                    <a:pt x="4287" y="6222"/>
                    <a:pt x="4287" y="6186"/>
                    <a:pt x="4251" y="6162"/>
                  </a:cubicBezTo>
                  <a:lnTo>
                    <a:pt x="3549" y="5757"/>
                  </a:lnTo>
                  <a:cubicBezTo>
                    <a:pt x="3531" y="5745"/>
                    <a:pt x="3513" y="5739"/>
                    <a:pt x="3495" y="5739"/>
                  </a:cubicBezTo>
                  <a:close/>
                  <a:moveTo>
                    <a:pt x="5228" y="5760"/>
                  </a:moveTo>
                  <a:cubicBezTo>
                    <a:pt x="5207" y="5760"/>
                    <a:pt x="5186" y="5763"/>
                    <a:pt x="5168" y="5769"/>
                  </a:cubicBezTo>
                  <a:lnTo>
                    <a:pt x="4466" y="6174"/>
                  </a:lnTo>
                  <a:cubicBezTo>
                    <a:pt x="4430" y="6186"/>
                    <a:pt x="4430" y="6222"/>
                    <a:pt x="4466" y="6245"/>
                  </a:cubicBezTo>
                  <a:lnTo>
                    <a:pt x="5156" y="6650"/>
                  </a:lnTo>
                  <a:cubicBezTo>
                    <a:pt x="5174" y="6662"/>
                    <a:pt x="5192" y="6668"/>
                    <a:pt x="5211" y="6668"/>
                  </a:cubicBezTo>
                  <a:cubicBezTo>
                    <a:pt x="5231" y="6668"/>
                    <a:pt x="5251" y="6662"/>
                    <a:pt x="5275" y="6650"/>
                  </a:cubicBezTo>
                  <a:lnTo>
                    <a:pt x="5978" y="6257"/>
                  </a:lnTo>
                  <a:cubicBezTo>
                    <a:pt x="6013" y="6234"/>
                    <a:pt x="6013" y="6210"/>
                    <a:pt x="5978" y="6186"/>
                  </a:cubicBezTo>
                  <a:lnTo>
                    <a:pt x="5287" y="5769"/>
                  </a:lnTo>
                  <a:cubicBezTo>
                    <a:pt x="5269" y="5763"/>
                    <a:pt x="5248" y="5760"/>
                    <a:pt x="5228" y="5760"/>
                  </a:cubicBezTo>
                  <a:close/>
                  <a:moveTo>
                    <a:pt x="7013" y="5784"/>
                  </a:moveTo>
                  <a:cubicBezTo>
                    <a:pt x="6993" y="5784"/>
                    <a:pt x="6972" y="5787"/>
                    <a:pt x="6954" y="5793"/>
                  </a:cubicBezTo>
                  <a:lnTo>
                    <a:pt x="6240" y="6198"/>
                  </a:lnTo>
                  <a:cubicBezTo>
                    <a:pt x="6216" y="6210"/>
                    <a:pt x="6216" y="6245"/>
                    <a:pt x="6240" y="6257"/>
                  </a:cubicBezTo>
                  <a:lnTo>
                    <a:pt x="6942" y="6674"/>
                  </a:lnTo>
                  <a:cubicBezTo>
                    <a:pt x="6960" y="6686"/>
                    <a:pt x="6978" y="6692"/>
                    <a:pt x="6996" y="6692"/>
                  </a:cubicBezTo>
                  <a:cubicBezTo>
                    <a:pt x="7013" y="6692"/>
                    <a:pt x="7031" y="6686"/>
                    <a:pt x="7049" y="6674"/>
                  </a:cubicBezTo>
                  <a:lnTo>
                    <a:pt x="7764" y="6281"/>
                  </a:lnTo>
                  <a:cubicBezTo>
                    <a:pt x="7799" y="6257"/>
                    <a:pt x="7799" y="6234"/>
                    <a:pt x="7764" y="6210"/>
                  </a:cubicBezTo>
                  <a:lnTo>
                    <a:pt x="7073" y="5793"/>
                  </a:lnTo>
                  <a:cubicBezTo>
                    <a:pt x="7055" y="5787"/>
                    <a:pt x="7034" y="5784"/>
                    <a:pt x="7013" y="5784"/>
                  </a:cubicBezTo>
                  <a:close/>
                  <a:moveTo>
                    <a:pt x="8716" y="5844"/>
                  </a:moveTo>
                  <a:cubicBezTo>
                    <a:pt x="8695" y="5844"/>
                    <a:pt x="8674" y="5847"/>
                    <a:pt x="8657" y="5853"/>
                  </a:cubicBezTo>
                  <a:lnTo>
                    <a:pt x="7954" y="6257"/>
                  </a:lnTo>
                  <a:cubicBezTo>
                    <a:pt x="7918" y="6269"/>
                    <a:pt x="7918" y="6305"/>
                    <a:pt x="7954" y="6317"/>
                  </a:cubicBezTo>
                  <a:lnTo>
                    <a:pt x="8645" y="6734"/>
                  </a:lnTo>
                  <a:cubicBezTo>
                    <a:pt x="8662" y="6746"/>
                    <a:pt x="8683" y="6751"/>
                    <a:pt x="8704" y="6751"/>
                  </a:cubicBezTo>
                  <a:cubicBezTo>
                    <a:pt x="8725" y="6751"/>
                    <a:pt x="8746" y="6746"/>
                    <a:pt x="8764" y="6734"/>
                  </a:cubicBezTo>
                  <a:lnTo>
                    <a:pt x="9478" y="6341"/>
                  </a:lnTo>
                  <a:cubicBezTo>
                    <a:pt x="9502" y="6317"/>
                    <a:pt x="9502" y="6293"/>
                    <a:pt x="9478" y="6269"/>
                  </a:cubicBezTo>
                  <a:lnTo>
                    <a:pt x="8776" y="5853"/>
                  </a:lnTo>
                  <a:cubicBezTo>
                    <a:pt x="8758" y="5847"/>
                    <a:pt x="8737" y="5844"/>
                    <a:pt x="8716" y="5844"/>
                  </a:cubicBezTo>
                  <a:close/>
                  <a:moveTo>
                    <a:pt x="2608" y="6240"/>
                  </a:moveTo>
                  <a:cubicBezTo>
                    <a:pt x="2587" y="6240"/>
                    <a:pt x="2566" y="6245"/>
                    <a:pt x="2549" y="6257"/>
                  </a:cubicBezTo>
                  <a:lnTo>
                    <a:pt x="1834" y="6650"/>
                  </a:lnTo>
                  <a:cubicBezTo>
                    <a:pt x="1810" y="6662"/>
                    <a:pt x="1810" y="6710"/>
                    <a:pt x="1834" y="6722"/>
                  </a:cubicBezTo>
                  <a:lnTo>
                    <a:pt x="2537" y="7138"/>
                  </a:lnTo>
                  <a:cubicBezTo>
                    <a:pt x="2555" y="7144"/>
                    <a:pt x="2572" y="7147"/>
                    <a:pt x="2590" y="7147"/>
                  </a:cubicBezTo>
                  <a:cubicBezTo>
                    <a:pt x="2608" y="7147"/>
                    <a:pt x="2626" y="7144"/>
                    <a:pt x="2644" y="7138"/>
                  </a:cubicBezTo>
                  <a:lnTo>
                    <a:pt x="3358" y="6734"/>
                  </a:lnTo>
                  <a:cubicBezTo>
                    <a:pt x="3394" y="6722"/>
                    <a:pt x="3394" y="6686"/>
                    <a:pt x="3358" y="6662"/>
                  </a:cubicBezTo>
                  <a:lnTo>
                    <a:pt x="2668" y="6257"/>
                  </a:lnTo>
                  <a:cubicBezTo>
                    <a:pt x="2650" y="6245"/>
                    <a:pt x="2629" y="6240"/>
                    <a:pt x="2608" y="6240"/>
                  </a:cubicBezTo>
                  <a:close/>
                  <a:moveTo>
                    <a:pt x="6109" y="6287"/>
                  </a:moveTo>
                  <a:cubicBezTo>
                    <a:pt x="6088" y="6287"/>
                    <a:pt x="6067" y="6293"/>
                    <a:pt x="6049" y="6305"/>
                  </a:cubicBezTo>
                  <a:lnTo>
                    <a:pt x="5347" y="6698"/>
                  </a:lnTo>
                  <a:cubicBezTo>
                    <a:pt x="5311" y="6722"/>
                    <a:pt x="5311" y="6746"/>
                    <a:pt x="5347" y="6769"/>
                  </a:cubicBezTo>
                  <a:lnTo>
                    <a:pt x="6037" y="7186"/>
                  </a:lnTo>
                  <a:cubicBezTo>
                    <a:pt x="6055" y="7192"/>
                    <a:pt x="6076" y="7195"/>
                    <a:pt x="6097" y="7195"/>
                  </a:cubicBezTo>
                  <a:cubicBezTo>
                    <a:pt x="6118" y="7195"/>
                    <a:pt x="6138" y="7192"/>
                    <a:pt x="6156" y="7186"/>
                  </a:cubicBezTo>
                  <a:lnTo>
                    <a:pt x="6859" y="6781"/>
                  </a:lnTo>
                  <a:cubicBezTo>
                    <a:pt x="6894" y="6769"/>
                    <a:pt x="6894" y="6734"/>
                    <a:pt x="6859" y="6710"/>
                  </a:cubicBezTo>
                  <a:lnTo>
                    <a:pt x="6168" y="6305"/>
                  </a:lnTo>
                  <a:cubicBezTo>
                    <a:pt x="6150" y="6293"/>
                    <a:pt x="6129" y="6287"/>
                    <a:pt x="6109" y="6287"/>
                  </a:cubicBezTo>
                  <a:close/>
                  <a:moveTo>
                    <a:pt x="4323" y="6296"/>
                  </a:moveTo>
                  <a:cubicBezTo>
                    <a:pt x="4302" y="6296"/>
                    <a:pt x="4281" y="6299"/>
                    <a:pt x="4263" y="6305"/>
                  </a:cubicBezTo>
                  <a:lnTo>
                    <a:pt x="3561" y="6710"/>
                  </a:lnTo>
                  <a:cubicBezTo>
                    <a:pt x="3525" y="6722"/>
                    <a:pt x="3525" y="6757"/>
                    <a:pt x="3561" y="6781"/>
                  </a:cubicBezTo>
                  <a:lnTo>
                    <a:pt x="4251" y="7186"/>
                  </a:lnTo>
                  <a:cubicBezTo>
                    <a:pt x="4269" y="7198"/>
                    <a:pt x="4290" y="7204"/>
                    <a:pt x="4311" y="7204"/>
                  </a:cubicBezTo>
                  <a:cubicBezTo>
                    <a:pt x="4332" y="7204"/>
                    <a:pt x="4352" y="7198"/>
                    <a:pt x="4370" y="7186"/>
                  </a:cubicBezTo>
                  <a:lnTo>
                    <a:pt x="5073" y="6793"/>
                  </a:lnTo>
                  <a:cubicBezTo>
                    <a:pt x="5108" y="6769"/>
                    <a:pt x="5108" y="6746"/>
                    <a:pt x="5073" y="6722"/>
                  </a:cubicBezTo>
                  <a:lnTo>
                    <a:pt x="4382" y="6305"/>
                  </a:lnTo>
                  <a:cubicBezTo>
                    <a:pt x="4364" y="6299"/>
                    <a:pt x="4343" y="6296"/>
                    <a:pt x="4323" y="6296"/>
                  </a:cubicBezTo>
                  <a:close/>
                  <a:moveTo>
                    <a:pt x="7823" y="6359"/>
                  </a:moveTo>
                  <a:cubicBezTo>
                    <a:pt x="7802" y="6359"/>
                    <a:pt x="7781" y="6365"/>
                    <a:pt x="7764" y="6376"/>
                  </a:cubicBezTo>
                  <a:lnTo>
                    <a:pt x="7061" y="6769"/>
                  </a:lnTo>
                  <a:cubicBezTo>
                    <a:pt x="7025" y="6793"/>
                    <a:pt x="7025" y="6817"/>
                    <a:pt x="7061" y="6841"/>
                  </a:cubicBezTo>
                  <a:lnTo>
                    <a:pt x="7752" y="7246"/>
                  </a:lnTo>
                  <a:cubicBezTo>
                    <a:pt x="7770" y="7258"/>
                    <a:pt x="7790" y="7263"/>
                    <a:pt x="7811" y="7263"/>
                  </a:cubicBezTo>
                  <a:cubicBezTo>
                    <a:pt x="7832" y="7263"/>
                    <a:pt x="7853" y="7258"/>
                    <a:pt x="7871" y="7246"/>
                  </a:cubicBezTo>
                  <a:lnTo>
                    <a:pt x="8585" y="6853"/>
                  </a:lnTo>
                  <a:cubicBezTo>
                    <a:pt x="8609" y="6829"/>
                    <a:pt x="8609" y="6805"/>
                    <a:pt x="8585" y="6781"/>
                  </a:cubicBezTo>
                  <a:lnTo>
                    <a:pt x="7883" y="6376"/>
                  </a:lnTo>
                  <a:cubicBezTo>
                    <a:pt x="7865" y="6365"/>
                    <a:pt x="7844" y="6359"/>
                    <a:pt x="7823" y="6359"/>
                  </a:cubicBezTo>
                  <a:close/>
                  <a:moveTo>
                    <a:pt x="1715" y="6737"/>
                  </a:moveTo>
                  <a:cubicBezTo>
                    <a:pt x="1694" y="6737"/>
                    <a:pt x="1674" y="6740"/>
                    <a:pt x="1656" y="6746"/>
                  </a:cubicBezTo>
                  <a:lnTo>
                    <a:pt x="941" y="7150"/>
                  </a:lnTo>
                  <a:cubicBezTo>
                    <a:pt x="917" y="7162"/>
                    <a:pt x="917" y="7198"/>
                    <a:pt x="941" y="7210"/>
                  </a:cubicBezTo>
                  <a:lnTo>
                    <a:pt x="1644" y="7627"/>
                  </a:lnTo>
                  <a:cubicBezTo>
                    <a:pt x="1662" y="7639"/>
                    <a:pt x="1679" y="7644"/>
                    <a:pt x="1697" y="7644"/>
                  </a:cubicBezTo>
                  <a:cubicBezTo>
                    <a:pt x="1715" y="7644"/>
                    <a:pt x="1733" y="7639"/>
                    <a:pt x="1751" y="7627"/>
                  </a:cubicBezTo>
                  <a:lnTo>
                    <a:pt x="2465" y="7234"/>
                  </a:lnTo>
                  <a:cubicBezTo>
                    <a:pt x="2501" y="7222"/>
                    <a:pt x="2501" y="7174"/>
                    <a:pt x="2465" y="7162"/>
                  </a:cubicBezTo>
                  <a:lnTo>
                    <a:pt x="1775" y="6746"/>
                  </a:lnTo>
                  <a:cubicBezTo>
                    <a:pt x="1757" y="6740"/>
                    <a:pt x="1736" y="6737"/>
                    <a:pt x="1715" y="6737"/>
                  </a:cubicBezTo>
                  <a:close/>
                  <a:moveTo>
                    <a:pt x="5216" y="6823"/>
                  </a:moveTo>
                  <a:cubicBezTo>
                    <a:pt x="5195" y="6823"/>
                    <a:pt x="5174" y="6829"/>
                    <a:pt x="5156" y="6841"/>
                  </a:cubicBezTo>
                  <a:lnTo>
                    <a:pt x="4454" y="7234"/>
                  </a:lnTo>
                  <a:cubicBezTo>
                    <a:pt x="4418" y="7258"/>
                    <a:pt x="4418" y="7281"/>
                    <a:pt x="4454" y="7305"/>
                  </a:cubicBezTo>
                  <a:lnTo>
                    <a:pt x="5144" y="7722"/>
                  </a:lnTo>
                  <a:cubicBezTo>
                    <a:pt x="5162" y="7728"/>
                    <a:pt x="5183" y="7731"/>
                    <a:pt x="5204" y="7731"/>
                  </a:cubicBezTo>
                  <a:cubicBezTo>
                    <a:pt x="5225" y="7731"/>
                    <a:pt x="5245" y="7728"/>
                    <a:pt x="5263" y="7722"/>
                  </a:cubicBezTo>
                  <a:lnTo>
                    <a:pt x="5966" y="7317"/>
                  </a:lnTo>
                  <a:cubicBezTo>
                    <a:pt x="6001" y="7305"/>
                    <a:pt x="6001" y="7269"/>
                    <a:pt x="5966" y="7246"/>
                  </a:cubicBezTo>
                  <a:lnTo>
                    <a:pt x="5275" y="6841"/>
                  </a:lnTo>
                  <a:cubicBezTo>
                    <a:pt x="5257" y="6829"/>
                    <a:pt x="5236" y="6823"/>
                    <a:pt x="5216" y="6823"/>
                  </a:cubicBezTo>
                  <a:close/>
                  <a:moveTo>
                    <a:pt x="6930" y="6868"/>
                  </a:moveTo>
                  <a:cubicBezTo>
                    <a:pt x="6909" y="6868"/>
                    <a:pt x="6888" y="6871"/>
                    <a:pt x="6871" y="6877"/>
                  </a:cubicBezTo>
                  <a:lnTo>
                    <a:pt x="6168" y="7281"/>
                  </a:lnTo>
                  <a:cubicBezTo>
                    <a:pt x="6132" y="7293"/>
                    <a:pt x="6132" y="7329"/>
                    <a:pt x="6168" y="7341"/>
                  </a:cubicBezTo>
                  <a:lnTo>
                    <a:pt x="6859" y="7758"/>
                  </a:lnTo>
                  <a:cubicBezTo>
                    <a:pt x="6877" y="7769"/>
                    <a:pt x="6897" y="7775"/>
                    <a:pt x="6918" y="7775"/>
                  </a:cubicBezTo>
                  <a:cubicBezTo>
                    <a:pt x="6939" y="7775"/>
                    <a:pt x="6960" y="7769"/>
                    <a:pt x="6978" y="7758"/>
                  </a:cubicBezTo>
                  <a:lnTo>
                    <a:pt x="7692" y="7365"/>
                  </a:lnTo>
                  <a:cubicBezTo>
                    <a:pt x="7716" y="7341"/>
                    <a:pt x="7716" y="7317"/>
                    <a:pt x="7692" y="7293"/>
                  </a:cubicBezTo>
                  <a:lnTo>
                    <a:pt x="6990" y="6877"/>
                  </a:lnTo>
                  <a:cubicBezTo>
                    <a:pt x="6972" y="6871"/>
                    <a:pt x="6951" y="6868"/>
                    <a:pt x="6930" y="6868"/>
                  </a:cubicBezTo>
                  <a:close/>
                  <a:moveTo>
                    <a:pt x="803" y="7237"/>
                  </a:moveTo>
                  <a:cubicBezTo>
                    <a:pt x="784" y="7237"/>
                    <a:pt x="763" y="7240"/>
                    <a:pt x="739" y="7246"/>
                  </a:cubicBezTo>
                  <a:lnTo>
                    <a:pt x="36" y="7650"/>
                  </a:lnTo>
                  <a:cubicBezTo>
                    <a:pt x="1" y="7650"/>
                    <a:pt x="1" y="7710"/>
                    <a:pt x="36" y="7710"/>
                  </a:cubicBezTo>
                  <a:lnTo>
                    <a:pt x="727" y="8127"/>
                  </a:lnTo>
                  <a:cubicBezTo>
                    <a:pt x="745" y="8139"/>
                    <a:pt x="766" y="8145"/>
                    <a:pt x="787" y="8145"/>
                  </a:cubicBezTo>
                  <a:cubicBezTo>
                    <a:pt x="807" y="8145"/>
                    <a:pt x="828" y="8139"/>
                    <a:pt x="846" y="8127"/>
                  </a:cubicBezTo>
                  <a:lnTo>
                    <a:pt x="1560" y="7734"/>
                  </a:lnTo>
                  <a:cubicBezTo>
                    <a:pt x="1584" y="7722"/>
                    <a:pt x="1584" y="7674"/>
                    <a:pt x="1560" y="7662"/>
                  </a:cubicBezTo>
                  <a:lnTo>
                    <a:pt x="858" y="7246"/>
                  </a:lnTo>
                  <a:cubicBezTo>
                    <a:pt x="840" y="7240"/>
                    <a:pt x="822" y="7237"/>
                    <a:pt x="803" y="7237"/>
                  </a:cubicBezTo>
                  <a:close/>
                  <a:moveTo>
                    <a:pt x="4323" y="7323"/>
                  </a:moveTo>
                  <a:cubicBezTo>
                    <a:pt x="4302" y="7323"/>
                    <a:pt x="4281" y="7329"/>
                    <a:pt x="4263" y="7341"/>
                  </a:cubicBezTo>
                  <a:lnTo>
                    <a:pt x="3561" y="7734"/>
                  </a:lnTo>
                  <a:cubicBezTo>
                    <a:pt x="3525" y="7758"/>
                    <a:pt x="3525" y="7781"/>
                    <a:pt x="3561" y="7805"/>
                  </a:cubicBezTo>
                  <a:lnTo>
                    <a:pt x="4251" y="8222"/>
                  </a:lnTo>
                  <a:cubicBezTo>
                    <a:pt x="4269" y="8228"/>
                    <a:pt x="4290" y="8231"/>
                    <a:pt x="4311" y="8231"/>
                  </a:cubicBezTo>
                  <a:cubicBezTo>
                    <a:pt x="4332" y="8231"/>
                    <a:pt x="4352" y="8228"/>
                    <a:pt x="4370" y="8222"/>
                  </a:cubicBezTo>
                  <a:lnTo>
                    <a:pt x="5073" y="7817"/>
                  </a:lnTo>
                  <a:cubicBezTo>
                    <a:pt x="5108" y="7805"/>
                    <a:pt x="5108" y="7758"/>
                    <a:pt x="5073" y="7746"/>
                  </a:cubicBezTo>
                  <a:lnTo>
                    <a:pt x="4382" y="7341"/>
                  </a:lnTo>
                  <a:cubicBezTo>
                    <a:pt x="4364" y="7329"/>
                    <a:pt x="4343" y="7323"/>
                    <a:pt x="4323" y="7323"/>
                  </a:cubicBezTo>
                  <a:close/>
                  <a:moveTo>
                    <a:pt x="6025" y="7394"/>
                  </a:moveTo>
                  <a:cubicBezTo>
                    <a:pt x="6004" y="7394"/>
                    <a:pt x="5984" y="7400"/>
                    <a:pt x="5966" y="7412"/>
                  </a:cubicBezTo>
                  <a:lnTo>
                    <a:pt x="5263" y="7817"/>
                  </a:lnTo>
                  <a:cubicBezTo>
                    <a:pt x="5228" y="7829"/>
                    <a:pt x="5228" y="7865"/>
                    <a:pt x="5263" y="7877"/>
                  </a:cubicBezTo>
                  <a:lnTo>
                    <a:pt x="5954" y="8293"/>
                  </a:lnTo>
                  <a:cubicBezTo>
                    <a:pt x="5972" y="8299"/>
                    <a:pt x="5993" y="8302"/>
                    <a:pt x="6013" y="8302"/>
                  </a:cubicBezTo>
                  <a:cubicBezTo>
                    <a:pt x="6034" y="8302"/>
                    <a:pt x="6055" y="8299"/>
                    <a:pt x="6073" y="8293"/>
                  </a:cubicBezTo>
                  <a:lnTo>
                    <a:pt x="6775" y="7889"/>
                  </a:lnTo>
                  <a:cubicBezTo>
                    <a:pt x="6811" y="7877"/>
                    <a:pt x="6811" y="7841"/>
                    <a:pt x="6775" y="7829"/>
                  </a:cubicBezTo>
                  <a:lnTo>
                    <a:pt x="6085" y="7412"/>
                  </a:lnTo>
                  <a:cubicBezTo>
                    <a:pt x="6067" y="7400"/>
                    <a:pt x="6046" y="7394"/>
                    <a:pt x="6025" y="7394"/>
                  </a:cubicBezTo>
                  <a:close/>
                  <a:moveTo>
                    <a:pt x="13098" y="4284"/>
                  </a:moveTo>
                  <a:cubicBezTo>
                    <a:pt x="13086" y="4284"/>
                    <a:pt x="13074" y="4287"/>
                    <a:pt x="13062" y="4293"/>
                  </a:cubicBezTo>
                  <a:lnTo>
                    <a:pt x="7073" y="7781"/>
                  </a:lnTo>
                  <a:cubicBezTo>
                    <a:pt x="7025" y="7805"/>
                    <a:pt x="7025" y="7877"/>
                    <a:pt x="7073" y="7900"/>
                  </a:cubicBezTo>
                  <a:lnTo>
                    <a:pt x="7752" y="8305"/>
                  </a:lnTo>
                  <a:cubicBezTo>
                    <a:pt x="7764" y="8311"/>
                    <a:pt x="7775" y="8314"/>
                    <a:pt x="7787" y="8314"/>
                  </a:cubicBezTo>
                  <a:cubicBezTo>
                    <a:pt x="7799" y="8314"/>
                    <a:pt x="7811" y="8311"/>
                    <a:pt x="7823" y="8305"/>
                  </a:cubicBezTo>
                  <a:lnTo>
                    <a:pt x="13812" y="4817"/>
                  </a:lnTo>
                  <a:cubicBezTo>
                    <a:pt x="13848" y="4793"/>
                    <a:pt x="13848" y="4721"/>
                    <a:pt x="13812" y="4698"/>
                  </a:cubicBezTo>
                  <a:lnTo>
                    <a:pt x="13133" y="4293"/>
                  </a:lnTo>
                  <a:cubicBezTo>
                    <a:pt x="13121" y="4287"/>
                    <a:pt x="13109" y="4284"/>
                    <a:pt x="13098" y="4284"/>
                  </a:cubicBezTo>
                  <a:close/>
                  <a:moveTo>
                    <a:pt x="3382" y="6799"/>
                  </a:moveTo>
                  <a:cubicBezTo>
                    <a:pt x="3373" y="6799"/>
                    <a:pt x="3364" y="6805"/>
                    <a:pt x="3358" y="6817"/>
                  </a:cubicBezTo>
                  <a:lnTo>
                    <a:pt x="3370" y="6817"/>
                  </a:lnTo>
                  <a:lnTo>
                    <a:pt x="858" y="8198"/>
                  </a:lnTo>
                  <a:cubicBezTo>
                    <a:pt x="822" y="8210"/>
                    <a:pt x="822" y="8258"/>
                    <a:pt x="858" y="8270"/>
                  </a:cubicBezTo>
                  <a:lnTo>
                    <a:pt x="1584" y="8710"/>
                  </a:lnTo>
                  <a:lnTo>
                    <a:pt x="1632" y="8710"/>
                  </a:lnTo>
                  <a:lnTo>
                    <a:pt x="4204" y="7317"/>
                  </a:lnTo>
                  <a:cubicBezTo>
                    <a:pt x="4227" y="7305"/>
                    <a:pt x="4227" y="7258"/>
                    <a:pt x="4204" y="7246"/>
                  </a:cubicBezTo>
                  <a:lnTo>
                    <a:pt x="3406" y="6817"/>
                  </a:lnTo>
                  <a:cubicBezTo>
                    <a:pt x="3400" y="6805"/>
                    <a:pt x="3391" y="6799"/>
                    <a:pt x="3382" y="6799"/>
                  </a:cubicBezTo>
                  <a:close/>
                  <a:moveTo>
                    <a:pt x="3394" y="7811"/>
                  </a:moveTo>
                  <a:cubicBezTo>
                    <a:pt x="3373" y="7811"/>
                    <a:pt x="3352" y="7817"/>
                    <a:pt x="3334" y="7829"/>
                  </a:cubicBezTo>
                  <a:lnTo>
                    <a:pt x="2668" y="8234"/>
                  </a:lnTo>
                  <a:cubicBezTo>
                    <a:pt x="2632" y="8246"/>
                    <a:pt x="2632" y="8281"/>
                    <a:pt x="2668" y="8293"/>
                  </a:cubicBezTo>
                  <a:lnTo>
                    <a:pt x="3358" y="8710"/>
                  </a:lnTo>
                  <a:cubicBezTo>
                    <a:pt x="3376" y="8722"/>
                    <a:pt x="3397" y="8728"/>
                    <a:pt x="3418" y="8728"/>
                  </a:cubicBezTo>
                  <a:cubicBezTo>
                    <a:pt x="3439" y="8728"/>
                    <a:pt x="3459" y="8722"/>
                    <a:pt x="3477" y="8710"/>
                  </a:cubicBezTo>
                  <a:lnTo>
                    <a:pt x="4180" y="8317"/>
                  </a:lnTo>
                  <a:cubicBezTo>
                    <a:pt x="4216" y="8305"/>
                    <a:pt x="4216" y="8258"/>
                    <a:pt x="4180" y="8246"/>
                  </a:cubicBezTo>
                  <a:lnTo>
                    <a:pt x="3454" y="7829"/>
                  </a:lnTo>
                  <a:cubicBezTo>
                    <a:pt x="3436" y="7817"/>
                    <a:pt x="3415" y="7811"/>
                    <a:pt x="3394" y="7811"/>
                  </a:cubicBezTo>
                  <a:close/>
                  <a:moveTo>
                    <a:pt x="5132" y="7903"/>
                  </a:moveTo>
                  <a:cubicBezTo>
                    <a:pt x="5111" y="7903"/>
                    <a:pt x="5091" y="7906"/>
                    <a:pt x="5073" y="7912"/>
                  </a:cubicBezTo>
                  <a:lnTo>
                    <a:pt x="4370" y="8317"/>
                  </a:lnTo>
                  <a:cubicBezTo>
                    <a:pt x="4335" y="8329"/>
                    <a:pt x="4335" y="8365"/>
                    <a:pt x="4370" y="8377"/>
                  </a:cubicBezTo>
                  <a:lnTo>
                    <a:pt x="5061" y="8793"/>
                  </a:lnTo>
                  <a:cubicBezTo>
                    <a:pt x="5079" y="8805"/>
                    <a:pt x="5100" y="8811"/>
                    <a:pt x="5120" y="8811"/>
                  </a:cubicBezTo>
                  <a:cubicBezTo>
                    <a:pt x="5141" y="8811"/>
                    <a:pt x="5162" y="8805"/>
                    <a:pt x="5180" y="8793"/>
                  </a:cubicBezTo>
                  <a:lnTo>
                    <a:pt x="5882" y="8389"/>
                  </a:lnTo>
                  <a:cubicBezTo>
                    <a:pt x="5918" y="8377"/>
                    <a:pt x="5918" y="8353"/>
                    <a:pt x="5882" y="8329"/>
                  </a:cubicBezTo>
                  <a:lnTo>
                    <a:pt x="5192" y="7912"/>
                  </a:lnTo>
                  <a:cubicBezTo>
                    <a:pt x="5174" y="7906"/>
                    <a:pt x="5153" y="7903"/>
                    <a:pt x="5132" y="7903"/>
                  </a:cubicBezTo>
                  <a:close/>
                  <a:moveTo>
                    <a:pt x="6911" y="7918"/>
                  </a:moveTo>
                  <a:cubicBezTo>
                    <a:pt x="6891" y="7918"/>
                    <a:pt x="6871" y="7924"/>
                    <a:pt x="6847" y="7936"/>
                  </a:cubicBezTo>
                  <a:lnTo>
                    <a:pt x="6144" y="8329"/>
                  </a:lnTo>
                  <a:cubicBezTo>
                    <a:pt x="6121" y="8353"/>
                    <a:pt x="6121" y="8377"/>
                    <a:pt x="6144" y="8401"/>
                  </a:cubicBezTo>
                  <a:lnTo>
                    <a:pt x="6835" y="8805"/>
                  </a:lnTo>
                  <a:cubicBezTo>
                    <a:pt x="6853" y="8817"/>
                    <a:pt x="6874" y="8823"/>
                    <a:pt x="6894" y="8823"/>
                  </a:cubicBezTo>
                  <a:cubicBezTo>
                    <a:pt x="6915" y="8823"/>
                    <a:pt x="6936" y="8817"/>
                    <a:pt x="6954" y="8805"/>
                  </a:cubicBezTo>
                  <a:lnTo>
                    <a:pt x="7668" y="8412"/>
                  </a:lnTo>
                  <a:cubicBezTo>
                    <a:pt x="7704" y="8389"/>
                    <a:pt x="7704" y="8365"/>
                    <a:pt x="7668" y="8341"/>
                  </a:cubicBezTo>
                  <a:lnTo>
                    <a:pt x="6966" y="7936"/>
                  </a:lnTo>
                  <a:cubicBezTo>
                    <a:pt x="6948" y="7924"/>
                    <a:pt x="6930" y="7918"/>
                    <a:pt x="6911" y="7918"/>
                  </a:cubicBezTo>
                  <a:close/>
                  <a:moveTo>
                    <a:pt x="2525" y="8311"/>
                  </a:moveTo>
                  <a:cubicBezTo>
                    <a:pt x="2504" y="8311"/>
                    <a:pt x="2483" y="8317"/>
                    <a:pt x="2465" y="8329"/>
                  </a:cubicBezTo>
                  <a:lnTo>
                    <a:pt x="1763" y="8734"/>
                  </a:lnTo>
                  <a:cubicBezTo>
                    <a:pt x="1727" y="8746"/>
                    <a:pt x="1727" y="8782"/>
                    <a:pt x="1763" y="8793"/>
                  </a:cubicBezTo>
                  <a:lnTo>
                    <a:pt x="2453" y="9210"/>
                  </a:lnTo>
                  <a:cubicBezTo>
                    <a:pt x="2471" y="9222"/>
                    <a:pt x="2489" y="9228"/>
                    <a:pt x="2508" y="9228"/>
                  </a:cubicBezTo>
                  <a:cubicBezTo>
                    <a:pt x="2528" y="9228"/>
                    <a:pt x="2549" y="9222"/>
                    <a:pt x="2572" y="9210"/>
                  </a:cubicBezTo>
                  <a:lnTo>
                    <a:pt x="3275" y="8817"/>
                  </a:lnTo>
                  <a:cubicBezTo>
                    <a:pt x="3311" y="8805"/>
                    <a:pt x="3311" y="8758"/>
                    <a:pt x="3275" y="8746"/>
                  </a:cubicBezTo>
                  <a:lnTo>
                    <a:pt x="2584" y="8329"/>
                  </a:lnTo>
                  <a:cubicBezTo>
                    <a:pt x="2566" y="8317"/>
                    <a:pt x="2546" y="8311"/>
                    <a:pt x="2525" y="8311"/>
                  </a:cubicBezTo>
                  <a:close/>
                  <a:moveTo>
                    <a:pt x="4227" y="8395"/>
                  </a:moveTo>
                  <a:cubicBezTo>
                    <a:pt x="4207" y="8395"/>
                    <a:pt x="4186" y="8401"/>
                    <a:pt x="4168" y="8412"/>
                  </a:cubicBezTo>
                  <a:lnTo>
                    <a:pt x="3477" y="8805"/>
                  </a:lnTo>
                  <a:cubicBezTo>
                    <a:pt x="3442" y="8817"/>
                    <a:pt x="3442" y="8853"/>
                    <a:pt x="3477" y="8877"/>
                  </a:cubicBezTo>
                  <a:lnTo>
                    <a:pt x="4168" y="9282"/>
                  </a:lnTo>
                  <a:cubicBezTo>
                    <a:pt x="4186" y="9293"/>
                    <a:pt x="4207" y="9299"/>
                    <a:pt x="4227" y="9299"/>
                  </a:cubicBezTo>
                  <a:cubicBezTo>
                    <a:pt x="4248" y="9299"/>
                    <a:pt x="4269" y="9293"/>
                    <a:pt x="4287" y="9282"/>
                  </a:cubicBezTo>
                  <a:lnTo>
                    <a:pt x="4989" y="8889"/>
                  </a:lnTo>
                  <a:cubicBezTo>
                    <a:pt x="5025" y="8865"/>
                    <a:pt x="5025" y="8841"/>
                    <a:pt x="4989" y="8817"/>
                  </a:cubicBezTo>
                  <a:lnTo>
                    <a:pt x="4287" y="8412"/>
                  </a:lnTo>
                  <a:cubicBezTo>
                    <a:pt x="4269" y="8401"/>
                    <a:pt x="4248" y="8395"/>
                    <a:pt x="4227" y="8395"/>
                  </a:cubicBezTo>
                  <a:close/>
                  <a:moveTo>
                    <a:pt x="6021" y="8418"/>
                  </a:moveTo>
                  <a:cubicBezTo>
                    <a:pt x="6001" y="8418"/>
                    <a:pt x="5984" y="8424"/>
                    <a:pt x="5966" y="8436"/>
                  </a:cubicBezTo>
                  <a:lnTo>
                    <a:pt x="5251" y="8829"/>
                  </a:lnTo>
                  <a:cubicBezTo>
                    <a:pt x="5228" y="8853"/>
                    <a:pt x="5228" y="8877"/>
                    <a:pt x="5251" y="8901"/>
                  </a:cubicBezTo>
                  <a:lnTo>
                    <a:pt x="5954" y="9305"/>
                  </a:lnTo>
                  <a:cubicBezTo>
                    <a:pt x="5972" y="9317"/>
                    <a:pt x="5990" y="9323"/>
                    <a:pt x="6007" y="9323"/>
                  </a:cubicBezTo>
                  <a:cubicBezTo>
                    <a:pt x="6025" y="9323"/>
                    <a:pt x="6043" y="9317"/>
                    <a:pt x="6061" y="9305"/>
                  </a:cubicBezTo>
                  <a:lnTo>
                    <a:pt x="6775" y="8912"/>
                  </a:lnTo>
                  <a:cubicBezTo>
                    <a:pt x="6811" y="8889"/>
                    <a:pt x="6811" y="8865"/>
                    <a:pt x="6775" y="8841"/>
                  </a:cubicBezTo>
                  <a:lnTo>
                    <a:pt x="6085" y="8436"/>
                  </a:lnTo>
                  <a:cubicBezTo>
                    <a:pt x="6061" y="8424"/>
                    <a:pt x="6040" y="8418"/>
                    <a:pt x="6021" y="8418"/>
                  </a:cubicBezTo>
                  <a:close/>
                  <a:moveTo>
                    <a:pt x="3323" y="8883"/>
                  </a:moveTo>
                  <a:cubicBezTo>
                    <a:pt x="3302" y="8883"/>
                    <a:pt x="3281" y="8889"/>
                    <a:pt x="3263" y="8901"/>
                  </a:cubicBezTo>
                  <a:lnTo>
                    <a:pt x="2561" y="9305"/>
                  </a:lnTo>
                  <a:cubicBezTo>
                    <a:pt x="2525" y="9317"/>
                    <a:pt x="2525" y="9353"/>
                    <a:pt x="2561" y="9365"/>
                  </a:cubicBezTo>
                  <a:lnTo>
                    <a:pt x="3251" y="9782"/>
                  </a:lnTo>
                  <a:cubicBezTo>
                    <a:pt x="3269" y="9788"/>
                    <a:pt x="3290" y="9791"/>
                    <a:pt x="3311" y="9791"/>
                  </a:cubicBezTo>
                  <a:cubicBezTo>
                    <a:pt x="3331" y="9791"/>
                    <a:pt x="3352" y="9788"/>
                    <a:pt x="3370" y="9782"/>
                  </a:cubicBezTo>
                  <a:lnTo>
                    <a:pt x="4085" y="9377"/>
                  </a:lnTo>
                  <a:cubicBezTo>
                    <a:pt x="4108" y="9365"/>
                    <a:pt x="4108" y="9329"/>
                    <a:pt x="4085" y="9317"/>
                  </a:cubicBezTo>
                  <a:lnTo>
                    <a:pt x="3382" y="8901"/>
                  </a:lnTo>
                  <a:cubicBezTo>
                    <a:pt x="3364" y="8889"/>
                    <a:pt x="3343" y="8883"/>
                    <a:pt x="3323" y="8883"/>
                  </a:cubicBezTo>
                  <a:close/>
                  <a:moveTo>
                    <a:pt x="5128" y="8907"/>
                  </a:moveTo>
                  <a:cubicBezTo>
                    <a:pt x="5108" y="8907"/>
                    <a:pt x="5091" y="8912"/>
                    <a:pt x="5073" y="8924"/>
                  </a:cubicBezTo>
                  <a:lnTo>
                    <a:pt x="4358" y="9317"/>
                  </a:lnTo>
                  <a:cubicBezTo>
                    <a:pt x="4335" y="9329"/>
                    <a:pt x="4335" y="9377"/>
                    <a:pt x="4358" y="9389"/>
                  </a:cubicBezTo>
                  <a:lnTo>
                    <a:pt x="5061" y="9805"/>
                  </a:lnTo>
                  <a:cubicBezTo>
                    <a:pt x="5079" y="9811"/>
                    <a:pt x="5097" y="9814"/>
                    <a:pt x="5114" y="9814"/>
                  </a:cubicBezTo>
                  <a:cubicBezTo>
                    <a:pt x="5132" y="9814"/>
                    <a:pt x="5150" y="9811"/>
                    <a:pt x="5168" y="9805"/>
                  </a:cubicBezTo>
                  <a:lnTo>
                    <a:pt x="5882" y="9401"/>
                  </a:lnTo>
                  <a:cubicBezTo>
                    <a:pt x="5918" y="9389"/>
                    <a:pt x="5918" y="9353"/>
                    <a:pt x="5882" y="9341"/>
                  </a:cubicBezTo>
                  <a:lnTo>
                    <a:pt x="5192" y="8924"/>
                  </a:lnTo>
                  <a:cubicBezTo>
                    <a:pt x="5168" y="8912"/>
                    <a:pt x="5147" y="8907"/>
                    <a:pt x="5128" y="8907"/>
                  </a:cubicBezTo>
                  <a:close/>
                  <a:moveTo>
                    <a:pt x="4216" y="9407"/>
                  </a:moveTo>
                  <a:cubicBezTo>
                    <a:pt x="4195" y="9407"/>
                    <a:pt x="4174" y="9413"/>
                    <a:pt x="4156" y="9424"/>
                  </a:cubicBezTo>
                  <a:lnTo>
                    <a:pt x="3454" y="9829"/>
                  </a:lnTo>
                  <a:cubicBezTo>
                    <a:pt x="3418" y="9841"/>
                    <a:pt x="3418" y="9877"/>
                    <a:pt x="3454" y="9889"/>
                  </a:cubicBezTo>
                  <a:lnTo>
                    <a:pt x="4144" y="10305"/>
                  </a:lnTo>
                  <a:cubicBezTo>
                    <a:pt x="4162" y="10311"/>
                    <a:pt x="4183" y="10314"/>
                    <a:pt x="4204" y="10314"/>
                  </a:cubicBezTo>
                  <a:cubicBezTo>
                    <a:pt x="4224" y="10314"/>
                    <a:pt x="4245" y="10311"/>
                    <a:pt x="4263" y="10305"/>
                  </a:cubicBezTo>
                  <a:lnTo>
                    <a:pt x="4978" y="9901"/>
                  </a:lnTo>
                  <a:cubicBezTo>
                    <a:pt x="5001" y="9889"/>
                    <a:pt x="5001" y="9853"/>
                    <a:pt x="4978" y="9841"/>
                  </a:cubicBezTo>
                  <a:lnTo>
                    <a:pt x="4275" y="9424"/>
                  </a:lnTo>
                  <a:cubicBezTo>
                    <a:pt x="4257" y="9413"/>
                    <a:pt x="4236" y="9407"/>
                    <a:pt x="4216" y="9407"/>
                  </a:cubicBez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2"/>
            <p:cNvSpPr/>
            <p:nvPr/>
          </p:nvSpPr>
          <p:spPr>
            <a:xfrm>
              <a:off x="4010438" y="2155100"/>
              <a:ext cx="448300" cy="417025"/>
            </a:xfrm>
            <a:custGeom>
              <a:rect b="b" l="l" r="r" t="t"/>
              <a:pathLst>
                <a:path extrusionOk="0" h="16681" w="17932">
                  <a:moveTo>
                    <a:pt x="13717" y="1524"/>
                  </a:moveTo>
                  <a:cubicBezTo>
                    <a:pt x="16348" y="0"/>
                    <a:pt x="17848" y="6025"/>
                    <a:pt x="17931" y="6334"/>
                  </a:cubicBezTo>
                  <a:lnTo>
                    <a:pt x="10192" y="10799"/>
                  </a:lnTo>
                  <a:cubicBezTo>
                    <a:pt x="8014" y="12061"/>
                    <a:pt x="5823" y="13300"/>
                    <a:pt x="3644" y="14562"/>
                  </a:cubicBezTo>
                  <a:cubicBezTo>
                    <a:pt x="2537" y="15205"/>
                    <a:pt x="1417" y="15847"/>
                    <a:pt x="310" y="16502"/>
                  </a:cubicBezTo>
                  <a:lnTo>
                    <a:pt x="24" y="16681"/>
                  </a:lnTo>
                  <a:cubicBezTo>
                    <a:pt x="1" y="16681"/>
                    <a:pt x="394" y="14871"/>
                    <a:pt x="441" y="14716"/>
                  </a:cubicBezTo>
                  <a:cubicBezTo>
                    <a:pt x="489" y="14562"/>
                    <a:pt x="548" y="14395"/>
                    <a:pt x="608" y="14228"/>
                  </a:cubicBezTo>
                  <a:cubicBezTo>
                    <a:pt x="1084" y="12847"/>
                    <a:pt x="1846" y="11383"/>
                    <a:pt x="2930" y="10478"/>
                  </a:cubicBezTo>
                  <a:cubicBezTo>
                    <a:pt x="2977" y="10442"/>
                    <a:pt x="3025" y="10406"/>
                    <a:pt x="3084" y="10371"/>
                  </a:cubicBezTo>
                  <a:cubicBezTo>
                    <a:pt x="3608" y="10073"/>
                    <a:pt x="3763" y="10752"/>
                    <a:pt x="3977" y="11418"/>
                  </a:cubicBezTo>
                  <a:cubicBezTo>
                    <a:pt x="4204" y="12073"/>
                    <a:pt x="4477" y="12680"/>
                    <a:pt x="5239" y="12240"/>
                  </a:cubicBezTo>
                  <a:cubicBezTo>
                    <a:pt x="5275" y="12216"/>
                    <a:pt x="5311" y="12204"/>
                    <a:pt x="5347" y="12180"/>
                  </a:cubicBezTo>
                  <a:cubicBezTo>
                    <a:pt x="7073" y="11025"/>
                    <a:pt x="6109" y="7608"/>
                    <a:pt x="8204" y="6203"/>
                  </a:cubicBezTo>
                  <a:cubicBezTo>
                    <a:pt x="8275" y="6156"/>
                    <a:pt x="8347" y="6108"/>
                    <a:pt x="8406" y="6072"/>
                  </a:cubicBezTo>
                  <a:cubicBezTo>
                    <a:pt x="10966" y="4596"/>
                    <a:pt x="8787" y="10585"/>
                    <a:pt x="10847" y="9549"/>
                  </a:cubicBezTo>
                  <a:lnTo>
                    <a:pt x="10919" y="9501"/>
                  </a:lnTo>
                  <a:cubicBezTo>
                    <a:pt x="12883" y="8370"/>
                    <a:pt x="10514" y="4132"/>
                    <a:pt x="13336" y="1786"/>
                  </a:cubicBezTo>
                  <a:cubicBezTo>
                    <a:pt x="13455" y="1691"/>
                    <a:pt x="13574" y="1596"/>
                    <a:pt x="13717" y="1524"/>
                  </a:cubicBez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2"/>
            <p:cNvSpPr/>
            <p:nvPr/>
          </p:nvSpPr>
          <p:spPr>
            <a:xfrm>
              <a:off x="4051513" y="2226225"/>
              <a:ext cx="410500" cy="322700"/>
            </a:xfrm>
            <a:custGeom>
              <a:rect b="b" l="l" r="r" t="t"/>
              <a:pathLst>
                <a:path extrusionOk="0" h="12908" w="16420">
                  <a:moveTo>
                    <a:pt x="3013" y="3918"/>
                  </a:moveTo>
                  <a:cubicBezTo>
                    <a:pt x="3132" y="3847"/>
                    <a:pt x="3251" y="3787"/>
                    <a:pt x="3370" y="3751"/>
                  </a:cubicBezTo>
                  <a:cubicBezTo>
                    <a:pt x="6192" y="2846"/>
                    <a:pt x="3858" y="9800"/>
                    <a:pt x="5823" y="8669"/>
                  </a:cubicBezTo>
                  <a:lnTo>
                    <a:pt x="5894" y="8609"/>
                  </a:lnTo>
                  <a:cubicBezTo>
                    <a:pt x="7978" y="7264"/>
                    <a:pt x="6442" y="3430"/>
                    <a:pt x="8442" y="2275"/>
                  </a:cubicBezTo>
                  <a:lnTo>
                    <a:pt x="8514" y="2239"/>
                  </a:lnTo>
                  <a:cubicBezTo>
                    <a:pt x="10609" y="1120"/>
                    <a:pt x="9657" y="5752"/>
                    <a:pt x="11383" y="4906"/>
                  </a:cubicBezTo>
                  <a:cubicBezTo>
                    <a:pt x="11419" y="4882"/>
                    <a:pt x="11454" y="4871"/>
                    <a:pt x="11490" y="4847"/>
                  </a:cubicBezTo>
                  <a:cubicBezTo>
                    <a:pt x="12252" y="4406"/>
                    <a:pt x="12526" y="3466"/>
                    <a:pt x="12740" y="2573"/>
                  </a:cubicBezTo>
                  <a:cubicBezTo>
                    <a:pt x="12955" y="1668"/>
                    <a:pt x="13109" y="799"/>
                    <a:pt x="13633" y="501"/>
                  </a:cubicBezTo>
                  <a:cubicBezTo>
                    <a:pt x="13681" y="465"/>
                    <a:pt x="13729" y="441"/>
                    <a:pt x="13788" y="429"/>
                  </a:cubicBezTo>
                  <a:cubicBezTo>
                    <a:pt x="15062" y="1"/>
                    <a:pt x="15788" y="1549"/>
                    <a:pt x="15824" y="1632"/>
                  </a:cubicBezTo>
                  <a:lnTo>
                    <a:pt x="16419" y="3418"/>
                  </a:lnTo>
                  <a:lnTo>
                    <a:pt x="1" y="12907"/>
                  </a:lnTo>
                  <a:cubicBezTo>
                    <a:pt x="24" y="12538"/>
                    <a:pt x="477" y="5382"/>
                    <a:pt x="3013" y="3918"/>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2"/>
            <p:cNvSpPr/>
            <p:nvPr/>
          </p:nvSpPr>
          <p:spPr>
            <a:xfrm>
              <a:off x="3968163" y="2370900"/>
              <a:ext cx="25" cy="284275"/>
            </a:xfrm>
            <a:custGeom>
              <a:rect b="b" l="l" r="r" t="t"/>
              <a:pathLst>
                <a:path extrusionOk="0" fill="none" h="11371" w="1">
                  <a:moveTo>
                    <a:pt x="1" y="0"/>
                  </a:moveTo>
                  <a:lnTo>
                    <a:pt x="1" y="11371"/>
                  </a:lnTo>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2"/>
            <p:cNvSpPr/>
            <p:nvPr/>
          </p:nvSpPr>
          <p:spPr>
            <a:xfrm>
              <a:off x="3952688" y="2330125"/>
              <a:ext cx="527775" cy="303325"/>
            </a:xfrm>
            <a:custGeom>
              <a:rect b="b" l="l" r="r" t="t"/>
              <a:pathLst>
                <a:path extrusionOk="0" fill="none" h="12133" w="21111">
                  <a:moveTo>
                    <a:pt x="1" y="12133"/>
                  </a:moveTo>
                  <a:lnTo>
                    <a:pt x="21111" y="0"/>
                  </a:lnTo>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2"/>
            <p:cNvSpPr/>
            <p:nvPr/>
          </p:nvSpPr>
          <p:spPr>
            <a:xfrm>
              <a:off x="3646113" y="2778375"/>
              <a:ext cx="246175" cy="245375"/>
            </a:xfrm>
            <a:custGeom>
              <a:rect b="b" l="l" r="r" t="t"/>
              <a:pathLst>
                <a:path extrusionOk="0" h="9815" w="9847">
                  <a:moveTo>
                    <a:pt x="6769" y="0"/>
                  </a:moveTo>
                  <a:cubicBezTo>
                    <a:pt x="6484" y="0"/>
                    <a:pt x="6162" y="93"/>
                    <a:pt x="5823" y="287"/>
                  </a:cubicBezTo>
                  <a:cubicBezTo>
                    <a:pt x="4894" y="834"/>
                    <a:pt x="4096" y="2001"/>
                    <a:pt x="3822" y="3120"/>
                  </a:cubicBezTo>
                  <a:cubicBezTo>
                    <a:pt x="3667" y="3156"/>
                    <a:pt x="3525" y="3216"/>
                    <a:pt x="3382" y="3299"/>
                  </a:cubicBezTo>
                  <a:cubicBezTo>
                    <a:pt x="2477" y="3823"/>
                    <a:pt x="1751" y="5085"/>
                    <a:pt x="1751" y="6121"/>
                  </a:cubicBezTo>
                  <a:cubicBezTo>
                    <a:pt x="1751" y="6192"/>
                    <a:pt x="1762" y="6264"/>
                    <a:pt x="1762" y="6323"/>
                  </a:cubicBezTo>
                  <a:cubicBezTo>
                    <a:pt x="1620" y="6359"/>
                    <a:pt x="1477" y="6418"/>
                    <a:pt x="1358" y="6502"/>
                  </a:cubicBezTo>
                  <a:cubicBezTo>
                    <a:pt x="608" y="6930"/>
                    <a:pt x="0" y="7990"/>
                    <a:pt x="0" y="8847"/>
                  </a:cubicBezTo>
                  <a:cubicBezTo>
                    <a:pt x="0" y="9458"/>
                    <a:pt x="308" y="9815"/>
                    <a:pt x="757" y="9815"/>
                  </a:cubicBezTo>
                  <a:cubicBezTo>
                    <a:pt x="938" y="9815"/>
                    <a:pt x="1142" y="9756"/>
                    <a:pt x="1358" y="9633"/>
                  </a:cubicBezTo>
                  <a:lnTo>
                    <a:pt x="8275" y="5704"/>
                  </a:lnTo>
                  <a:cubicBezTo>
                    <a:pt x="9156" y="5144"/>
                    <a:pt x="9847" y="3894"/>
                    <a:pt x="9847" y="2870"/>
                  </a:cubicBezTo>
                  <a:cubicBezTo>
                    <a:pt x="9847" y="2121"/>
                    <a:pt x="9471" y="1687"/>
                    <a:pt x="8927" y="1687"/>
                  </a:cubicBezTo>
                  <a:cubicBezTo>
                    <a:pt x="8702" y="1687"/>
                    <a:pt x="8448" y="1761"/>
                    <a:pt x="8180" y="1918"/>
                  </a:cubicBezTo>
                  <a:cubicBezTo>
                    <a:pt x="8073" y="1977"/>
                    <a:pt x="7978" y="2049"/>
                    <a:pt x="7882" y="2120"/>
                  </a:cubicBezTo>
                  <a:cubicBezTo>
                    <a:pt x="7918" y="1918"/>
                    <a:pt x="7942" y="1704"/>
                    <a:pt x="7942" y="1501"/>
                  </a:cubicBezTo>
                  <a:cubicBezTo>
                    <a:pt x="7942" y="547"/>
                    <a:pt x="7463" y="0"/>
                    <a:pt x="6769" y="0"/>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2"/>
            <p:cNvSpPr/>
            <p:nvPr/>
          </p:nvSpPr>
          <p:spPr>
            <a:xfrm>
              <a:off x="3720513" y="2747725"/>
              <a:ext cx="80100" cy="162250"/>
            </a:xfrm>
            <a:custGeom>
              <a:rect b="b" l="l" r="r" t="t"/>
              <a:pathLst>
                <a:path extrusionOk="0" h="6490" w="3204">
                  <a:moveTo>
                    <a:pt x="1644" y="72"/>
                  </a:moveTo>
                  <a:cubicBezTo>
                    <a:pt x="1751" y="1"/>
                    <a:pt x="1858" y="1"/>
                    <a:pt x="1930" y="84"/>
                  </a:cubicBezTo>
                  <a:lnTo>
                    <a:pt x="3061" y="1560"/>
                  </a:lnTo>
                  <a:cubicBezTo>
                    <a:pt x="3204" y="1739"/>
                    <a:pt x="3037" y="2156"/>
                    <a:pt x="2787" y="2310"/>
                  </a:cubicBezTo>
                  <a:lnTo>
                    <a:pt x="2763" y="2322"/>
                  </a:lnTo>
                  <a:cubicBezTo>
                    <a:pt x="2561" y="2441"/>
                    <a:pt x="2442" y="2656"/>
                    <a:pt x="2430" y="2894"/>
                  </a:cubicBezTo>
                  <a:lnTo>
                    <a:pt x="2430" y="5227"/>
                  </a:lnTo>
                  <a:cubicBezTo>
                    <a:pt x="2418" y="5466"/>
                    <a:pt x="2299" y="5680"/>
                    <a:pt x="2108" y="5799"/>
                  </a:cubicBezTo>
                  <a:lnTo>
                    <a:pt x="1084" y="6394"/>
                  </a:lnTo>
                  <a:cubicBezTo>
                    <a:pt x="906" y="6489"/>
                    <a:pt x="751" y="6406"/>
                    <a:pt x="751" y="6204"/>
                  </a:cubicBezTo>
                  <a:lnTo>
                    <a:pt x="751" y="3858"/>
                  </a:lnTo>
                  <a:cubicBezTo>
                    <a:pt x="751" y="3644"/>
                    <a:pt x="608" y="3561"/>
                    <a:pt x="418" y="3668"/>
                  </a:cubicBezTo>
                  <a:cubicBezTo>
                    <a:pt x="156" y="3822"/>
                    <a:pt x="1" y="3572"/>
                    <a:pt x="144" y="3239"/>
                  </a:cubicBezTo>
                  <a:lnTo>
                    <a:pt x="1370" y="405"/>
                  </a:lnTo>
                  <a:cubicBezTo>
                    <a:pt x="1418" y="263"/>
                    <a:pt x="1513" y="143"/>
                    <a:pt x="1644" y="7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2"/>
            <p:cNvSpPr/>
            <p:nvPr/>
          </p:nvSpPr>
          <p:spPr>
            <a:xfrm>
              <a:off x="3621988" y="2435025"/>
              <a:ext cx="287575" cy="359850"/>
            </a:xfrm>
            <a:custGeom>
              <a:rect b="b" l="l" r="r" t="t"/>
              <a:pathLst>
                <a:path extrusionOk="0" h="14394" w="11503">
                  <a:moveTo>
                    <a:pt x="11347" y="0"/>
                  </a:moveTo>
                  <a:cubicBezTo>
                    <a:pt x="11308" y="0"/>
                    <a:pt x="11263" y="14"/>
                    <a:pt x="11217" y="43"/>
                  </a:cubicBezTo>
                  <a:lnTo>
                    <a:pt x="287" y="6353"/>
                  </a:lnTo>
                  <a:cubicBezTo>
                    <a:pt x="120" y="6460"/>
                    <a:pt x="13" y="6639"/>
                    <a:pt x="1" y="6841"/>
                  </a:cubicBezTo>
                  <a:cubicBezTo>
                    <a:pt x="1" y="6970"/>
                    <a:pt x="69" y="7043"/>
                    <a:pt x="164" y="7043"/>
                  </a:cubicBezTo>
                  <a:cubicBezTo>
                    <a:pt x="201" y="7043"/>
                    <a:pt x="243" y="7031"/>
                    <a:pt x="287" y="7008"/>
                  </a:cubicBezTo>
                  <a:lnTo>
                    <a:pt x="11217" y="698"/>
                  </a:lnTo>
                  <a:cubicBezTo>
                    <a:pt x="11383" y="590"/>
                    <a:pt x="11490" y="400"/>
                    <a:pt x="11502" y="198"/>
                  </a:cubicBezTo>
                  <a:cubicBezTo>
                    <a:pt x="11502" y="73"/>
                    <a:pt x="11439" y="0"/>
                    <a:pt x="11347" y="0"/>
                  </a:cubicBezTo>
                  <a:close/>
                  <a:moveTo>
                    <a:pt x="8868" y="2461"/>
                  </a:moveTo>
                  <a:cubicBezTo>
                    <a:pt x="8830" y="2461"/>
                    <a:pt x="8787" y="2472"/>
                    <a:pt x="8740" y="2495"/>
                  </a:cubicBezTo>
                  <a:lnTo>
                    <a:pt x="311" y="7377"/>
                  </a:lnTo>
                  <a:cubicBezTo>
                    <a:pt x="144" y="7484"/>
                    <a:pt x="37" y="7663"/>
                    <a:pt x="25" y="7865"/>
                  </a:cubicBezTo>
                  <a:cubicBezTo>
                    <a:pt x="25" y="7993"/>
                    <a:pt x="92" y="8066"/>
                    <a:pt x="188" y="8066"/>
                  </a:cubicBezTo>
                  <a:cubicBezTo>
                    <a:pt x="225" y="8066"/>
                    <a:pt x="267" y="8055"/>
                    <a:pt x="311" y="8032"/>
                  </a:cubicBezTo>
                  <a:lnTo>
                    <a:pt x="8752" y="3150"/>
                  </a:lnTo>
                  <a:cubicBezTo>
                    <a:pt x="8919" y="3043"/>
                    <a:pt x="9026" y="2865"/>
                    <a:pt x="9038" y="2662"/>
                  </a:cubicBezTo>
                  <a:cubicBezTo>
                    <a:pt x="9029" y="2534"/>
                    <a:pt x="8965" y="2461"/>
                    <a:pt x="8868" y="2461"/>
                  </a:cubicBezTo>
                  <a:close/>
                  <a:moveTo>
                    <a:pt x="11347" y="3679"/>
                  </a:moveTo>
                  <a:cubicBezTo>
                    <a:pt x="11308" y="3679"/>
                    <a:pt x="11263" y="3693"/>
                    <a:pt x="11217" y="3722"/>
                  </a:cubicBezTo>
                  <a:lnTo>
                    <a:pt x="287" y="10032"/>
                  </a:lnTo>
                  <a:cubicBezTo>
                    <a:pt x="120" y="10139"/>
                    <a:pt x="13" y="10318"/>
                    <a:pt x="1" y="10508"/>
                  </a:cubicBezTo>
                  <a:cubicBezTo>
                    <a:pt x="1" y="10642"/>
                    <a:pt x="65" y="10717"/>
                    <a:pt x="157" y="10717"/>
                  </a:cubicBezTo>
                  <a:cubicBezTo>
                    <a:pt x="196" y="10717"/>
                    <a:pt x="240" y="10703"/>
                    <a:pt x="287" y="10675"/>
                  </a:cubicBezTo>
                  <a:lnTo>
                    <a:pt x="11217" y="4365"/>
                  </a:lnTo>
                  <a:cubicBezTo>
                    <a:pt x="11383" y="4258"/>
                    <a:pt x="11490" y="4079"/>
                    <a:pt x="11502" y="3877"/>
                  </a:cubicBezTo>
                  <a:cubicBezTo>
                    <a:pt x="11502" y="3752"/>
                    <a:pt x="11439" y="3679"/>
                    <a:pt x="11347" y="3679"/>
                  </a:cubicBezTo>
                  <a:close/>
                  <a:moveTo>
                    <a:pt x="8881" y="6132"/>
                  </a:moveTo>
                  <a:cubicBezTo>
                    <a:pt x="8842" y="6132"/>
                    <a:pt x="8798" y="6146"/>
                    <a:pt x="8752" y="6174"/>
                  </a:cubicBezTo>
                  <a:lnTo>
                    <a:pt x="311" y="11044"/>
                  </a:lnTo>
                  <a:cubicBezTo>
                    <a:pt x="144" y="11151"/>
                    <a:pt x="37" y="11342"/>
                    <a:pt x="25" y="11532"/>
                  </a:cubicBezTo>
                  <a:cubicBezTo>
                    <a:pt x="25" y="11661"/>
                    <a:pt x="86" y="11734"/>
                    <a:pt x="183" y="11734"/>
                  </a:cubicBezTo>
                  <a:cubicBezTo>
                    <a:pt x="220" y="11734"/>
                    <a:pt x="264" y="11722"/>
                    <a:pt x="311" y="11699"/>
                  </a:cubicBezTo>
                  <a:lnTo>
                    <a:pt x="8752" y="6829"/>
                  </a:lnTo>
                  <a:cubicBezTo>
                    <a:pt x="8919" y="6710"/>
                    <a:pt x="9026" y="6532"/>
                    <a:pt x="9038" y="6341"/>
                  </a:cubicBezTo>
                  <a:cubicBezTo>
                    <a:pt x="9038" y="6208"/>
                    <a:pt x="8973" y="6132"/>
                    <a:pt x="8881" y="6132"/>
                  </a:cubicBezTo>
                  <a:close/>
                  <a:moveTo>
                    <a:pt x="11341" y="6330"/>
                  </a:moveTo>
                  <a:cubicBezTo>
                    <a:pt x="11303" y="6330"/>
                    <a:pt x="11261" y="6341"/>
                    <a:pt x="11217" y="6365"/>
                  </a:cubicBezTo>
                  <a:lnTo>
                    <a:pt x="287" y="12675"/>
                  </a:lnTo>
                  <a:cubicBezTo>
                    <a:pt x="120" y="12782"/>
                    <a:pt x="13" y="12961"/>
                    <a:pt x="1" y="13163"/>
                  </a:cubicBezTo>
                  <a:cubicBezTo>
                    <a:pt x="1" y="13292"/>
                    <a:pt x="69" y="13365"/>
                    <a:pt x="164" y="13365"/>
                  </a:cubicBezTo>
                  <a:cubicBezTo>
                    <a:pt x="201" y="13365"/>
                    <a:pt x="243" y="13354"/>
                    <a:pt x="287" y="13330"/>
                  </a:cubicBezTo>
                  <a:lnTo>
                    <a:pt x="11217" y="7020"/>
                  </a:lnTo>
                  <a:cubicBezTo>
                    <a:pt x="11383" y="6913"/>
                    <a:pt x="11490" y="6722"/>
                    <a:pt x="11502" y="6520"/>
                  </a:cubicBezTo>
                  <a:cubicBezTo>
                    <a:pt x="11502" y="6401"/>
                    <a:pt x="11435" y="6330"/>
                    <a:pt x="11341" y="6330"/>
                  </a:cubicBezTo>
                  <a:close/>
                  <a:moveTo>
                    <a:pt x="8875" y="8788"/>
                  </a:moveTo>
                  <a:cubicBezTo>
                    <a:pt x="8835" y="8788"/>
                    <a:pt x="8790" y="8801"/>
                    <a:pt x="8740" y="8830"/>
                  </a:cubicBezTo>
                  <a:lnTo>
                    <a:pt x="8752" y="8830"/>
                  </a:lnTo>
                  <a:lnTo>
                    <a:pt x="311" y="13711"/>
                  </a:lnTo>
                  <a:cubicBezTo>
                    <a:pt x="144" y="13818"/>
                    <a:pt x="37" y="13997"/>
                    <a:pt x="25" y="14187"/>
                  </a:cubicBezTo>
                  <a:cubicBezTo>
                    <a:pt x="25" y="14315"/>
                    <a:pt x="92" y="14394"/>
                    <a:pt x="186" y="14394"/>
                  </a:cubicBezTo>
                  <a:cubicBezTo>
                    <a:pt x="224" y="14394"/>
                    <a:pt x="266" y="14381"/>
                    <a:pt x="311" y="14354"/>
                  </a:cubicBezTo>
                  <a:lnTo>
                    <a:pt x="8752" y="9484"/>
                  </a:lnTo>
                  <a:cubicBezTo>
                    <a:pt x="8919" y="9377"/>
                    <a:pt x="9026" y="9187"/>
                    <a:pt x="9038" y="8996"/>
                  </a:cubicBezTo>
                  <a:cubicBezTo>
                    <a:pt x="9029" y="8863"/>
                    <a:pt x="8968" y="8788"/>
                    <a:pt x="8875" y="8788"/>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2"/>
            <p:cNvSpPr/>
            <p:nvPr/>
          </p:nvSpPr>
          <p:spPr>
            <a:xfrm>
              <a:off x="3982463" y="2408100"/>
              <a:ext cx="489075" cy="431025"/>
            </a:xfrm>
            <a:custGeom>
              <a:rect b="b" l="l" r="r" t="t"/>
              <a:pathLst>
                <a:path extrusionOk="0" h="17241" w="19563">
                  <a:moveTo>
                    <a:pt x="8799" y="6347"/>
                  </a:moveTo>
                  <a:cubicBezTo>
                    <a:pt x="8787" y="6501"/>
                    <a:pt x="8704" y="6632"/>
                    <a:pt x="8585" y="6716"/>
                  </a:cubicBezTo>
                  <a:lnTo>
                    <a:pt x="215" y="11550"/>
                  </a:lnTo>
                  <a:cubicBezTo>
                    <a:pt x="96" y="11621"/>
                    <a:pt x="0" y="11562"/>
                    <a:pt x="0" y="11431"/>
                  </a:cubicBezTo>
                  <a:cubicBezTo>
                    <a:pt x="0" y="11276"/>
                    <a:pt x="84" y="11133"/>
                    <a:pt x="215" y="11050"/>
                  </a:cubicBezTo>
                  <a:lnTo>
                    <a:pt x="8585" y="6216"/>
                  </a:lnTo>
                  <a:cubicBezTo>
                    <a:pt x="8704" y="6156"/>
                    <a:pt x="8799" y="6204"/>
                    <a:pt x="8799" y="6347"/>
                  </a:cubicBezTo>
                  <a:close/>
                  <a:moveTo>
                    <a:pt x="227" y="12335"/>
                  </a:moveTo>
                  <a:lnTo>
                    <a:pt x="6692" y="8609"/>
                  </a:lnTo>
                  <a:cubicBezTo>
                    <a:pt x="6811" y="8525"/>
                    <a:pt x="6894" y="8383"/>
                    <a:pt x="6906" y="8228"/>
                  </a:cubicBezTo>
                  <a:cubicBezTo>
                    <a:pt x="6906" y="8097"/>
                    <a:pt x="6811" y="8037"/>
                    <a:pt x="6692" y="8109"/>
                  </a:cubicBezTo>
                  <a:lnTo>
                    <a:pt x="227" y="11835"/>
                  </a:lnTo>
                  <a:cubicBezTo>
                    <a:pt x="96" y="11919"/>
                    <a:pt x="24" y="12050"/>
                    <a:pt x="12" y="12204"/>
                  </a:cubicBezTo>
                  <a:cubicBezTo>
                    <a:pt x="12" y="12347"/>
                    <a:pt x="108" y="12407"/>
                    <a:pt x="227" y="12335"/>
                  </a:cubicBezTo>
                  <a:close/>
                  <a:moveTo>
                    <a:pt x="8585" y="9025"/>
                  </a:moveTo>
                  <a:lnTo>
                    <a:pt x="215" y="13859"/>
                  </a:lnTo>
                  <a:cubicBezTo>
                    <a:pt x="84" y="13943"/>
                    <a:pt x="0" y="14086"/>
                    <a:pt x="0" y="14240"/>
                  </a:cubicBezTo>
                  <a:cubicBezTo>
                    <a:pt x="0" y="14371"/>
                    <a:pt x="96" y="14431"/>
                    <a:pt x="215" y="14359"/>
                  </a:cubicBezTo>
                  <a:lnTo>
                    <a:pt x="8585" y="9526"/>
                  </a:lnTo>
                  <a:cubicBezTo>
                    <a:pt x="8704" y="9442"/>
                    <a:pt x="8787" y="9311"/>
                    <a:pt x="8799" y="9156"/>
                  </a:cubicBezTo>
                  <a:cubicBezTo>
                    <a:pt x="8799" y="9014"/>
                    <a:pt x="8704" y="8966"/>
                    <a:pt x="8585" y="9025"/>
                  </a:cubicBezTo>
                  <a:close/>
                  <a:moveTo>
                    <a:pt x="227" y="15145"/>
                  </a:moveTo>
                  <a:lnTo>
                    <a:pt x="6692" y="11419"/>
                  </a:lnTo>
                  <a:cubicBezTo>
                    <a:pt x="6811" y="11335"/>
                    <a:pt x="6894" y="11192"/>
                    <a:pt x="6906" y="11038"/>
                  </a:cubicBezTo>
                  <a:cubicBezTo>
                    <a:pt x="6906" y="10907"/>
                    <a:pt x="6811" y="10847"/>
                    <a:pt x="6692" y="10919"/>
                  </a:cubicBezTo>
                  <a:lnTo>
                    <a:pt x="227" y="14645"/>
                  </a:lnTo>
                  <a:cubicBezTo>
                    <a:pt x="96" y="14729"/>
                    <a:pt x="24" y="14860"/>
                    <a:pt x="12" y="15014"/>
                  </a:cubicBezTo>
                  <a:cubicBezTo>
                    <a:pt x="12" y="15157"/>
                    <a:pt x="108" y="15217"/>
                    <a:pt x="227" y="15145"/>
                  </a:cubicBezTo>
                  <a:close/>
                  <a:moveTo>
                    <a:pt x="8585" y="11061"/>
                  </a:moveTo>
                  <a:lnTo>
                    <a:pt x="215" y="15895"/>
                  </a:lnTo>
                  <a:cubicBezTo>
                    <a:pt x="84" y="15979"/>
                    <a:pt x="0" y="16110"/>
                    <a:pt x="0" y="16264"/>
                  </a:cubicBezTo>
                  <a:cubicBezTo>
                    <a:pt x="0" y="16407"/>
                    <a:pt x="96" y="16467"/>
                    <a:pt x="215" y="16395"/>
                  </a:cubicBezTo>
                  <a:lnTo>
                    <a:pt x="8585" y="11562"/>
                  </a:lnTo>
                  <a:cubicBezTo>
                    <a:pt x="8704" y="11478"/>
                    <a:pt x="8787" y="11335"/>
                    <a:pt x="8799" y="11181"/>
                  </a:cubicBezTo>
                  <a:cubicBezTo>
                    <a:pt x="8799" y="11050"/>
                    <a:pt x="8704" y="10990"/>
                    <a:pt x="8585" y="11061"/>
                  </a:cubicBezTo>
                  <a:close/>
                  <a:moveTo>
                    <a:pt x="6692" y="12943"/>
                  </a:moveTo>
                  <a:lnTo>
                    <a:pt x="227" y="16669"/>
                  </a:lnTo>
                  <a:cubicBezTo>
                    <a:pt x="96" y="16753"/>
                    <a:pt x="24" y="16896"/>
                    <a:pt x="12" y="17050"/>
                  </a:cubicBezTo>
                  <a:cubicBezTo>
                    <a:pt x="12" y="17181"/>
                    <a:pt x="108" y="17241"/>
                    <a:pt x="227" y="17169"/>
                  </a:cubicBezTo>
                  <a:lnTo>
                    <a:pt x="6692" y="13443"/>
                  </a:lnTo>
                  <a:cubicBezTo>
                    <a:pt x="6811" y="13359"/>
                    <a:pt x="6894" y="13216"/>
                    <a:pt x="6906" y="13062"/>
                  </a:cubicBezTo>
                  <a:cubicBezTo>
                    <a:pt x="6906" y="12931"/>
                    <a:pt x="6811" y="12871"/>
                    <a:pt x="6692" y="12943"/>
                  </a:cubicBezTo>
                  <a:close/>
                  <a:moveTo>
                    <a:pt x="10978" y="5394"/>
                  </a:moveTo>
                  <a:lnTo>
                    <a:pt x="19348" y="560"/>
                  </a:lnTo>
                  <a:cubicBezTo>
                    <a:pt x="19467" y="477"/>
                    <a:pt x="19550" y="334"/>
                    <a:pt x="19562" y="191"/>
                  </a:cubicBezTo>
                  <a:cubicBezTo>
                    <a:pt x="19562" y="48"/>
                    <a:pt x="19467" y="1"/>
                    <a:pt x="19348" y="60"/>
                  </a:cubicBezTo>
                  <a:lnTo>
                    <a:pt x="10978" y="4894"/>
                  </a:lnTo>
                  <a:cubicBezTo>
                    <a:pt x="10847" y="4977"/>
                    <a:pt x="10764" y="5120"/>
                    <a:pt x="10764" y="5275"/>
                  </a:cubicBezTo>
                  <a:cubicBezTo>
                    <a:pt x="10764" y="5406"/>
                    <a:pt x="10859" y="5466"/>
                    <a:pt x="10978" y="5394"/>
                  </a:cubicBezTo>
                  <a:close/>
                  <a:moveTo>
                    <a:pt x="17455" y="1953"/>
                  </a:moveTo>
                  <a:lnTo>
                    <a:pt x="10990" y="5680"/>
                  </a:lnTo>
                  <a:cubicBezTo>
                    <a:pt x="10871" y="5763"/>
                    <a:pt x="10787" y="5894"/>
                    <a:pt x="10776" y="6049"/>
                  </a:cubicBezTo>
                  <a:cubicBezTo>
                    <a:pt x="10776" y="6192"/>
                    <a:pt x="10871" y="6251"/>
                    <a:pt x="11002" y="6180"/>
                  </a:cubicBezTo>
                  <a:lnTo>
                    <a:pt x="17455" y="2453"/>
                  </a:lnTo>
                  <a:cubicBezTo>
                    <a:pt x="17574" y="2370"/>
                    <a:pt x="17657" y="2227"/>
                    <a:pt x="17669" y="2084"/>
                  </a:cubicBezTo>
                  <a:cubicBezTo>
                    <a:pt x="17669" y="1929"/>
                    <a:pt x="17574" y="1870"/>
                    <a:pt x="17455" y="1941"/>
                  </a:cubicBezTo>
                  <a:close/>
                  <a:moveTo>
                    <a:pt x="19348" y="2882"/>
                  </a:moveTo>
                  <a:lnTo>
                    <a:pt x="10978" y="7704"/>
                  </a:lnTo>
                  <a:cubicBezTo>
                    <a:pt x="10847" y="7787"/>
                    <a:pt x="10764" y="7930"/>
                    <a:pt x="10764" y="8085"/>
                  </a:cubicBezTo>
                  <a:cubicBezTo>
                    <a:pt x="10764" y="8216"/>
                    <a:pt x="10859" y="8275"/>
                    <a:pt x="10978" y="8204"/>
                  </a:cubicBezTo>
                  <a:lnTo>
                    <a:pt x="19348" y="3370"/>
                  </a:lnTo>
                  <a:cubicBezTo>
                    <a:pt x="19467" y="3287"/>
                    <a:pt x="19550" y="3156"/>
                    <a:pt x="19562" y="3001"/>
                  </a:cubicBezTo>
                  <a:cubicBezTo>
                    <a:pt x="19562" y="2858"/>
                    <a:pt x="19467" y="2799"/>
                    <a:pt x="19348" y="2882"/>
                  </a:cubicBezTo>
                  <a:close/>
                  <a:moveTo>
                    <a:pt x="11002" y="8978"/>
                  </a:moveTo>
                  <a:lnTo>
                    <a:pt x="17455" y="5263"/>
                  </a:lnTo>
                  <a:cubicBezTo>
                    <a:pt x="17586" y="5180"/>
                    <a:pt x="17657" y="5037"/>
                    <a:pt x="17669" y="4882"/>
                  </a:cubicBezTo>
                  <a:cubicBezTo>
                    <a:pt x="17669" y="4751"/>
                    <a:pt x="17574" y="4692"/>
                    <a:pt x="17455" y="4763"/>
                  </a:cubicBezTo>
                  <a:lnTo>
                    <a:pt x="10990" y="8490"/>
                  </a:lnTo>
                  <a:cubicBezTo>
                    <a:pt x="10871" y="8573"/>
                    <a:pt x="10787" y="8704"/>
                    <a:pt x="10776" y="8859"/>
                  </a:cubicBezTo>
                  <a:cubicBezTo>
                    <a:pt x="10776" y="9002"/>
                    <a:pt x="10871" y="9049"/>
                    <a:pt x="11002" y="8978"/>
                  </a:cubicBezTo>
                  <a:close/>
                  <a:moveTo>
                    <a:pt x="19348" y="4894"/>
                  </a:moveTo>
                  <a:lnTo>
                    <a:pt x="10978" y="9728"/>
                  </a:lnTo>
                  <a:cubicBezTo>
                    <a:pt x="10847" y="9811"/>
                    <a:pt x="10764" y="9942"/>
                    <a:pt x="10764" y="10097"/>
                  </a:cubicBezTo>
                  <a:cubicBezTo>
                    <a:pt x="10764" y="10240"/>
                    <a:pt x="10859" y="10299"/>
                    <a:pt x="10978" y="10228"/>
                  </a:cubicBezTo>
                  <a:lnTo>
                    <a:pt x="19348" y="5406"/>
                  </a:lnTo>
                  <a:cubicBezTo>
                    <a:pt x="19467" y="5323"/>
                    <a:pt x="19550" y="5180"/>
                    <a:pt x="19562" y="5037"/>
                  </a:cubicBezTo>
                  <a:cubicBezTo>
                    <a:pt x="19562" y="4882"/>
                    <a:pt x="19467" y="4835"/>
                    <a:pt x="19348" y="4894"/>
                  </a:cubicBezTo>
                  <a:close/>
                  <a:moveTo>
                    <a:pt x="17455" y="6775"/>
                  </a:moveTo>
                  <a:lnTo>
                    <a:pt x="10990" y="10514"/>
                  </a:lnTo>
                  <a:cubicBezTo>
                    <a:pt x="10871" y="10597"/>
                    <a:pt x="10787" y="10740"/>
                    <a:pt x="10776" y="10883"/>
                  </a:cubicBezTo>
                  <a:cubicBezTo>
                    <a:pt x="10776" y="11026"/>
                    <a:pt x="10871" y="11085"/>
                    <a:pt x="11002" y="11014"/>
                  </a:cubicBezTo>
                  <a:lnTo>
                    <a:pt x="17455" y="7287"/>
                  </a:lnTo>
                  <a:cubicBezTo>
                    <a:pt x="17586" y="7204"/>
                    <a:pt x="17657" y="7061"/>
                    <a:pt x="17669" y="6906"/>
                  </a:cubicBezTo>
                  <a:cubicBezTo>
                    <a:pt x="17669" y="6775"/>
                    <a:pt x="17574" y="6716"/>
                    <a:pt x="17455" y="6787"/>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2"/>
            <p:cNvSpPr/>
            <p:nvPr/>
          </p:nvSpPr>
          <p:spPr>
            <a:xfrm>
              <a:off x="3308863" y="2388488"/>
              <a:ext cx="674525" cy="1025150"/>
            </a:xfrm>
            <a:custGeom>
              <a:rect b="b" l="l" r="r" t="t"/>
              <a:pathLst>
                <a:path extrusionOk="0" h="41006" w="26981">
                  <a:moveTo>
                    <a:pt x="72" y="41006"/>
                  </a:moveTo>
                  <a:lnTo>
                    <a:pt x="1" y="15538"/>
                  </a:lnTo>
                  <a:lnTo>
                    <a:pt x="26909" y="1"/>
                  </a:lnTo>
                  <a:lnTo>
                    <a:pt x="26980" y="25468"/>
                  </a:lnTo>
                  <a:close/>
                </a:path>
              </a:pathLst>
            </a:custGeom>
            <a:gradFill>
              <a:gsLst>
                <a:gs pos="0">
                  <a:srgbClr val="A0FDF1">
                    <a:alpha val="41568"/>
                  </a:srgbClr>
                </a:gs>
                <a:gs pos="100000">
                  <a:srgbClr val="FFFFFF">
                    <a:alpha val="3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2"/>
            <p:cNvSpPr/>
            <p:nvPr/>
          </p:nvSpPr>
          <p:spPr>
            <a:xfrm>
              <a:off x="3743438" y="2542050"/>
              <a:ext cx="131900" cy="95575"/>
            </a:xfrm>
            <a:custGeom>
              <a:rect b="b" l="l" r="r" t="t"/>
              <a:pathLst>
                <a:path extrusionOk="0" h="3823" w="5276">
                  <a:moveTo>
                    <a:pt x="4835" y="143"/>
                  </a:moveTo>
                  <a:cubicBezTo>
                    <a:pt x="5073" y="0"/>
                    <a:pt x="5275" y="108"/>
                    <a:pt x="5275" y="393"/>
                  </a:cubicBezTo>
                  <a:cubicBezTo>
                    <a:pt x="5251" y="691"/>
                    <a:pt x="5097" y="965"/>
                    <a:pt x="4847" y="1131"/>
                  </a:cubicBezTo>
                  <a:lnTo>
                    <a:pt x="429" y="3679"/>
                  </a:lnTo>
                  <a:cubicBezTo>
                    <a:pt x="191" y="3822"/>
                    <a:pt x="1" y="3703"/>
                    <a:pt x="1" y="3429"/>
                  </a:cubicBezTo>
                  <a:cubicBezTo>
                    <a:pt x="13" y="3132"/>
                    <a:pt x="179" y="2846"/>
                    <a:pt x="429" y="2691"/>
                  </a:cubicBezTo>
                  <a:close/>
                </a:path>
              </a:pathLst>
            </a:custGeom>
            <a:solidFill>
              <a:srgbClr val="456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2"/>
            <p:cNvSpPr/>
            <p:nvPr/>
          </p:nvSpPr>
          <p:spPr>
            <a:xfrm>
              <a:off x="4301838" y="1738075"/>
              <a:ext cx="535825" cy="814425"/>
            </a:xfrm>
            <a:custGeom>
              <a:rect b="b" l="l" r="r" t="t"/>
              <a:pathLst>
                <a:path extrusionOk="0" h="32577" w="21433">
                  <a:moveTo>
                    <a:pt x="60" y="32576"/>
                  </a:moveTo>
                  <a:lnTo>
                    <a:pt x="1" y="12347"/>
                  </a:lnTo>
                  <a:lnTo>
                    <a:pt x="21373" y="1"/>
                  </a:lnTo>
                  <a:lnTo>
                    <a:pt x="21432" y="20229"/>
                  </a:lnTo>
                  <a:close/>
                </a:path>
              </a:pathLst>
            </a:custGeom>
            <a:gradFill>
              <a:gsLst>
                <a:gs pos="0">
                  <a:srgbClr val="A0FDF1">
                    <a:alpha val="41568"/>
                  </a:srgbClr>
                </a:gs>
                <a:gs pos="100000">
                  <a:srgbClr val="FFFFFF">
                    <a:alpha val="3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2"/>
            <p:cNvSpPr/>
            <p:nvPr/>
          </p:nvSpPr>
          <p:spPr>
            <a:xfrm>
              <a:off x="4321788" y="1809825"/>
              <a:ext cx="430425" cy="672725"/>
            </a:xfrm>
            <a:custGeom>
              <a:rect b="b" l="l" r="r" t="t"/>
              <a:pathLst>
                <a:path extrusionOk="0" h="26909" w="17217">
                  <a:moveTo>
                    <a:pt x="12" y="13585"/>
                  </a:moveTo>
                  <a:lnTo>
                    <a:pt x="1" y="13514"/>
                  </a:lnTo>
                  <a:lnTo>
                    <a:pt x="1" y="13430"/>
                  </a:lnTo>
                  <a:lnTo>
                    <a:pt x="24" y="13335"/>
                  </a:lnTo>
                  <a:lnTo>
                    <a:pt x="60" y="13252"/>
                  </a:lnTo>
                  <a:lnTo>
                    <a:pt x="96" y="13168"/>
                  </a:lnTo>
                  <a:lnTo>
                    <a:pt x="143" y="13085"/>
                  </a:lnTo>
                  <a:lnTo>
                    <a:pt x="203" y="13025"/>
                  </a:lnTo>
                  <a:lnTo>
                    <a:pt x="274" y="12954"/>
                  </a:lnTo>
                  <a:lnTo>
                    <a:pt x="346" y="12906"/>
                  </a:lnTo>
                  <a:lnTo>
                    <a:pt x="11276" y="6596"/>
                  </a:lnTo>
                  <a:lnTo>
                    <a:pt x="11347" y="6572"/>
                  </a:lnTo>
                  <a:lnTo>
                    <a:pt x="11407" y="6548"/>
                  </a:lnTo>
                  <a:lnTo>
                    <a:pt x="11466" y="6548"/>
                  </a:lnTo>
                  <a:lnTo>
                    <a:pt x="11514" y="6572"/>
                  </a:lnTo>
                  <a:lnTo>
                    <a:pt x="11514" y="6572"/>
                  </a:lnTo>
                  <a:lnTo>
                    <a:pt x="11562" y="6608"/>
                  </a:lnTo>
                  <a:lnTo>
                    <a:pt x="11597" y="6656"/>
                  </a:lnTo>
                  <a:lnTo>
                    <a:pt x="11597" y="6656"/>
                  </a:lnTo>
                  <a:lnTo>
                    <a:pt x="11609" y="6715"/>
                  </a:lnTo>
                  <a:lnTo>
                    <a:pt x="11621" y="6799"/>
                  </a:lnTo>
                  <a:lnTo>
                    <a:pt x="11609" y="6882"/>
                  </a:lnTo>
                  <a:lnTo>
                    <a:pt x="11597" y="6965"/>
                  </a:lnTo>
                  <a:lnTo>
                    <a:pt x="11562" y="7049"/>
                  </a:lnTo>
                  <a:lnTo>
                    <a:pt x="11514" y="7132"/>
                  </a:lnTo>
                  <a:lnTo>
                    <a:pt x="11466" y="7203"/>
                  </a:lnTo>
                  <a:lnTo>
                    <a:pt x="11407" y="7275"/>
                  </a:lnTo>
                  <a:lnTo>
                    <a:pt x="11407" y="7275"/>
                  </a:lnTo>
                  <a:lnTo>
                    <a:pt x="11347" y="7334"/>
                  </a:lnTo>
                  <a:lnTo>
                    <a:pt x="11276" y="7382"/>
                  </a:lnTo>
                  <a:lnTo>
                    <a:pt x="346" y="13716"/>
                  </a:lnTo>
                  <a:lnTo>
                    <a:pt x="286" y="13740"/>
                  </a:lnTo>
                  <a:lnTo>
                    <a:pt x="215" y="13752"/>
                  </a:lnTo>
                  <a:lnTo>
                    <a:pt x="215" y="13752"/>
                  </a:lnTo>
                  <a:lnTo>
                    <a:pt x="155" y="13752"/>
                  </a:lnTo>
                  <a:lnTo>
                    <a:pt x="108" y="13740"/>
                  </a:lnTo>
                  <a:lnTo>
                    <a:pt x="108" y="13740"/>
                  </a:lnTo>
                  <a:lnTo>
                    <a:pt x="60" y="13704"/>
                  </a:lnTo>
                  <a:lnTo>
                    <a:pt x="36" y="13657"/>
                  </a:lnTo>
                  <a:close/>
                  <a:moveTo>
                    <a:pt x="48" y="17085"/>
                  </a:moveTo>
                  <a:lnTo>
                    <a:pt x="48" y="17085"/>
                  </a:lnTo>
                  <a:lnTo>
                    <a:pt x="72" y="17133"/>
                  </a:lnTo>
                  <a:lnTo>
                    <a:pt x="120" y="17169"/>
                  </a:lnTo>
                  <a:lnTo>
                    <a:pt x="167" y="17181"/>
                  </a:lnTo>
                  <a:lnTo>
                    <a:pt x="227" y="17181"/>
                  </a:lnTo>
                  <a:lnTo>
                    <a:pt x="286" y="17169"/>
                  </a:lnTo>
                  <a:lnTo>
                    <a:pt x="358" y="17133"/>
                  </a:lnTo>
                  <a:lnTo>
                    <a:pt x="10347" y="11371"/>
                  </a:lnTo>
                  <a:lnTo>
                    <a:pt x="10419" y="11335"/>
                  </a:lnTo>
                  <a:lnTo>
                    <a:pt x="10490" y="11263"/>
                  </a:lnTo>
                  <a:lnTo>
                    <a:pt x="10538" y="11204"/>
                  </a:lnTo>
                  <a:lnTo>
                    <a:pt x="10597" y="11120"/>
                  </a:lnTo>
                  <a:lnTo>
                    <a:pt x="10597" y="11120"/>
                  </a:lnTo>
                  <a:lnTo>
                    <a:pt x="10633" y="11037"/>
                  </a:lnTo>
                  <a:lnTo>
                    <a:pt x="10669" y="10954"/>
                  </a:lnTo>
                  <a:lnTo>
                    <a:pt x="10680" y="10870"/>
                  </a:lnTo>
                  <a:lnTo>
                    <a:pt x="10680" y="10787"/>
                  </a:lnTo>
                  <a:lnTo>
                    <a:pt x="10680" y="10704"/>
                  </a:lnTo>
                  <a:lnTo>
                    <a:pt x="10657" y="10644"/>
                  </a:lnTo>
                  <a:lnTo>
                    <a:pt x="10657" y="10644"/>
                  </a:lnTo>
                  <a:lnTo>
                    <a:pt x="10621" y="10597"/>
                  </a:lnTo>
                  <a:lnTo>
                    <a:pt x="10585" y="10561"/>
                  </a:lnTo>
                  <a:lnTo>
                    <a:pt x="10585" y="10561"/>
                  </a:lnTo>
                  <a:lnTo>
                    <a:pt x="10538" y="10549"/>
                  </a:lnTo>
                  <a:lnTo>
                    <a:pt x="10478" y="10549"/>
                  </a:lnTo>
                  <a:lnTo>
                    <a:pt x="10407" y="10561"/>
                  </a:lnTo>
                  <a:lnTo>
                    <a:pt x="10335" y="10597"/>
                  </a:lnTo>
                  <a:lnTo>
                    <a:pt x="358" y="16347"/>
                  </a:lnTo>
                  <a:lnTo>
                    <a:pt x="286" y="16395"/>
                  </a:lnTo>
                  <a:lnTo>
                    <a:pt x="227" y="16454"/>
                  </a:lnTo>
                  <a:lnTo>
                    <a:pt x="167" y="16526"/>
                  </a:lnTo>
                  <a:lnTo>
                    <a:pt x="120" y="16609"/>
                  </a:lnTo>
                  <a:lnTo>
                    <a:pt x="120" y="16609"/>
                  </a:lnTo>
                  <a:lnTo>
                    <a:pt x="72" y="16693"/>
                  </a:lnTo>
                  <a:lnTo>
                    <a:pt x="48" y="16776"/>
                  </a:lnTo>
                  <a:lnTo>
                    <a:pt x="24" y="16859"/>
                  </a:lnTo>
                  <a:lnTo>
                    <a:pt x="12" y="16943"/>
                  </a:lnTo>
                  <a:lnTo>
                    <a:pt x="24" y="17014"/>
                  </a:lnTo>
                  <a:close/>
                  <a:moveTo>
                    <a:pt x="8133" y="16800"/>
                  </a:moveTo>
                  <a:lnTo>
                    <a:pt x="8097" y="16764"/>
                  </a:lnTo>
                  <a:lnTo>
                    <a:pt x="8049" y="16752"/>
                  </a:lnTo>
                  <a:lnTo>
                    <a:pt x="7990" y="16752"/>
                  </a:lnTo>
                  <a:lnTo>
                    <a:pt x="7918" y="16764"/>
                  </a:lnTo>
                  <a:lnTo>
                    <a:pt x="7859" y="16788"/>
                  </a:lnTo>
                  <a:lnTo>
                    <a:pt x="370" y="21110"/>
                  </a:lnTo>
                  <a:lnTo>
                    <a:pt x="298" y="21157"/>
                  </a:lnTo>
                  <a:lnTo>
                    <a:pt x="239" y="21217"/>
                  </a:lnTo>
                  <a:lnTo>
                    <a:pt x="179" y="21288"/>
                  </a:lnTo>
                  <a:lnTo>
                    <a:pt x="132" y="21360"/>
                  </a:lnTo>
                  <a:lnTo>
                    <a:pt x="132" y="21360"/>
                  </a:lnTo>
                  <a:lnTo>
                    <a:pt x="84" y="21443"/>
                  </a:lnTo>
                  <a:lnTo>
                    <a:pt x="48" y="21527"/>
                  </a:lnTo>
                  <a:lnTo>
                    <a:pt x="48" y="21527"/>
                  </a:lnTo>
                  <a:lnTo>
                    <a:pt x="36" y="21610"/>
                  </a:lnTo>
                  <a:lnTo>
                    <a:pt x="24" y="21693"/>
                  </a:lnTo>
                  <a:lnTo>
                    <a:pt x="36" y="21777"/>
                  </a:lnTo>
                  <a:lnTo>
                    <a:pt x="60" y="21836"/>
                  </a:lnTo>
                  <a:lnTo>
                    <a:pt x="84" y="21884"/>
                  </a:lnTo>
                  <a:lnTo>
                    <a:pt x="132" y="21919"/>
                  </a:lnTo>
                  <a:lnTo>
                    <a:pt x="179" y="21943"/>
                  </a:lnTo>
                  <a:lnTo>
                    <a:pt x="239" y="21943"/>
                  </a:lnTo>
                  <a:lnTo>
                    <a:pt x="298" y="21931"/>
                  </a:lnTo>
                  <a:lnTo>
                    <a:pt x="370" y="21896"/>
                  </a:lnTo>
                  <a:lnTo>
                    <a:pt x="7859" y="17574"/>
                  </a:lnTo>
                  <a:lnTo>
                    <a:pt x="7918" y="17526"/>
                  </a:lnTo>
                  <a:lnTo>
                    <a:pt x="7990" y="17466"/>
                  </a:lnTo>
                  <a:lnTo>
                    <a:pt x="8049" y="17395"/>
                  </a:lnTo>
                  <a:lnTo>
                    <a:pt x="8097" y="17324"/>
                  </a:lnTo>
                  <a:lnTo>
                    <a:pt x="8133" y="17240"/>
                  </a:lnTo>
                  <a:lnTo>
                    <a:pt x="8168" y="17145"/>
                  </a:lnTo>
                  <a:lnTo>
                    <a:pt x="8192" y="17062"/>
                  </a:lnTo>
                  <a:lnTo>
                    <a:pt x="8192" y="16978"/>
                  </a:lnTo>
                  <a:lnTo>
                    <a:pt x="8180" y="16907"/>
                  </a:lnTo>
                  <a:lnTo>
                    <a:pt x="8168" y="16847"/>
                  </a:lnTo>
                  <a:close/>
                  <a:moveTo>
                    <a:pt x="11371" y="14049"/>
                  </a:moveTo>
                  <a:lnTo>
                    <a:pt x="11442" y="13990"/>
                  </a:lnTo>
                  <a:lnTo>
                    <a:pt x="11442" y="13990"/>
                  </a:lnTo>
                  <a:lnTo>
                    <a:pt x="11490" y="13918"/>
                  </a:lnTo>
                  <a:lnTo>
                    <a:pt x="11550" y="13835"/>
                  </a:lnTo>
                  <a:lnTo>
                    <a:pt x="11585" y="13752"/>
                  </a:lnTo>
                  <a:lnTo>
                    <a:pt x="11621" y="13668"/>
                  </a:lnTo>
                  <a:lnTo>
                    <a:pt x="11633" y="13585"/>
                  </a:lnTo>
                  <a:lnTo>
                    <a:pt x="11633" y="13502"/>
                  </a:lnTo>
                  <a:lnTo>
                    <a:pt x="11633" y="13430"/>
                  </a:lnTo>
                  <a:lnTo>
                    <a:pt x="11609" y="13359"/>
                  </a:lnTo>
                  <a:lnTo>
                    <a:pt x="11573" y="13311"/>
                  </a:lnTo>
                  <a:lnTo>
                    <a:pt x="11538" y="13276"/>
                  </a:lnTo>
                  <a:lnTo>
                    <a:pt x="11538" y="13276"/>
                  </a:lnTo>
                  <a:lnTo>
                    <a:pt x="11490" y="13264"/>
                  </a:lnTo>
                  <a:lnTo>
                    <a:pt x="11431" y="13264"/>
                  </a:lnTo>
                  <a:lnTo>
                    <a:pt x="11359" y="13276"/>
                  </a:lnTo>
                  <a:lnTo>
                    <a:pt x="11288" y="13311"/>
                  </a:lnTo>
                  <a:lnTo>
                    <a:pt x="358" y="19622"/>
                  </a:lnTo>
                  <a:lnTo>
                    <a:pt x="298" y="19669"/>
                  </a:lnTo>
                  <a:lnTo>
                    <a:pt x="239" y="19729"/>
                  </a:lnTo>
                  <a:lnTo>
                    <a:pt x="239" y="19729"/>
                  </a:lnTo>
                  <a:lnTo>
                    <a:pt x="179" y="19788"/>
                  </a:lnTo>
                  <a:lnTo>
                    <a:pt x="132" y="19872"/>
                  </a:lnTo>
                  <a:lnTo>
                    <a:pt x="84" y="19955"/>
                  </a:lnTo>
                  <a:lnTo>
                    <a:pt x="48" y="20038"/>
                  </a:lnTo>
                  <a:lnTo>
                    <a:pt x="36" y="20122"/>
                  </a:lnTo>
                  <a:lnTo>
                    <a:pt x="24" y="20205"/>
                  </a:lnTo>
                  <a:lnTo>
                    <a:pt x="36" y="20288"/>
                  </a:lnTo>
                  <a:lnTo>
                    <a:pt x="48" y="20348"/>
                  </a:lnTo>
                  <a:lnTo>
                    <a:pt x="84" y="20395"/>
                  </a:lnTo>
                  <a:lnTo>
                    <a:pt x="132" y="20431"/>
                  </a:lnTo>
                  <a:lnTo>
                    <a:pt x="132" y="20431"/>
                  </a:lnTo>
                  <a:lnTo>
                    <a:pt x="179" y="20455"/>
                  </a:lnTo>
                  <a:lnTo>
                    <a:pt x="239" y="20455"/>
                  </a:lnTo>
                  <a:lnTo>
                    <a:pt x="239" y="20455"/>
                  </a:lnTo>
                  <a:lnTo>
                    <a:pt x="298" y="20431"/>
                  </a:lnTo>
                  <a:lnTo>
                    <a:pt x="370" y="20407"/>
                  </a:lnTo>
                  <a:lnTo>
                    <a:pt x="11300" y="14097"/>
                  </a:lnTo>
                  <a:close/>
                  <a:moveTo>
                    <a:pt x="15812" y="9287"/>
                  </a:moveTo>
                  <a:lnTo>
                    <a:pt x="358" y="18217"/>
                  </a:lnTo>
                  <a:cubicBezTo>
                    <a:pt x="155" y="18348"/>
                    <a:pt x="24" y="18562"/>
                    <a:pt x="24" y="18812"/>
                  </a:cubicBezTo>
                  <a:cubicBezTo>
                    <a:pt x="24" y="19026"/>
                    <a:pt x="167" y="19110"/>
                    <a:pt x="370" y="19002"/>
                  </a:cubicBezTo>
                  <a:lnTo>
                    <a:pt x="15812" y="10085"/>
                  </a:lnTo>
                  <a:cubicBezTo>
                    <a:pt x="16014" y="9954"/>
                    <a:pt x="16145" y="9727"/>
                    <a:pt x="16157" y="9489"/>
                  </a:cubicBezTo>
                  <a:cubicBezTo>
                    <a:pt x="16157" y="9275"/>
                    <a:pt x="16003" y="9180"/>
                    <a:pt x="15812" y="9287"/>
                  </a:cubicBezTo>
                  <a:close/>
                  <a:moveTo>
                    <a:pt x="8168" y="21812"/>
                  </a:moveTo>
                  <a:lnTo>
                    <a:pt x="8133" y="21765"/>
                  </a:lnTo>
                  <a:lnTo>
                    <a:pt x="8097" y="21729"/>
                  </a:lnTo>
                  <a:lnTo>
                    <a:pt x="8049" y="21717"/>
                  </a:lnTo>
                  <a:lnTo>
                    <a:pt x="7990" y="21717"/>
                  </a:lnTo>
                  <a:lnTo>
                    <a:pt x="7918" y="21729"/>
                  </a:lnTo>
                  <a:lnTo>
                    <a:pt x="7859" y="21753"/>
                  </a:lnTo>
                  <a:lnTo>
                    <a:pt x="370" y="26075"/>
                  </a:lnTo>
                  <a:lnTo>
                    <a:pt x="298" y="26122"/>
                  </a:lnTo>
                  <a:lnTo>
                    <a:pt x="239" y="26182"/>
                  </a:lnTo>
                  <a:lnTo>
                    <a:pt x="179" y="26253"/>
                  </a:lnTo>
                  <a:lnTo>
                    <a:pt x="132" y="26337"/>
                  </a:lnTo>
                  <a:lnTo>
                    <a:pt x="132" y="26337"/>
                  </a:lnTo>
                  <a:lnTo>
                    <a:pt x="84" y="26408"/>
                  </a:lnTo>
                  <a:lnTo>
                    <a:pt x="60" y="26503"/>
                  </a:lnTo>
                  <a:lnTo>
                    <a:pt x="36" y="26587"/>
                  </a:lnTo>
                  <a:lnTo>
                    <a:pt x="24" y="26670"/>
                  </a:lnTo>
                  <a:lnTo>
                    <a:pt x="36" y="26741"/>
                  </a:lnTo>
                  <a:lnTo>
                    <a:pt x="60" y="26813"/>
                  </a:lnTo>
                  <a:lnTo>
                    <a:pt x="84" y="26861"/>
                  </a:lnTo>
                  <a:lnTo>
                    <a:pt x="132" y="26896"/>
                  </a:lnTo>
                  <a:lnTo>
                    <a:pt x="179" y="26908"/>
                  </a:lnTo>
                  <a:lnTo>
                    <a:pt x="239" y="26908"/>
                  </a:lnTo>
                  <a:lnTo>
                    <a:pt x="310" y="26896"/>
                  </a:lnTo>
                  <a:lnTo>
                    <a:pt x="370" y="26861"/>
                  </a:lnTo>
                  <a:lnTo>
                    <a:pt x="7859" y="22550"/>
                  </a:lnTo>
                  <a:lnTo>
                    <a:pt x="7930" y="22503"/>
                  </a:lnTo>
                  <a:lnTo>
                    <a:pt x="7990" y="22443"/>
                  </a:lnTo>
                  <a:lnTo>
                    <a:pt x="8049" y="22372"/>
                  </a:lnTo>
                  <a:lnTo>
                    <a:pt x="8097" y="22289"/>
                  </a:lnTo>
                  <a:lnTo>
                    <a:pt x="8144" y="22205"/>
                  </a:lnTo>
                  <a:lnTo>
                    <a:pt x="8168" y="22122"/>
                  </a:lnTo>
                  <a:lnTo>
                    <a:pt x="8192" y="22038"/>
                  </a:lnTo>
                  <a:lnTo>
                    <a:pt x="8192" y="21955"/>
                  </a:lnTo>
                  <a:lnTo>
                    <a:pt x="8180" y="21872"/>
                  </a:lnTo>
                  <a:close/>
                  <a:moveTo>
                    <a:pt x="11621" y="18324"/>
                  </a:moveTo>
                  <a:lnTo>
                    <a:pt x="11585" y="18276"/>
                  </a:lnTo>
                  <a:lnTo>
                    <a:pt x="11550" y="18240"/>
                  </a:lnTo>
                  <a:lnTo>
                    <a:pt x="11490" y="18217"/>
                  </a:lnTo>
                  <a:lnTo>
                    <a:pt x="11431" y="18217"/>
                  </a:lnTo>
                  <a:lnTo>
                    <a:pt x="11371" y="18240"/>
                  </a:lnTo>
                  <a:lnTo>
                    <a:pt x="11300" y="18264"/>
                  </a:lnTo>
                  <a:lnTo>
                    <a:pt x="370" y="24575"/>
                  </a:lnTo>
                  <a:lnTo>
                    <a:pt x="298" y="24622"/>
                  </a:lnTo>
                  <a:lnTo>
                    <a:pt x="227" y="24682"/>
                  </a:lnTo>
                  <a:lnTo>
                    <a:pt x="227" y="24682"/>
                  </a:lnTo>
                  <a:lnTo>
                    <a:pt x="179" y="24753"/>
                  </a:lnTo>
                  <a:lnTo>
                    <a:pt x="120" y="24836"/>
                  </a:lnTo>
                  <a:lnTo>
                    <a:pt x="84" y="24920"/>
                  </a:lnTo>
                  <a:lnTo>
                    <a:pt x="48" y="25003"/>
                  </a:lnTo>
                  <a:lnTo>
                    <a:pt x="36" y="25086"/>
                  </a:lnTo>
                  <a:lnTo>
                    <a:pt x="24" y="25170"/>
                  </a:lnTo>
                  <a:lnTo>
                    <a:pt x="36" y="25241"/>
                  </a:lnTo>
                  <a:lnTo>
                    <a:pt x="48" y="25313"/>
                  </a:lnTo>
                  <a:lnTo>
                    <a:pt x="84" y="25360"/>
                  </a:lnTo>
                  <a:lnTo>
                    <a:pt x="132" y="25396"/>
                  </a:lnTo>
                  <a:lnTo>
                    <a:pt x="132" y="25396"/>
                  </a:lnTo>
                  <a:lnTo>
                    <a:pt x="179" y="25408"/>
                  </a:lnTo>
                  <a:lnTo>
                    <a:pt x="239" y="25408"/>
                  </a:lnTo>
                  <a:lnTo>
                    <a:pt x="298" y="25396"/>
                  </a:lnTo>
                  <a:lnTo>
                    <a:pt x="370" y="25360"/>
                  </a:lnTo>
                  <a:lnTo>
                    <a:pt x="11300" y="19074"/>
                  </a:lnTo>
                  <a:lnTo>
                    <a:pt x="11371" y="19014"/>
                  </a:lnTo>
                  <a:lnTo>
                    <a:pt x="11442" y="18955"/>
                  </a:lnTo>
                  <a:lnTo>
                    <a:pt x="11442" y="18955"/>
                  </a:lnTo>
                  <a:lnTo>
                    <a:pt x="11490" y="18883"/>
                  </a:lnTo>
                  <a:lnTo>
                    <a:pt x="11550" y="18812"/>
                  </a:lnTo>
                  <a:lnTo>
                    <a:pt x="11550" y="18812"/>
                  </a:lnTo>
                  <a:lnTo>
                    <a:pt x="11585" y="18729"/>
                  </a:lnTo>
                  <a:lnTo>
                    <a:pt x="11621" y="18645"/>
                  </a:lnTo>
                  <a:lnTo>
                    <a:pt x="11633" y="18550"/>
                  </a:lnTo>
                  <a:lnTo>
                    <a:pt x="11633" y="18467"/>
                  </a:lnTo>
                  <a:lnTo>
                    <a:pt x="11633" y="18395"/>
                  </a:lnTo>
                  <a:close/>
                  <a:moveTo>
                    <a:pt x="15812" y="14252"/>
                  </a:moveTo>
                  <a:lnTo>
                    <a:pt x="358" y="23181"/>
                  </a:lnTo>
                  <a:cubicBezTo>
                    <a:pt x="155" y="23312"/>
                    <a:pt x="36" y="23527"/>
                    <a:pt x="24" y="23777"/>
                  </a:cubicBezTo>
                  <a:cubicBezTo>
                    <a:pt x="24" y="23991"/>
                    <a:pt x="167" y="24074"/>
                    <a:pt x="370" y="23967"/>
                  </a:cubicBezTo>
                  <a:lnTo>
                    <a:pt x="15812" y="15050"/>
                  </a:lnTo>
                  <a:cubicBezTo>
                    <a:pt x="16014" y="14919"/>
                    <a:pt x="16145" y="14692"/>
                    <a:pt x="16157" y="14454"/>
                  </a:cubicBezTo>
                  <a:cubicBezTo>
                    <a:pt x="16157" y="14240"/>
                    <a:pt x="16003" y="14145"/>
                    <a:pt x="15812" y="14252"/>
                  </a:cubicBezTo>
                  <a:close/>
                  <a:moveTo>
                    <a:pt x="36" y="15133"/>
                  </a:moveTo>
                  <a:lnTo>
                    <a:pt x="72" y="15180"/>
                  </a:lnTo>
                  <a:lnTo>
                    <a:pt x="108" y="15216"/>
                  </a:lnTo>
                  <a:lnTo>
                    <a:pt x="108" y="15216"/>
                  </a:lnTo>
                  <a:lnTo>
                    <a:pt x="167" y="15240"/>
                  </a:lnTo>
                  <a:lnTo>
                    <a:pt x="215" y="15240"/>
                  </a:lnTo>
                  <a:lnTo>
                    <a:pt x="215" y="15240"/>
                  </a:lnTo>
                  <a:lnTo>
                    <a:pt x="286" y="15228"/>
                  </a:lnTo>
                  <a:lnTo>
                    <a:pt x="358" y="15192"/>
                  </a:lnTo>
                  <a:lnTo>
                    <a:pt x="7835" y="10870"/>
                  </a:lnTo>
                  <a:lnTo>
                    <a:pt x="7906" y="10835"/>
                  </a:lnTo>
                  <a:lnTo>
                    <a:pt x="7966" y="10763"/>
                  </a:lnTo>
                  <a:lnTo>
                    <a:pt x="8025" y="10704"/>
                  </a:lnTo>
                  <a:lnTo>
                    <a:pt x="8073" y="10620"/>
                  </a:lnTo>
                  <a:lnTo>
                    <a:pt x="8121" y="10537"/>
                  </a:lnTo>
                  <a:lnTo>
                    <a:pt x="8144" y="10454"/>
                  </a:lnTo>
                  <a:lnTo>
                    <a:pt x="8168" y="10370"/>
                  </a:lnTo>
                  <a:lnTo>
                    <a:pt x="8168" y="10287"/>
                  </a:lnTo>
                  <a:lnTo>
                    <a:pt x="8168" y="10204"/>
                  </a:lnTo>
                  <a:lnTo>
                    <a:pt x="8144" y="10144"/>
                  </a:lnTo>
                  <a:lnTo>
                    <a:pt x="8144" y="10144"/>
                  </a:lnTo>
                  <a:lnTo>
                    <a:pt x="8121" y="10097"/>
                  </a:lnTo>
                  <a:lnTo>
                    <a:pt x="8073" y="10061"/>
                  </a:lnTo>
                  <a:lnTo>
                    <a:pt x="8073" y="10061"/>
                  </a:lnTo>
                  <a:lnTo>
                    <a:pt x="8025" y="10037"/>
                  </a:lnTo>
                  <a:lnTo>
                    <a:pt x="7966" y="10037"/>
                  </a:lnTo>
                  <a:lnTo>
                    <a:pt x="7906" y="10061"/>
                  </a:lnTo>
                  <a:lnTo>
                    <a:pt x="7835" y="10085"/>
                  </a:lnTo>
                  <a:lnTo>
                    <a:pt x="346" y="14407"/>
                  </a:lnTo>
                  <a:lnTo>
                    <a:pt x="286" y="14454"/>
                  </a:lnTo>
                  <a:lnTo>
                    <a:pt x="215" y="14514"/>
                  </a:lnTo>
                  <a:lnTo>
                    <a:pt x="155" y="14585"/>
                  </a:lnTo>
                  <a:lnTo>
                    <a:pt x="108" y="14657"/>
                  </a:lnTo>
                  <a:lnTo>
                    <a:pt x="72" y="14740"/>
                  </a:lnTo>
                  <a:lnTo>
                    <a:pt x="36" y="14823"/>
                  </a:lnTo>
                  <a:lnTo>
                    <a:pt x="12" y="14919"/>
                  </a:lnTo>
                  <a:lnTo>
                    <a:pt x="12" y="15002"/>
                  </a:lnTo>
                  <a:lnTo>
                    <a:pt x="12" y="15073"/>
                  </a:lnTo>
                  <a:close/>
                  <a:moveTo>
                    <a:pt x="17217" y="6929"/>
                  </a:moveTo>
                  <a:lnTo>
                    <a:pt x="17193" y="6870"/>
                  </a:lnTo>
                  <a:lnTo>
                    <a:pt x="17157" y="6822"/>
                  </a:lnTo>
                  <a:lnTo>
                    <a:pt x="17122" y="6787"/>
                  </a:lnTo>
                  <a:lnTo>
                    <a:pt x="17062" y="6763"/>
                  </a:lnTo>
                  <a:lnTo>
                    <a:pt x="17003" y="6763"/>
                  </a:lnTo>
                  <a:lnTo>
                    <a:pt x="16943" y="6787"/>
                  </a:lnTo>
                  <a:lnTo>
                    <a:pt x="16872" y="6810"/>
                  </a:lnTo>
                  <a:lnTo>
                    <a:pt x="13371" y="8834"/>
                  </a:lnTo>
                  <a:lnTo>
                    <a:pt x="13300" y="8882"/>
                  </a:lnTo>
                  <a:lnTo>
                    <a:pt x="13240" y="8942"/>
                  </a:lnTo>
                  <a:lnTo>
                    <a:pt x="13240" y="8942"/>
                  </a:lnTo>
                  <a:lnTo>
                    <a:pt x="13181" y="9013"/>
                  </a:lnTo>
                  <a:lnTo>
                    <a:pt x="13133" y="9096"/>
                  </a:lnTo>
                  <a:lnTo>
                    <a:pt x="13086" y="9180"/>
                  </a:lnTo>
                  <a:lnTo>
                    <a:pt x="13050" y="9263"/>
                  </a:lnTo>
                  <a:lnTo>
                    <a:pt x="13050" y="9263"/>
                  </a:lnTo>
                  <a:lnTo>
                    <a:pt x="13038" y="9346"/>
                  </a:lnTo>
                  <a:lnTo>
                    <a:pt x="13026" y="9430"/>
                  </a:lnTo>
                  <a:lnTo>
                    <a:pt x="13038" y="9501"/>
                  </a:lnTo>
                  <a:lnTo>
                    <a:pt x="13062" y="9573"/>
                  </a:lnTo>
                  <a:lnTo>
                    <a:pt x="13086" y="9620"/>
                  </a:lnTo>
                  <a:lnTo>
                    <a:pt x="13133" y="9656"/>
                  </a:lnTo>
                  <a:lnTo>
                    <a:pt x="13133" y="9656"/>
                  </a:lnTo>
                  <a:lnTo>
                    <a:pt x="13181" y="9668"/>
                  </a:lnTo>
                  <a:lnTo>
                    <a:pt x="13240" y="9668"/>
                  </a:lnTo>
                  <a:lnTo>
                    <a:pt x="13300" y="9656"/>
                  </a:lnTo>
                  <a:lnTo>
                    <a:pt x="13371" y="9620"/>
                  </a:lnTo>
                  <a:lnTo>
                    <a:pt x="16872" y="7608"/>
                  </a:lnTo>
                  <a:lnTo>
                    <a:pt x="16943" y="7561"/>
                  </a:lnTo>
                  <a:lnTo>
                    <a:pt x="17015" y="7501"/>
                  </a:lnTo>
                  <a:lnTo>
                    <a:pt x="17062" y="7430"/>
                  </a:lnTo>
                  <a:lnTo>
                    <a:pt x="17122" y="7358"/>
                  </a:lnTo>
                  <a:lnTo>
                    <a:pt x="17157" y="7275"/>
                  </a:lnTo>
                  <a:lnTo>
                    <a:pt x="17193" y="7180"/>
                  </a:lnTo>
                  <a:lnTo>
                    <a:pt x="17217" y="7096"/>
                  </a:lnTo>
                  <a:lnTo>
                    <a:pt x="17217" y="7013"/>
                  </a:lnTo>
                  <a:close/>
                  <a:moveTo>
                    <a:pt x="346" y="12299"/>
                  </a:moveTo>
                  <a:lnTo>
                    <a:pt x="15800" y="3381"/>
                  </a:lnTo>
                  <a:cubicBezTo>
                    <a:pt x="16003" y="3250"/>
                    <a:pt x="16122" y="3024"/>
                    <a:pt x="16134" y="2786"/>
                  </a:cubicBezTo>
                  <a:cubicBezTo>
                    <a:pt x="16134" y="2572"/>
                    <a:pt x="15991" y="2477"/>
                    <a:pt x="15788" y="2596"/>
                  </a:cubicBezTo>
                  <a:lnTo>
                    <a:pt x="346" y="11513"/>
                  </a:lnTo>
                  <a:cubicBezTo>
                    <a:pt x="143" y="11644"/>
                    <a:pt x="12" y="11859"/>
                    <a:pt x="1" y="12109"/>
                  </a:cubicBezTo>
                  <a:cubicBezTo>
                    <a:pt x="1" y="12323"/>
                    <a:pt x="155" y="12406"/>
                    <a:pt x="346" y="12299"/>
                  </a:cubicBezTo>
                  <a:close/>
                  <a:moveTo>
                    <a:pt x="346" y="10442"/>
                  </a:moveTo>
                  <a:lnTo>
                    <a:pt x="10335" y="4667"/>
                  </a:lnTo>
                  <a:cubicBezTo>
                    <a:pt x="10538" y="4536"/>
                    <a:pt x="10657" y="4322"/>
                    <a:pt x="10669" y="4072"/>
                  </a:cubicBezTo>
                  <a:cubicBezTo>
                    <a:pt x="10669" y="3858"/>
                    <a:pt x="10526" y="3774"/>
                    <a:pt x="10323" y="3881"/>
                  </a:cubicBezTo>
                  <a:lnTo>
                    <a:pt x="346" y="9644"/>
                  </a:lnTo>
                  <a:cubicBezTo>
                    <a:pt x="143" y="9775"/>
                    <a:pt x="12" y="10001"/>
                    <a:pt x="1" y="10239"/>
                  </a:cubicBezTo>
                  <a:cubicBezTo>
                    <a:pt x="1" y="10454"/>
                    <a:pt x="155" y="10549"/>
                    <a:pt x="346" y="10442"/>
                  </a:cubicBezTo>
                  <a:close/>
                  <a:moveTo>
                    <a:pt x="13359" y="2929"/>
                  </a:moveTo>
                  <a:lnTo>
                    <a:pt x="16860" y="905"/>
                  </a:lnTo>
                  <a:cubicBezTo>
                    <a:pt x="17062" y="774"/>
                    <a:pt x="17193" y="548"/>
                    <a:pt x="17205" y="310"/>
                  </a:cubicBezTo>
                  <a:cubicBezTo>
                    <a:pt x="17205" y="83"/>
                    <a:pt x="17050" y="0"/>
                    <a:pt x="16860" y="107"/>
                  </a:cubicBezTo>
                  <a:lnTo>
                    <a:pt x="13347" y="2131"/>
                  </a:lnTo>
                  <a:cubicBezTo>
                    <a:pt x="13145" y="2262"/>
                    <a:pt x="13026" y="2488"/>
                    <a:pt x="13014" y="2727"/>
                  </a:cubicBezTo>
                  <a:cubicBezTo>
                    <a:pt x="13014" y="2941"/>
                    <a:pt x="13169" y="3036"/>
                    <a:pt x="13359" y="2929"/>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2"/>
            <p:cNvSpPr/>
            <p:nvPr/>
          </p:nvSpPr>
          <p:spPr>
            <a:xfrm>
              <a:off x="3871438" y="1749437"/>
              <a:ext cx="1060575" cy="832750"/>
            </a:xfrm>
            <a:custGeom>
              <a:rect b="b" l="l" r="r" t="t"/>
              <a:pathLst>
                <a:path extrusionOk="0" h="33310" w="42423">
                  <a:moveTo>
                    <a:pt x="2867" y="1"/>
                  </a:moveTo>
                  <a:cubicBezTo>
                    <a:pt x="1359" y="1"/>
                    <a:pt x="0" y="1217"/>
                    <a:pt x="0" y="2877"/>
                  </a:cubicBezTo>
                  <a:lnTo>
                    <a:pt x="0" y="22224"/>
                  </a:lnTo>
                  <a:cubicBezTo>
                    <a:pt x="0" y="22344"/>
                    <a:pt x="90" y="22403"/>
                    <a:pt x="179" y="22403"/>
                  </a:cubicBezTo>
                  <a:cubicBezTo>
                    <a:pt x="268" y="22403"/>
                    <a:pt x="358" y="22344"/>
                    <a:pt x="358" y="22224"/>
                  </a:cubicBezTo>
                  <a:lnTo>
                    <a:pt x="358" y="2877"/>
                  </a:lnTo>
                  <a:cubicBezTo>
                    <a:pt x="367" y="1432"/>
                    <a:pt x="1552" y="371"/>
                    <a:pt x="2864" y="371"/>
                  </a:cubicBezTo>
                  <a:cubicBezTo>
                    <a:pt x="3217" y="371"/>
                    <a:pt x="3579" y="448"/>
                    <a:pt x="3929" y="615"/>
                  </a:cubicBezTo>
                  <a:lnTo>
                    <a:pt x="40636" y="18022"/>
                  </a:lnTo>
                  <a:cubicBezTo>
                    <a:pt x="41506" y="18438"/>
                    <a:pt x="42065" y="19319"/>
                    <a:pt x="42065" y="20284"/>
                  </a:cubicBezTo>
                  <a:lnTo>
                    <a:pt x="42065" y="33119"/>
                  </a:lnTo>
                  <a:cubicBezTo>
                    <a:pt x="42065" y="33226"/>
                    <a:pt x="42149" y="33309"/>
                    <a:pt x="42244" y="33309"/>
                  </a:cubicBezTo>
                  <a:cubicBezTo>
                    <a:pt x="42339" y="33297"/>
                    <a:pt x="42422" y="33214"/>
                    <a:pt x="42422" y="33119"/>
                  </a:cubicBezTo>
                  <a:lnTo>
                    <a:pt x="42422" y="20272"/>
                  </a:lnTo>
                  <a:cubicBezTo>
                    <a:pt x="42422" y="19165"/>
                    <a:pt x="41779" y="18164"/>
                    <a:pt x="40791" y="17688"/>
                  </a:cubicBezTo>
                  <a:lnTo>
                    <a:pt x="4096" y="281"/>
                  </a:lnTo>
                  <a:cubicBezTo>
                    <a:pt x="3691" y="89"/>
                    <a:pt x="3274" y="1"/>
                    <a:pt x="2867" y="1"/>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2"/>
            <p:cNvSpPr/>
            <p:nvPr/>
          </p:nvSpPr>
          <p:spPr>
            <a:xfrm>
              <a:off x="3992588" y="1644937"/>
              <a:ext cx="1060875" cy="836925"/>
            </a:xfrm>
            <a:custGeom>
              <a:rect b="b" l="l" r="r" t="t"/>
              <a:pathLst>
                <a:path extrusionOk="0" h="33477" w="42435">
                  <a:moveTo>
                    <a:pt x="2563" y="0"/>
                  </a:moveTo>
                  <a:cubicBezTo>
                    <a:pt x="1215" y="0"/>
                    <a:pt x="0" y="1082"/>
                    <a:pt x="0" y="2556"/>
                  </a:cubicBezTo>
                  <a:lnTo>
                    <a:pt x="0" y="23797"/>
                  </a:lnTo>
                  <a:cubicBezTo>
                    <a:pt x="0" y="23916"/>
                    <a:pt x="92" y="23976"/>
                    <a:pt x="185" y="23976"/>
                  </a:cubicBezTo>
                  <a:cubicBezTo>
                    <a:pt x="277" y="23976"/>
                    <a:pt x="369" y="23916"/>
                    <a:pt x="369" y="23797"/>
                  </a:cubicBezTo>
                  <a:lnTo>
                    <a:pt x="369" y="2556"/>
                  </a:lnTo>
                  <a:cubicBezTo>
                    <a:pt x="369" y="1291"/>
                    <a:pt x="1410" y="365"/>
                    <a:pt x="2561" y="365"/>
                  </a:cubicBezTo>
                  <a:cubicBezTo>
                    <a:pt x="2872" y="365"/>
                    <a:pt x="3191" y="433"/>
                    <a:pt x="3501" y="580"/>
                  </a:cubicBezTo>
                  <a:lnTo>
                    <a:pt x="40815" y="18273"/>
                  </a:lnTo>
                  <a:cubicBezTo>
                    <a:pt x="41577" y="18642"/>
                    <a:pt x="42065" y="19416"/>
                    <a:pt x="42065" y="20261"/>
                  </a:cubicBezTo>
                  <a:lnTo>
                    <a:pt x="42065" y="33298"/>
                  </a:lnTo>
                  <a:cubicBezTo>
                    <a:pt x="42065" y="33393"/>
                    <a:pt x="42148" y="33477"/>
                    <a:pt x="42256" y="33477"/>
                  </a:cubicBezTo>
                  <a:cubicBezTo>
                    <a:pt x="42351" y="33477"/>
                    <a:pt x="42434" y="33393"/>
                    <a:pt x="42434" y="33298"/>
                  </a:cubicBezTo>
                  <a:lnTo>
                    <a:pt x="42434" y="20261"/>
                  </a:lnTo>
                  <a:cubicBezTo>
                    <a:pt x="42434" y="19273"/>
                    <a:pt x="41863" y="18368"/>
                    <a:pt x="40982" y="17951"/>
                  </a:cubicBezTo>
                  <a:lnTo>
                    <a:pt x="3655" y="246"/>
                  </a:lnTo>
                  <a:cubicBezTo>
                    <a:pt x="3296" y="78"/>
                    <a:pt x="2925" y="0"/>
                    <a:pt x="2563" y="0"/>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2"/>
            <p:cNvSpPr/>
            <p:nvPr/>
          </p:nvSpPr>
          <p:spPr>
            <a:xfrm>
              <a:off x="3871438" y="1749437"/>
              <a:ext cx="1060575" cy="832750"/>
            </a:xfrm>
            <a:custGeom>
              <a:rect b="b" l="l" r="r" t="t"/>
              <a:pathLst>
                <a:path extrusionOk="0" h="33310" w="42423">
                  <a:moveTo>
                    <a:pt x="2867" y="1"/>
                  </a:moveTo>
                  <a:cubicBezTo>
                    <a:pt x="1359" y="1"/>
                    <a:pt x="0" y="1217"/>
                    <a:pt x="0" y="2877"/>
                  </a:cubicBezTo>
                  <a:lnTo>
                    <a:pt x="0" y="22224"/>
                  </a:lnTo>
                  <a:cubicBezTo>
                    <a:pt x="0" y="22344"/>
                    <a:pt x="90" y="22403"/>
                    <a:pt x="179" y="22403"/>
                  </a:cubicBezTo>
                  <a:cubicBezTo>
                    <a:pt x="268" y="22403"/>
                    <a:pt x="358" y="22344"/>
                    <a:pt x="358" y="22224"/>
                  </a:cubicBezTo>
                  <a:lnTo>
                    <a:pt x="358" y="2877"/>
                  </a:lnTo>
                  <a:cubicBezTo>
                    <a:pt x="367" y="1432"/>
                    <a:pt x="1552" y="371"/>
                    <a:pt x="2864" y="371"/>
                  </a:cubicBezTo>
                  <a:cubicBezTo>
                    <a:pt x="3217" y="371"/>
                    <a:pt x="3579" y="448"/>
                    <a:pt x="3929" y="615"/>
                  </a:cubicBezTo>
                  <a:lnTo>
                    <a:pt x="40636" y="18022"/>
                  </a:lnTo>
                  <a:cubicBezTo>
                    <a:pt x="41506" y="18438"/>
                    <a:pt x="42065" y="19319"/>
                    <a:pt x="42065" y="20284"/>
                  </a:cubicBezTo>
                  <a:lnTo>
                    <a:pt x="42065" y="33119"/>
                  </a:lnTo>
                  <a:cubicBezTo>
                    <a:pt x="42065" y="33226"/>
                    <a:pt x="42149" y="33309"/>
                    <a:pt x="42244" y="33309"/>
                  </a:cubicBezTo>
                  <a:cubicBezTo>
                    <a:pt x="42339" y="33297"/>
                    <a:pt x="42422" y="33214"/>
                    <a:pt x="42422" y="33119"/>
                  </a:cubicBezTo>
                  <a:lnTo>
                    <a:pt x="42422" y="20272"/>
                  </a:lnTo>
                  <a:cubicBezTo>
                    <a:pt x="42422" y="19165"/>
                    <a:pt x="41779" y="18164"/>
                    <a:pt x="40791" y="17688"/>
                  </a:cubicBezTo>
                  <a:lnTo>
                    <a:pt x="4096" y="281"/>
                  </a:lnTo>
                  <a:cubicBezTo>
                    <a:pt x="3691" y="89"/>
                    <a:pt x="3274" y="1"/>
                    <a:pt x="28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2"/>
            <p:cNvSpPr/>
            <p:nvPr/>
          </p:nvSpPr>
          <p:spPr>
            <a:xfrm>
              <a:off x="3992588" y="1644937"/>
              <a:ext cx="1060875" cy="836925"/>
            </a:xfrm>
            <a:custGeom>
              <a:rect b="b" l="l" r="r" t="t"/>
              <a:pathLst>
                <a:path extrusionOk="0" h="33477" w="42435">
                  <a:moveTo>
                    <a:pt x="2563" y="0"/>
                  </a:moveTo>
                  <a:cubicBezTo>
                    <a:pt x="1215" y="0"/>
                    <a:pt x="0" y="1082"/>
                    <a:pt x="0" y="2556"/>
                  </a:cubicBezTo>
                  <a:lnTo>
                    <a:pt x="0" y="23797"/>
                  </a:lnTo>
                  <a:cubicBezTo>
                    <a:pt x="0" y="23916"/>
                    <a:pt x="92" y="23976"/>
                    <a:pt x="185" y="23976"/>
                  </a:cubicBezTo>
                  <a:cubicBezTo>
                    <a:pt x="277" y="23976"/>
                    <a:pt x="369" y="23916"/>
                    <a:pt x="369" y="23797"/>
                  </a:cubicBezTo>
                  <a:lnTo>
                    <a:pt x="369" y="2556"/>
                  </a:lnTo>
                  <a:cubicBezTo>
                    <a:pt x="369" y="1291"/>
                    <a:pt x="1410" y="365"/>
                    <a:pt x="2561" y="365"/>
                  </a:cubicBezTo>
                  <a:cubicBezTo>
                    <a:pt x="2872" y="365"/>
                    <a:pt x="3191" y="433"/>
                    <a:pt x="3501" y="580"/>
                  </a:cubicBezTo>
                  <a:lnTo>
                    <a:pt x="40815" y="18273"/>
                  </a:lnTo>
                  <a:cubicBezTo>
                    <a:pt x="41577" y="18642"/>
                    <a:pt x="42065" y="19416"/>
                    <a:pt x="42065" y="20261"/>
                  </a:cubicBezTo>
                  <a:lnTo>
                    <a:pt x="42065" y="33298"/>
                  </a:lnTo>
                  <a:cubicBezTo>
                    <a:pt x="42065" y="33393"/>
                    <a:pt x="42148" y="33477"/>
                    <a:pt x="42256" y="33477"/>
                  </a:cubicBezTo>
                  <a:cubicBezTo>
                    <a:pt x="42351" y="33477"/>
                    <a:pt x="42434" y="33393"/>
                    <a:pt x="42434" y="33298"/>
                  </a:cubicBezTo>
                  <a:lnTo>
                    <a:pt x="42434" y="20261"/>
                  </a:lnTo>
                  <a:cubicBezTo>
                    <a:pt x="42434" y="19273"/>
                    <a:pt x="41863" y="18368"/>
                    <a:pt x="40982" y="17951"/>
                  </a:cubicBezTo>
                  <a:lnTo>
                    <a:pt x="3655" y="246"/>
                  </a:lnTo>
                  <a:cubicBezTo>
                    <a:pt x="3296" y="78"/>
                    <a:pt x="2925" y="0"/>
                    <a:pt x="25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2"/>
            <p:cNvSpPr/>
            <p:nvPr/>
          </p:nvSpPr>
          <p:spPr>
            <a:xfrm>
              <a:off x="3369288" y="2576313"/>
              <a:ext cx="508725" cy="768875"/>
            </a:xfrm>
            <a:custGeom>
              <a:rect b="b" l="l" r="r" t="t"/>
              <a:pathLst>
                <a:path extrusionOk="0" h="30755" w="20349">
                  <a:moveTo>
                    <a:pt x="24" y="13979"/>
                  </a:moveTo>
                  <a:lnTo>
                    <a:pt x="12" y="13883"/>
                  </a:lnTo>
                  <a:lnTo>
                    <a:pt x="24" y="13788"/>
                  </a:lnTo>
                  <a:lnTo>
                    <a:pt x="48" y="13669"/>
                  </a:lnTo>
                  <a:lnTo>
                    <a:pt x="84" y="13562"/>
                  </a:lnTo>
                  <a:lnTo>
                    <a:pt x="132" y="13467"/>
                  </a:lnTo>
                  <a:lnTo>
                    <a:pt x="203" y="13359"/>
                  </a:lnTo>
                  <a:lnTo>
                    <a:pt x="274" y="13276"/>
                  </a:lnTo>
                  <a:lnTo>
                    <a:pt x="358" y="13193"/>
                  </a:lnTo>
                  <a:lnTo>
                    <a:pt x="441" y="13133"/>
                  </a:lnTo>
                  <a:lnTo>
                    <a:pt x="14205" y="5192"/>
                  </a:lnTo>
                  <a:lnTo>
                    <a:pt x="14300" y="5144"/>
                  </a:lnTo>
                  <a:lnTo>
                    <a:pt x="14371" y="5132"/>
                  </a:lnTo>
                  <a:lnTo>
                    <a:pt x="14455" y="5132"/>
                  </a:lnTo>
                  <a:lnTo>
                    <a:pt x="14514" y="5156"/>
                  </a:lnTo>
                  <a:lnTo>
                    <a:pt x="14574" y="5204"/>
                  </a:lnTo>
                  <a:lnTo>
                    <a:pt x="14610" y="5263"/>
                  </a:lnTo>
                  <a:lnTo>
                    <a:pt x="14633" y="5347"/>
                  </a:lnTo>
                  <a:lnTo>
                    <a:pt x="14645" y="5442"/>
                  </a:lnTo>
                  <a:lnTo>
                    <a:pt x="14633" y="5537"/>
                  </a:lnTo>
                  <a:lnTo>
                    <a:pt x="14610" y="5644"/>
                  </a:lnTo>
                  <a:lnTo>
                    <a:pt x="14574" y="5763"/>
                  </a:lnTo>
                  <a:lnTo>
                    <a:pt x="14514" y="5858"/>
                  </a:lnTo>
                  <a:lnTo>
                    <a:pt x="14455" y="5966"/>
                  </a:lnTo>
                  <a:lnTo>
                    <a:pt x="14383" y="6049"/>
                  </a:lnTo>
                  <a:lnTo>
                    <a:pt x="14300" y="6120"/>
                  </a:lnTo>
                  <a:lnTo>
                    <a:pt x="14205" y="6180"/>
                  </a:lnTo>
                  <a:lnTo>
                    <a:pt x="453" y="14133"/>
                  </a:lnTo>
                  <a:lnTo>
                    <a:pt x="358" y="14181"/>
                  </a:lnTo>
                  <a:lnTo>
                    <a:pt x="274" y="14193"/>
                  </a:lnTo>
                  <a:lnTo>
                    <a:pt x="203" y="14193"/>
                  </a:lnTo>
                  <a:lnTo>
                    <a:pt x="143" y="14169"/>
                  </a:lnTo>
                  <a:lnTo>
                    <a:pt x="84" y="14121"/>
                  </a:lnTo>
                  <a:lnTo>
                    <a:pt x="48" y="14062"/>
                  </a:lnTo>
                  <a:close/>
                  <a:moveTo>
                    <a:pt x="60" y="18384"/>
                  </a:moveTo>
                  <a:lnTo>
                    <a:pt x="96" y="18455"/>
                  </a:lnTo>
                  <a:lnTo>
                    <a:pt x="155" y="18491"/>
                  </a:lnTo>
                  <a:lnTo>
                    <a:pt x="215" y="18515"/>
                  </a:lnTo>
                  <a:lnTo>
                    <a:pt x="286" y="18515"/>
                  </a:lnTo>
                  <a:lnTo>
                    <a:pt x="370" y="18503"/>
                  </a:lnTo>
                  <a:lnTo>
                    <a:pt x="453" y="18455"/>
                  </a:lnTo>
                  <a:lnTo>
                    <a:pt x="13026" y="11204"/>
                  </a:lnTo>
                  <a:lnTo>
                    <a:pt x="13109" y="11145"/>
                  </a:lnTo>
                  <a:lnTo>
                    <a:pt x="13193" y="11062"/>
                  </a:lnTo>
                  <a:lnTo>
                    <a:pt x="13264" y="10978"/>
                  </a:lnTo>
                  <a:lnTo>
                    <a:pt x="13336" y="10883"/>
                  </a:lnTo>
                  <a:lnTo>
                    <a:pt x="13383" y="10776"/>
                  </a:lnTo>
                  <a:lnTo>
                    <a:pt x="13431" y="10669"/>
                  </a:lnTo>
                  <a:lnTo>
                    <a:pt x="13455" y="10561"/>
                  </a:lnTo>
                  <a:lnTo>
                    <a:pt x="13455" y="10454"/>
                  </a:lnTo>
                  <a:lnTo>
                    <a:pt x="13455" y="10359"/>
                  </a:lnTo>
                  <a:lnTo>
                    <a:pt x="13431" y="10276"/>
                  </a:lnTo>
                  <a:lnTo>
                    <a:pt x="13383" y="10216"/>
                  </a:lnTo>
                  <a:lnTo>
                    <a:pt x="13336" y="10169"/>
                  </a:lnTo>
                  <a:lnTo>
                    <a:pt x="13264" y="10145"/>
                  </a:lnTo>
                  <a:lnTo>
                    <a:pt x="13193" y="10145"/>
                  </a:lnTo>
                  <a:lnTo>
                    <a:pt x="13109" y="10169"/>
                  </a:lnTo>
                  <a:lnTo>
                    <a:pt x="13026" y="10204"/>
                  </a:lnTo>
                  <a:lnTo>
                    <a:pt x="453" y="17467"/>
                  </a:lnTo>
                  <a:lnTo>
                    <a:pt x="370" y="17527"/>
                  </a:lnTo>
                  <a:lnTo>
                    <a:pt x="286" y="17598"/>
                  </a:lnTo>
                  <a:lnTo>
                    <a:pt x="215" y="17693"/>
                  </a:lnTo>
                  <a:lnTo>
                    <a:pt x="143" y="17789"/>
                  </a:lnTo>
                  <a:lnTo>
                    <a:pt x="96" y="17896"/>
                  </a:lnTo>
                  <a:lnTo>
                    <a:pt x="60" y="18003"/>
                  </a:lnTo>
                  <a:lnTo>
                    <a:pt x="24" y="18110"/>
                  </a:lnTo>
                  <a:lnTo>
                    <a:pt x="24" y="18217"/>
                  </a:lnTo>
                  <a:lnTo>
                    <a:pt x="36" y="18312"/>
                  </a:lnTo>
                  <a:close/>
                  <a:moveTo>
                    <a:pt x="10252" y="18027"/>
                  </a:moveTo>
                  <a:lnTo>
                    <a:pt x="10192" y="17991"/>
                  </a:lnTo>
                  <a:lnTo>
                    <a:pt x="10133" y="17967"/>
                  </a:lnTo>
                  <a:lnTo>
                    <a:pt x="10061" y="17967"/>
                  </a:lnTo>
                  <a:lnTo>
                    <a:pt x="9978" y="17979"/>
                  </a:lnTo>
                  <a:lnTo>
                    <a:pt x="9895" y="18027"/>
                  </a:lnTo>
                  <a:lnTo>
                    <a:pt x="477" y="23456"/>
                  </a:lnTo>
                  <a:lnTo>
                    <a:pt x="382" y="23515"/>
                  </a:lnTo>
                  <a:lnTo>
                    <a:pt x="298" y="23599"/>
                  </a:lnTo>
                  <a:lnTo>
                    <a:pt x="227" y="23682"/>
                  </a:lnTo>
                  <a:lnTo>
                    <a:pt x="167" y="23777"/>
                  </a:lnTo>
                  <a:lnTo>
                    <a:pt x="108" y="23885"/>
                  </a:lnTo>
                  <a:lnTo>
                    <a:pt x="72" y="23992"/>
                  </a:lnTo>
                  <a:lnTo>
                    <a:pt x="48" y="24099"/>
                  </a:lnTo>
                  <a:lnTo>
                    <a:pt x="36" y="24206"/>
                  </a:lnTo>
                  <a:lnTo>
                    <a:pt x="48" y="24301"/>
                  </a:lnTo>
                  <a:lnTo>
                    <a:pt x="72" y="24385"/>
                  </a:lnTo>
                  <a:lnTo>
                    <a:pt x="120" y="24444"/>
                  </a:lnTo>
                  <a:lnTo>
                    <a:pt x="167" y="24492"/>
                  </a:lnTo>
                  <a:lnTo>
                    <a:pt x="227" y="24516"/>
                  </a:lnTo>
                  <a:lnTo>
                    <a:pt x="310" y="24516"/>
                  </a:lnTo>
                  <a:lnTo>
                    <a:pt x="393" y="24492"/>
                  </a:lnTo>
                  <a:lnTo>
                    <a:pt x="477" y="24456"/>
                  </a:lnTo>
                  <a:lnTo>
                    <a:pt x="9895" y="19015"/>
                  </a:lnTo>
                  <a:lnTo>
                    <a:pt x="9978" y="18955"/>
                  </a:lnTo>
                  <a:lnTo>
                    <a:pt x="10061" y="18872"/>
                  </a:lnTo>
                  <a:lnTo>
                    <a:pt x="10133" y="18789"/>
                  </a:lnTo>
                  <a:lnTo>
                    <a:pt x="10204" y="18693"/>
                  </a:lnTo>
                  <a:lnTo>
                    <a:pt x="10252" y="18586"/>
                  </a:lnTo>
                  <a:lnTo>
                    <a:pt x="10288" y="18479"/>
                  </a:lnTo>
                  <a:lnTo>
                    <a:pt x="10323" y="18372"/>
                  </a:lnTo>
                  <a:lnTo>
                    <a:pt x="10323" y="18265"/>
                  </a:lnTo>
                  <a:lnTo>
                    <a:pt x="10323" y="18170"/>
                  </a:lnTo>
                  <a:lnTo>
                    <a:pt x="10288" y="18086"/>
                  </a:lnTo>
                  <a:close/>
                  <a:moveTo>
                    <a:pt x="14324" y="14562"/>
                  </a:moveTo>
                  <a:lnTo>
                    <a:pt x="14407" y="14490"/>
                  </a:lnTo>
                  <a:lnTo>
                    <a:pt x="14479" y="14395"/>
                  </a:lnTo>
                  <a:lnTo>
                    <a:pt x="14538" y="14300"/>
                  </a:lnTo>
                  <a:lnTo>
                    <a:pt x="14598" y="14205"/>
                  </a:lnTo>
                  <a:lnTo>
                    <a:pt x="14633" y="14098"/>
                  </a:lnTo>
                  <a:lnTo>
                    <a:pt x="14657" y="13979"/>
                  </a:lnTo>
                  <a:lnTo>
                    <a:pt x="14669" y="13883"/>
                  </a:lnTo>
                  <a:lnTo>
                    <a:pt x="14657" y="13788"/>
                  </a:lnTo>
                  <a:lnTo>
                    <a:pt x="14633" y="13705"/>
                  </a:lnTo>
                  <a:lnTo>
                    <a:pt x="14598" y="13645"/>
                  </a:lnTo>
                  <a:lnTo>
                    <a:pt x="14538" y="13598"/>
                  </a:lnTo>
                  <a:lnTo>
                    <a:pt x="14479" y="13574"/>
                  </a:lnTo>
                  <a:lnTo>
                    <a:pt x="14395" y="13574"/>
                  </a:lnTo>
                  <a:lnTo>
                    <a:pt x="14324" y="13598"/>
                  </a:lnTo>
                  <a:lnTo>
                    <a:pt x="14229" y="13633"/>
                  </a:lnTo>
                  <a:lnTo>
                    <a:pt x="465" y="21575"/>
                  </a:lnTo>
                  <a:lnTo>
                    <a:pt x="382" y="21634"/>
                  </a:lnTo>
                  <a:lnTo>
                    <a:pt x="298" y="21718"/>
                  </a:lnTo>
                  <a:lnTo>
                    <a:pt x="227" y="21801"/>
                  </a:lnTo>
                  <a:lnTo>
                    <a:pt x="155" y="21896"/>
                  </a:lnTo>
                  <a:lnTo>
                    <a:pt x="108" y="22003"/>
                  </a:lnTo>
                  <a:lnTo>
                    <a:pt x="72" y="22110"/>
                  </a:lnTo>
                  <a:lnTo>
                    <a:pt x="48" y="22218"/>
                  </a:lnTo>
                  <a:lnTo>
                    <a:pt x="48" y="22325"/>
                  </a:lnTo>
                  <a:lnTo>
                    <a:pt x="48" y="22420"/>
                  </a:lnTo>
                  <a:lnTo>
                    <a:pt x="72" y="22503"/>
                  </a:lnTo>
                  <a:lnTo>
                    <a:pt x="120" y="22563"/>
                  </a:lnTo>
                  <a:lnTo>
                    <a:pt x="167" y="22599"/>
                  </a:lnTo>
                  <a:lnTo>
                    <a:pt x="239" y="22634"/>
                  </a:lnTo>
                  <a:lnTo>
                    <a:pt x="310" y="22634"/>
                  </a:lnTo>
                  <a:lnTo>
                    <a:pt x="393" y="22611"/>
                  </a:lnTo>
                  <a:lnTo>
                    <a:pt x="477" y="22575"/>
                  </a:lnTo>
                  <a:lnTo>
                    <a:pt x="14240" y="14621"/>
                  </a:lnTo>
                  <a:close/>
                  <a:moveTo>
                    <a:pt x="20348" y="8823"/>
                  </a:moveTo>
                  <a:cubicBezTo>
                    <a:pt x="20348" y="8549"/>
                    <a:pt x="20158" y="8442"/>
                    <a:pt x="19908" y="8573"/>
                  </a:cubicBezTo>
                  <a:lnTo>
                    <a:pt x="465" y="19813"/>
                  </a:lnTo>
                  <a:cubicBezTo>
                    <a:pt x="203" y="19967"/>
                    <a:pt x="48" y="20253"/>
                    <a:pt x="24" y="20551"/>
                  </a:cubicBezTo>
                  <a:cubicBezTo>
                    <a:pt x="24" y="20825"/>
                    <a:pt x="227" y="20932"/>
                    <a:pt x="465" y="20801"/>
                  </a:cubicBezTo>
                  <a:lnTo>
                    <a:pt x="19920" y="9573"/>
                  </a:lnTo>
                  <a:cubicBezTo>
                    <a:pt x="20170" y="9407"/>
                    <a:pt x="20325" y="9133"/>
                    <a:pt x="20348" y="8823"/>
                  </a:cubicBezTo>
                  <a:close/>
                  <a:moveTo>
                    <a:pt x="10288" y="24349"/>
                  </a:moveTo>
                  <a:lnTo>
                    <a:pt x="10252" y="24277"/>
                  </a:lnTo>
                  <a:lnTo>
                    <a:pt x="10192" y="24242"/>
                  </a:lnTo>
                  <a:lnTo>
                    <a:pt x="10133" y="24218"/>
                  </a:lnTo>
                  <a:lnTo>
                    <a:pt x="10061" y="24218"/>
                  </a:lnTo>
                  <a:lnTo>
                    <a:pt x="9978" y="24230"/>
                  </a:lnTo>
                  <a:lnTo>
                    <a:pt x="9895" y="24277"/>
                  </a:lnTo>
                  <a:lnTo>
                    <a:pt x="477" y="29707"/>
                  </a:lnTo>
                  <a:lnTo>
                    <a:pt x="382" y="29766"/>
                  </a:lnTo>
                  <a:lnTo>
                    <a:pt x="298" y="29838"/>
                  </a:lnTo>
                  <a:lnTo>
                    <a:pt x="227" y="29933"/>
                  </a:lnTo>
                  <a:lnTo>
                    <a:pt x="167" y="30028"/>
                  </a:lnTo>
                  <a:lnTo>
                    <a:pt x="108" y="30135"/>
                  </a:lnTo>
                  <a:lnTo>
                    <a:pt x="72" y="30242"/>
                  </a:lnTo>
                  <a:lnTo>
                    <a:pt x="48" y="30350"/>
                  </a:lnTo>
                  <a:lnTo>
                    <a:pt x="36" y="30457"/>
                  </a:lnTo>
                  <a:lnTo>
                    <a:pt x="48" y="30552"/>
                  </a:lnTo>
                  <a:lnTo>
                    <a:pt x="72" y="30635"/>
                  </a:lnTo>
                  <a:lnTo>
                    <a:pt x="120" y="30695"/>
                  </a:lnTo>
                  <a:lnTo>
                    <a:pt x="167" y="30731"/>
                  </a:lnTo>
                  <a:lnTo>
                    <a:pt x="227" y="30754"/>
                  </a:lnTo>
                  <a:lnTo>
                    <a:pt x="310" y="30754"/>
                  </a:lnTo>
                  <a:lnTo>
                    <a:pt x="393" y="30742"/>
                  </a:lnTo>
                  <a:lnTo>
                    <a:pt x="477" y="30707"/>
                  </a:lnTo>
                  <a:lnTo>
                    <a:pt x="9895" y="25266"/>
                  </a:lnTo>
                  <a:lnTo>
                    <a:pt x="9978" y="25206"/>
                  </a:lnTo>
                  <a:lnTo>
                    <a:pt x="10061" y="25123"/>
                  </a:lnTo>
                  <a:lnTo>
                    <a:pt x="10133" y="25039"/>
                  </a:lnTo>
                  <a:lnTo>
                    <a:pt x="10204" y="24944"/>
                  </a:lnTo>
                  <a:lnTo>
                    <a:pt x="10252" y="24837"/>
                  </a:lnTo>
                  <a:lnTo>
                    <a:pt x="10288" y="24730"/>
                  </a:lnTo>
                  <a:lnTo>
                    <a:pt x="10323" y="24623"/>
                  </a:lnTo>
                  <a:lnTo>
                    <a:pt x="10323" y="24516"/>
                  </a:lnTo>
                  <a:lnTo>
                    <a:pt x="10323" y="24420"/>
                  </a:lnTo>
                  <a:close/>
                  <a:moveTo>
                    <a:pt x="14312" y="19836"/>
                  </a:moveTo>
                  <a:cubicBezTo>
                    <a:pt x="14229" y="19860"/>
                    <a:pt x="548" y="27790"/>
                    <a:pt x="465" y="27825"/>
                  </a:cubicBezTo>
                  <a:cubicBezTo>
                    <a:pt x="203" y="27992"/>
                    <a:pt x="48" y="28266"/>
                    <a:pt x="24" y="28576"/>
                  </a:cubicBezTo>
                  <a:cubicBezTo>
                    <a:pt x="1" y="28766"/>
                    <a:pt x="191" y="28933"/>
                    <a:pt x="370" y="28861"/>
                  </a:cubicBezTo>
                  <a:cubicBezTo>
                    <a:pt x="453" y="28849"/>
                    <a:pt x="14145" y="20908"/>
                    <a:pt x="14229" y="20872"/>
                  </a:cubicBezTo>
                  <a:cubicBezTo>
                    <a:pt x="14455" y="20729"/>
                    <a:pt x="14598" y="20491"/>
                    <a:pt x="14645" y="20229"/>
                  </a:cubicBezTo>
                  <a:cubicBezTo>
                    <a:pt x="14717" y="20015"/>
                    <a:pt x="14562" y="19741"/>
                    <a:pt x="14324" y="19836"/>
                  </a:cubicBezTo>
                  <a:close/>
                  <a:moveTo>
                    <a:pt x="19908" y="14836"/>
                  </a:moveTo>
                  <a:lnTo>
                    <a:pt x="465" y="26063"/>
                  </a:lnTo>
                  <a:cubicBezTo>
                    <a:pt x="203" y="26218"/>
                    <a:pt x="48" y="26504"/>
                    <a:pt x="24" y="26802"/>
                  </a:cubicBezTo>
                  <a:cubicBezTo>
                    <a:pt x="24" y="27075"/>
                    <a:pt x="227" y="27194"/>
                    <a:pt x="465" y="27052"/>
                  </a:cubicBezTo>
                  <a:lnTo>
                    <a:pt x="19920" y="15824"/>
                  </a:lnTo>
                  <a:cubicBezTo>
                    <a:pt x="20170" y="15657"/>
                    <a:pt x="20325" y="15383"/>
                    <a:pt x="20348" y="15074"/>
                  </a:cubicBezTo>
                  <a:cubicBezTo>
                    <a:pt x="20348" y="14800"/>
                    <a:pt x="20158" y="14693"/>
                    <a:pt x="19908" y="14836"/>
                  </a:cubicBezTo>
                  <a:close/>
                  <a:moveTo>
                    <a:pt x="48" y="15943"/>
                  </a:moveTo>
                  <a:lnTo>
                    <a:pt x="96" y="16003"/>
                  </a:lnTo>
                  <a:lnTo>
                    <a:pt x="143" y="16038"/>
                  </a:lnTo>
                  <a:lnTo>
                    <a:pt x="203" y="16062"/>
                  </a:lnTo>
                  <a:lnTo>
                    <a:pt x="286" y="16062"/>
                  </a:lnTo>
                  <a:lnTo>
                    <a:pt x="358" y="16050"/>
                  </a:lnTo>
                  <a:lnTo>
                    <a:pt x="453" y="16003"/>
                  </a:lnTo>
                  <a:lnTo>
                    <a:pt x="9871" y="10585"/>
                  </a:lnTo>
                  <a:lnTo>
                    <a:pt x="9954" y="10526"/>
                  </a:lnTo>
                  <a:lnTo>
                    <a:pt x="10038" y="10442"/>
                  </a:lnTo>
                  <a:lnTo>
                    <a:pt x="10109" y="10359"/>
                  </a:lnTo>
                  <a:lnTo>
                    <a:pt x="10180" y="10252"/>
                  </a:lnTo>
                  <a:lnTo>
                    <a:pt x="10228" y="10157"/>
                  </a:lnTo>
                  <a:lnTo>
                    <a:pt x="10264" y="10049"/>
                  </a:lnTo>
                  <a:lnTo>
                    <a:pt x="10299" y="9942"/>
                  </a:lnTo>
                  <a:lnTo>
                    <a:pt x="10299" y="9835"/>
                  </a:lnTo>
                  <a:lnTo>
                    <a:pt x="10299" y="9740"/>
                  </a:lnTo>
                  <a:lnTo>
                    <a:pt x="10264" y="9657"/>
                  </a:lnTo>
                  <a:lnTo>
                    <a:pt x="10228" y="9597"/>
                  </a:lnTo>
                  <a:lnTo>
                    <a:pt x="10180" y="9549"/>
                  </a:lnTo>
                  <a:lnTo>
                    <a:pt x="10109" y="9526"/>
                  </a:lnTo>
                  <a:lnTo>
                    <a:pt x="10038" y="9526"/>
                  </a:lnTo>
                  <a:lnTo>
                    <a:pt x="9954" y="9549"/>
                  </a:lnTo>
                  <a:lnTo>
                    <a:pt x="9871" y="9585"/>
                  </a:lnTo>
                  <a:lnTo>
                    <a:pt x="453" y="15014"/>
                  </a:lnTo>
                  <a:lnTo>
                    <a:pt x="358" y="15074"/>
                  </a:lnTo>
                  <a:lnTo>
                    <a:pt x="274" y="15157"/>
                  </a:lnTo>
                  <a:lnTo>
                    <a:pt x="203" y="15241"/>
                  </a:lnTo>
                  <a:lnTo>
                    <a:pt x="155" y="15348"/>
                  </a:lnTo>
                  <a:lnTo>
                    <a:pt x="96" y="15443"/>
                  </a:lnTo>
                  <a:lnTo>
                    <a:pt x="60" y="15550"/>
                  </a:lnTo>
                  <a:lnTo>
                    <a:pt x="36" y="15657"/>
                  </a:lnTo>
                  <a:lnTo>
                    <a:pt x="24" y="15764"/>
                  </a:lnTo>
                  <a:lnTo>
                    <a:pt x="36" y="15860"/>
                  </a:lnTo>
                  <a:close/>
                  <a:moveTo>
                    <a:pt x="453" y="12371"/>
                  </a:moveTo>
                  <a:lnTo>
                    <a:pt x="19896" y="1132"/>
                  </a:lnTo>
                  <a:cubicBezTo>
                    <a:pt x="20158" y="965"/>
                    <a:pt x="20313" y="691"/>
                    <a:pt x="20336" y="382"/>
                  </a:cubicBezTo>
                  <a:cubicBezTo>
                    <a:pt x="20336" y="108"/>
                    <a:pt x="20134" y="1"/>
                    <a:pt x="19896" y="132"/>
                  </a:cubicBezTo>
                  <a:lnTo>
                    <a:pt x="441" y="11371"/>
                  </a:lnTo>
                  <a:cubicBezTo>
                    <a:pt x="179" y="11538"/>
                    <a:pt x="24" y="11812"/>
                    <a:pt x="1" y="12109"/>
                  </a:cubicBezTo>
                  <a:cubicBezTo>
                    <a:pt x="1" y="12395"/>
                    <a:pt x="203" y="12514"/>
                    <a:pt x="453" y="12371"/>
                  </a:cubicBezTo>
                  <a:close/>
                  <a:moveTo>
                    <a:pt x="453" y="10014"/>
                  </a:moveTo>
                  <a:lnTo>
                    <a:pt x="13014" y="2763"/>
                  </a:lnTo>
                  <a:cubicBezTo>
                    <a:pt x="13276" y="2596"/>
                    <a:pt x="13431" y="2322"/>
                    <a:pt x="13455" y="2013"/>
                  </a:cubicBezTo>
                  <a:cubicBezTo>
                    <a:pt x="13455" y="1739"/>
                    <a:pt x="13252" y="1632"/>
                    <a:pt x="13014" y="1775"/>
                  </a:cubicBezTo>
                  <a:lnTo>
                    <a:pt x="429" y="9026"/>
                  </a:lnTo>
                  <a:cubicBezTo>
                    <a:pt x="179" y="9192"/>
                    <a:pt x="12" y="9466"/>
                    <a:pt x="1" y="9764"/>
                  </a:cubicBezTo>
                  <a:cubicBezTo>
                    <a:pt x="1" y="10049"/>
                    <a:pt x="191" y="10157"/>
                    <a:pt x="429" y="10026"/>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3" name="Google Shape;813;p22"/>
          <p:cNvSpPr txBox="1"/>
          <p:nvPr/>
        </p:nvSpPr>
        <p:spPr>
          <a:xfrm>
            <a:off x="2809125" y="813700"/>
            <a:ext cx="63351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GB" sz="1300">
                <a:solidFill>
                  <a:srgbClr val="222222"/>
                </a:solidFill>
                <a:highlight>
                  <a:srgbClr val="FFFFFF"/>
                </a:highlight>
              </a:rPr>
              <a:t>The Vault project aims to revolutionize the way students handle their placement documents by providing a user-friendly and centralized platform for document management. By utilizing the Vault system, students will experience enhanced organization and seamless access to their placement-related documents, leading to improved preparation for placement opportunities.</a:t>
            </a:r>
            <a:endParaRPr b="1" sz="13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b="1" sz="13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b="1" lang="en-GB" sz="1300">
                <a:solidFill>
                  <a:srgbClr val="222222"/>
                </a:solidFill>
                <a:highlight>
                  <a:srgbClr val="FFFFFF"/>
                </a:highlight>
              </a:rPr>
              <a:t>With the Vault project, students will no longer have to deal with the hassle of manually organizing and tracking their placement documents. The system offers a streamlined and intuitive interface that allows users to upload, store, and categorize their resumes, project details, and other relevant documents. This centralized approach eliminates the need to search through various folders or email attachments, saving valuable time and effort.</a:t>
            </a:r>
            <a:endParaRPr b="1" sz="13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b="1" sz="13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b="1" lang="en-GB" sz="1300">
                <a:solidFill>
                  <a:srgbClr val="222222"/>
                </a:solidFill>
                <a:highlight>
                  <a:srgbClr val="FFFFFF"/>
                </a:highlight>
              </a:rPr>
              <a:t>One of the key benefits of the Vault project is its accessibility. Students can conveniently access their documents from anywhere, anytime, using any device with an internet connection. This flexibility ensures that crucial placement materials are readily available, whether students are attending interviews, networking events, or preparing for their dream job applications.</a:t>
            </a:r>
            <a:endParaRPr b="1" sz="1300">
              <a:solidFill>
                <a:srgbClr val="222222"/>
              </a:solidFill>
              <a:highlight>
                <a:srgbClr val="FFFFFF"/>
              </a:highlight>
            </a:endParaRPr>
          </a:p>
          <a:p>
            <a:pPr indent="0" lvl="0" marL="0" rtl="0" algn="l">
              <a:spcBef>
                <a:spcPts val="0"/>
              </a:spcBef>
              <a:spcAft>
                <a:spcPts val="0"/>
              </a:spcAft>
              <a:buNone/>
            </a:pPr>
            <a:r>
              <a:t/>
            </a:r>
            <a:endParaRPr b="1" sz="1300">
              <a:solidFill>
                <a:srgbClr val="222222"/>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txBox="1"/>
          <p:nvPr>
            <p:ph type="title"/>
          </p:nvPr>
        </p:nvSpPr>
        <p:spPr>
          <a:xfrm>
            <a:off x="514800" y="-203075"/>
            <a:ext cx="8114400" cy="10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400"/>
              <a:t>Project team members</a:t>
            </a:r>
            <a:endParaRPr sz="4400"/>
          </a:p>
        </p:txBody>
      </p:sp>
      <p:grpSp>
        <p:nvGrpSpPr>
          <p:cNvPr id="186" name="Google Shape;186;p14"/>
          <p:cNvGrpSpPr/>
          <p:nvPr/>
        </p:nvGrpSpPr>
        <p:grpSpPr>
          <a:xfrm>
            <a:off x="293625" y="2051575"/>
            <a:ext cx="4612675" cy="1550250"/>
            <a:chOff x="283900" y="2926650"/>
            <a:chExt cx="4612675" cy="1550250"/>
          </a:xfrm>
        </p:grpSpPr>
        <p:grpSp>
          <p:nvGrpSpPr>
            <p:cNvPr id="187" name="Google Shape;187;p14"/>
            <p:cNvGrpSpPr/>
            <p:nvPr/>
          </p:nvGrpSpPr>
          <p:grpSpPr>
            <a:xfrm>
              <a:off x="1919100" y="3439750"/>
              <a:ext cx="2977475" cy="1037150"/>
              <a:chOff x="1919100" y="3439750"/>
              <a:chExt cx="2977475" cy="1037150"/>
            </a:xfrm>
          </p:grpSpPr>
          <p:sp>
            <p:nvSpPr>
              <p:cNvPr id="188" name="Google Shape;188;p14"/>
              <p:cNvSpPr/>
              <p:nvPr/>
            </p:nvSpPr>
            <p:spPr>
              <a:xfrm>
                <a:off x="1919100" y="3439750"/>
                <a:ext cx="2977475" cy="1037150"/>
              </a:xfrm>
              <a:custGeom>
                <a:rect b="b" l="l" r="r" t="t"/>
                <a:pathLst>
                  <a:path extrusionOk="0" h="41486" w="119099">
                    <a:moveTo>
                      <a:pt x="119099" y="0"/>
                    </a:moveTo>
                    <a:lnTo>
                      <a:pt x="45721" y="41486"/>
                    </a:lnTo>
                    <a:lnTo>
                      <a:pt x="1" y="41486"/>
                    </a:lnTo>
                    <a:lnTo>
                      <a:pt x="0" y="1263"/>
                    </a:lnTo>
                  </a:path>
                </a:pathLst>
              </a:custGeom>
              <a:noFill/>
              <a:ln cap="flat" cmpd="sng" w="76200">
                <a:solidFill>
                  <a:schemeClr val="accent2"/>
                </a:solidFill>
                <a:prstDash val="solid"/>
                <a:round/>
                <a:headEnd len="med" w="med" type="none"/>
                <a:tailEnd len="med" w="med" type="none"/>
              </a:ln>
            </p:spPr>
          </p:sp>
          <p:sp>
            <p:nvSpPr>
              <p:cNvPr id="189" name="Google Shape;189;p14"/>
              <p:cNvSpPr/>
              <p:nvPr/>
            </p:nvSpPr>
            <p:spPr>
              <a:xfrm>
                <a:off x="1919100" y="3439750"/>
                <a:ext cx="2977475" cy="1037150"/>
              </a:xfrm>
              <a:custGeom>
                <a:rect b="b" l="l" r="r" t="t"/>
                <a:pathLst>
                  <a:path extrusionOk="0" h="41486" w="119099">
                    <a:moveTo>
                      <a:pt x="119099" y="0"/>
                    </a:moveTo>
                    <a:lnTo>
                      <a:pt x="45721" y="41486"/>
                    </a:lnTo>
                    <a:lnTo>
                      <a:pt x="1" y="41486"/>
                    </a:lnTo>
                    <a:lnTo>
                      <a:pt x="0" y="1263"/>
                    </a:lnTo>
                  </a:path>
                </a:pathLst>
              </a:custGeom>
              <a:noFill/>
              <a:ln cap="flat" cmpd="sng" w="28575">
                <a:solidFill>
                  <a:schemeClr val="accent4"/>
                </a:solidFill>
                <a:prstDash val="solid"/>
                <a:round/>
                <a:headEnd len="med" w="med" type="none"/>
                <a:tailEnd len="med" w="med" type="none"/>
              </a:ln>
            </p:spPr>
          </p:sp>
        </p:grpSp>
        <p:sp>
          <p:nvSpPr>
            <p:cNvPr id="190" name="Google Shape;190;p14"/>
            <p:cNvSpPr txBox="1"/>
            <p:nvPr/>
          </p:nvSpPr>
          <p:spPr>
            <a:xfrm>
              <a:off x="283900" y="2926650"/>
              <a:ext cx="3547800" cy="51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chemeClr val="accent1"/>
                  </a:solidFill>
                  <a:latin typeface="Fira Sans Extra Condensed SemiBold"/>
                  <a:ea typeface="Fira Sans Extra Condensed SemiBold"/>
                  <a:cs typeface="Fira Sans Extra Condensed SemiBold"/>
                  <a:sym typeface="Fira Sans Extra Condensed SemiBold"/>
                </a:rPr>
                <a:t>Ishika Jain - 1DS20CS089</a:t>
              </a:r>
              <a:endParaRPr sz="2000">
                <a:solidFill>
                  <a:schemeClr val="accent1"/>
                </a:solidFill>
                <a:latin typeface="Fira Sans Extra Condensed SemiBold"/>
                <a:ea typeface="Fira Sans Extra Condensed SemiBold"/>
                <a:cs typeface="Fira Sans Extra Condensed SemiBold"/>
                <a:sym typeface="Fira Sans Extra Condensed SemiBold"/>
              </a:endParaRPr>
            </a:p>
          </p:txBody>
        </p:sp>
      </p:grpSp>
      <p:grpSp>
        <p:nvGrpSpPr>
          <p:cNvPr id="191" name="Google Shape;191;p14"/>
          <p:cNvGrpSpPr/>
          <p:nvPr/>
        </p:nvGrpSpPr>
        <p:grpSpPr>
          <a:xfrm rot="-5399297">
            <a:off x="4087115" y="3864441"/>
            <a:ext cx="1294812" cy="32678"/>
            <a:chOff x="2268800" y="1346400"/>
            <a:chExt cx="882325" cy="452600"/>
          </a:xfrm>
        </p:grpSpPr>
        <p:sp>
          <p:nvSpPr>
            <p:cNvPr id="192" name="Google Shape;192;p14"/>
            <p:cNvSpPr/>
            <p:nvPr/>
          </p:nvSpPr>
          <p:spPr>
            <a:xfrm>
              <a:off x="2268800" y="1346400"/>
              <a:ext cx="882325" cy="452600"/>
            </a:xfrm>
            <a:custGeom>
              <a:rect b="b" l="l" r="r" t="t"/>
              <a:pathLst>
                <a:path extrusionOk="0" h="18104" w="35293">
                  <a:moveTo>
                    <a:pt x="0" y="0"/>
                  </a:moveTo>
                  <a:lnTo>
                    <a:pt x="35293" y="0"/>
                  </a:lnTo>
                  <a:lnTo>
                    <a:pt x="35293" y="18104"/>
                  </a:lnTo>
                </a:path>
              </a:pathLst>
            </a:custGeom>
            <a:noFill/>
            <a:ln cap="flat" cmpd="sng" w="76200">
              <a:solidFill>
                <a:schemeClr val="accent2"/>
              </a:solidFill>
              <a:prstDash val="solid"/>
              <a:round/>
              <a:headEnd len="med" w="med" type="none"/>
              <a:tailEnd len="med" w="med" type="none"/>
            </a:ln>
          </p:spPr>
        </p:sp>
        <p:sp>
          <p:nvSpPr>
            <p:cNvPr id="193" name="Google Shape;193;p14"/>
            <p:cNvSpPr/>
            <p:nvPr/>
          </p:nvSpPr>
          <p:spPr>
            <a:xfrm>
              <a:off x="2268800" y="1346400"/>
              <a:ext cx="882325" cy="452600"/>
            </a:xfrm>
            <a:custGeom>
              <a:rect b="b" l="l" r="r" t="t"/>
              <a:pathLst>
                <a:path extrusionOk="0" h="18104" w="35293">
                  <a:moveTo>
                    <a:pt x="0" y="0"/>
                  </a:moveTo>
                  <a:lnTo>
                    <a:pt x="35293" y="0"/>
                  </a:lnTo>
                  <a:lnTo>
                    <a:pt x="35293" y="18104"/>
                  </a:lnTo>
                </a:path>
              </a:pathLst>
            </a:custGeom>
            <a:noFill/>
            <a:ln cap="flat" cmpd="sng" w="28575">
              <a:solidFill>
                <a:schemeClr val="accent4"/>
              </a:solidFill>
              <a:prstDash val="solid"/>
              <a:round/>
              <a:headEnd len="med" w="med" type="none"/>
              <a:tailEnd len="med" w="med" type="none"/>
            </a:ln>
          </p:spPr>
        </p:sp>
      </p:grpSp>
      <p:grpSp>
        <p:nvGrpSpPr>
          <p:cNvPr id="194" name="Google Shape;194;p14"/>
          <p:cNvGrpSpPr/>
          <p:nvPr/>
        </p:nvGrpSpPr>
        <p:grpSpPr>
          <a:xfrm>
            <a:off x="4750989" y="2172125"/>
            <a:ext cx="4594836" cy="1585275"/>
            <a:chOff x="4241764" y="2891625"/>
            <a:chExt cx="4594836" cy="1585275"/>
          </a:xfrm>
        </p:grpSpPr>
        <p:grpSp>
          <p:nvGrpSpPr>
            <p:cNvPr id="195" name="Google Shape;195;p14"/>
            <p:cNvGrpSpPr/>
            <p:nvPr/>
          </p:nvGrpSpPr>
          <p:grpSpPr>
            <a:xfrm>
              <a:off x="4241764" y="3439750"/>
              <a:ext cx="2977475" cy="1037150"/>
              <a:chOff x="4241764" y="3439750"/>
              <a:chExt cx="2977475" cy="1037150"/>
            </a:xfrm>
          </p:grpSpPr>
          <p:sp>
            <p:nvSpPr>
              <p:cNvPr id="196" name="Google Shape;196;p14"/>
              <p:cNvSpPr/>
              <p:nvPr/>
            </p:nvSpPr>
            <p:spPr>
              <a:xfrm flipH="1">
                <a:off x="4241764" y="3439750"/>
                <a:ext cx="2977475" cy="1037150"/>
              </a:xfrm>
              <a:custGeom>
                <a:rect b="b" l="l" r="r" t="t"/>
                <a:pathLst>
                  <a:path extrusionOk="0" h="41486" w="119099">
                    <a:moveTo>
                      <a:pt x="119099" y="0"/>
                    </a:moveTo>
                    <a:lnTo>
                      <a:pt x="45721" y="41486"/>
                    </a:lnTo>
                    <a:lnTo>
                      <a:pt x="1" y="41486"/>
                    </a:lnTo>
                    <a:lnTo>
                      <a:pt x="0" y="1263"/>
                    </a:lnTo>
                  </a:path>
                </a:pathLst>
              </a:custGeom>
              <a:noFill/>
              <a:ln cap="flat" cmpd="sng" w="76200">
                <a:solidFill>
                  <a:schemeClr val="accent2"/>
                </a:solidFill>
                <a:prstDash val="solid"/>
                <a:round/>
                <a:headEnd len="med" w="med" type="none"/>
                <a:tailEnd len="med" w="med" type="none"/>
              </a:ln>
            </p:spPr>
          </p:sp>
          <p:sp>
            <p:nvSpPr>
              <p:cNvPr id="197" name="Google Shape;197;p14"/>
              <p:cNvSpPr/>
              <p:nvPr/>
            </p:nvSpPr>
            <p:spPr>
              <a:xfrm flipH="1">
                <a:off x="4241764" y="3439750"/>
                <a:ext cx="2977475" cy="1037150"/>
              </a:xfrm>
              <a:custGeom>
                <a:rect b="b" l="l" r="r" t="t"/>
                <a:pathLst>
                  <a:path extrusionOk="0" h="41486" w="119099">
                    <a:moveTo>
                      <a:pt x="119099" y="0"/>
                    </a:moveTo>
                    <a:lnTo>
                      <a:pt x="45721" y="41486"/>
                    </a:lnTo>
                    <a:lnTo>
                      <a:pt x="1" y="41486"/>
                    </a:lnTo>
                    <a:lnTo>
                      <a:pt x="0" y="1263"/>
                    </a:lnTo>
                  </a:path>
                </a:pathLst>
              </a:custGeom>
              <a:noFill/>
              <a:ln cap="flat" cmpd="sng" w="28575">
                <a:solidFill>
                  <a:schemeClr val="accent4"/>
                </a:solidFill>
                <a:prstDash val="solid"/>
                <a:round/>
                <a:headEnd len="med" w="med" type="none"/>
                <a:tailEnd len="med" w="med" type="none"/>
              </a:ln>
            </p:spPr>
          </p:sp>
        </p:grpSp>
        <p:sp>
          <p:nvSpPr>
            <p:cNvPr id="198" name="Google Shape;198;p14"/>
            <p:cNvSpPr txBox="1"/>
            <p:nvPr/>
          </p:nvSpPr>
          <p:spPr>
            <a:xfrm>
              <a:off x="5725300" y="2891625"/>
              <a:ext cx="3111300" cy="51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chemeClr val="accent1"/>
                  </a:solidFill>
                  <a:latin typeface="Fira Sans Extra Condensed SemiBold"/>
                  <a:ea typeface="Fira Sans Extra Condensed SemiBold"/>
                  <a:cs typeface="Fira Sans Extra Condensed SemiBold"/>
                  <a:sym typeface="Fira Sans Extra Condensed SemiBold"/>
                </a:rPr>
                <a:t>Janvi Kumari - 1DS20CS088</a:t>
              </a:r>
              <a:endParaRPr sz="2000">
                <a:solidFill>
                  <a:schemeClr val="accent1"/>
                </a:solidFill>
                <a:latin typeface="Fira Sans Extra Condensed SemiBold"/>
                <a:ea typeface="Fira Sans Extra Condensed SemiBold"/>
                <a:cs typeface="Fira Sans Extra Condensed SemiBold"/>
                <a:sym typeface="Fira Sans Extra Condensed SemiBold"/>
              </a:endParaRPr>
            </a:p>
          </p:txBody>
        </p:sp>
      </p:grpSp>
      <p:grpSp>
        <p:nvGrpSpPr>
          <p:cNvPr id="199" name="Google Shape;199;p14"/>
          <p:cNvGrpSpPr/>
          <p:nvPr/>
        </p:nvGrpSpPr>
        <p:grpSpPr>
          <a:xfrm>
            <a:off x="3575674" y="892714"/>
            <a:ext cx="2187185" cy="2942536"/>
            <a:chOff x="3478424" y="1308364"/>
            <a:chExt cx="2187185" cy="2942536"/>
          </a:xfrm>
        </p:grpSpPr>
        <p:sp>
          <p:nvSpPr>
            <p:cNvPr id="200" name="Google Shape;200;p14"/>
            <p:cNvSpPr/>
            <p:nvPr/>
          </p:nvSpPr>
          <p:spPr>
            <a:xfrm>
              <a:off x="3485139" y="2969821"/>
              <a:ext cx="2180470" cy="1281079"/>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a:off x="3793045" y="1947520"/>
              <a:ext cx="1550129" cy="2096604"/>
            </a:xfrm>
            <a:custGeom>
              <a:rect b="b" l="l" r="r" t="t"/>
              <a:pathLst>
                <a:path extrusionOk="0" h="71307" w="52721">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a:off x="3784988" y="1482593"/>
              <a:ext cx="1566242" cy="929825"/>
            </a:xfrm>
            <a:custGeom>
              <a:rect b="b" l="l" r="r" t="t"/>
              <a:pathLst>
                <a:path extrusionOk="0" h="31624" w="53269">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a:off x="3818244" y="2089627"/>
              <a:ext cx="711364" cy="456533"/>
            </a:xfrm>
            <a:custGeom>
              <a:rect b="b" l="l" r="r" t="t"/>
              <a:pathLst>
                <a:path extrusionOk="0" h="15527" w="24194">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a:off x="3818244" y="2153697"/>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3818244" y="2218120"/>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3818244" y="2282543"/>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a:off x="3818244" y="2346966"/>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a:off x="3818244" y="246178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a:off x="3818244" y="2526209"/>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3818244" y="2590250"/>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a:off x="3818244" y="2654673"/>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a:off x="3818244" y="271909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3818244" y="2833916"/>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a:off x="3818244" y="2898339"/>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a:off x="3818244" y="2962762"/>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3818244" y="3026803"/>
              <a:ext cx="711364" cy="456885"/>
            </a:xfrm>
            <a:custGeom>
              <a:rect b="b" l="l" r="r" t="t"/>
              <a:pathLst>
                <a:path extrusionOk="0" h="15539" w="24194">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a:off x="3818244" y="3091226"/>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a:off x="3818244" y="3206046"/>
              <a:ext cx="711364" cy="456533"/>
            </a:xfrm>
            <a:custGeom>
              <a:rect b="b" l="l" r="r" t="t"/>
              <a:pathLst>
                <a:path extrusionOk="0" h="15527" w="24194">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a:off x="3818244" y="3270469"/>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3818244" y="3334892"/>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3818244" y="3399315"/>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3818244" y="3463385"/>
              <a:ext cx="711364" cy="456856"/>
            </a:xfrm>
            <a:custGeom>
              <a:rect b="b" l="l" r="r" t="t"/>
              <a:pathLst>
                <a:path extrusionOk="0" h="15538" w="24194">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4606639" y="2089627"/>
              <a:ext cx="711011" cy="456533"/>
            </a:xfrm>
            <a:custGeom>
              <a:rect b="b" l="l" r="r" t="t"/>
              <a:pathLst>
                <a:path extrusionOk="0" h="15527" w="24182">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4606639" y="2153697"/>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4606639" y="2218120"/>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4606639" y="2282543"/>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4606639" y="2346966"/>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4606639" y="246178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4606639" y="2526209"/>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4606639" y="2590250"/>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a:off x="4606639" y="2654673"/>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p:nvPr/>
          </p:nvSpPr>
          <p:spPr>
            <a:xfrm>
              <a:off x="4606639" y="271909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a:off x="4606639" y="2833916"/>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
            <p:cNvSpPr/>
            <p:nvPr/>
          </p:nvSpPr>
          <p:spPr>
            <a:xfrm>
              <a:off x="4606639" y="2898339"/>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a:off x="4606639" y="2962762"/>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
            <p:cNvSpPr/>
            <p:nvPr/>
          </p:nvSpPr>
          <p:spPr>
            <a:xfrm>
              <a:off x="4606639" y="3026803"/>
              <a:ext cx="711011" cy="456885"/>
            </a:xfrm>
            <a:custGeom>
              <a:rect b="b" l="l" r="r" t="t"/>
              <a:pathLst>
                <a:path extrusionOk="0" h="15539" w="24182">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a:off x="4606639" y="3091226"/>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4606639" y="3206046"/>
              <a:ext cx="711011" cy="456533"/>
            </a:xfrm>
            <a:custGeom>
              <a:rect b="b" l="l" r="r" t="t"/>
              <a:pathLst>
                <a:path extrusionOk="0" h="15527" w="24182">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4606639" y="3270469"/>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4606639" y="3334892"/>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4606639" y="3399315"/>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4606639" y="3463385"/>
              <a:ext cx="711011" cy="456856"/>
            </a:xfrm>
            <a:custGeom>
              <a:rect b="b" l="l" r="r" t="t"/>
              <a:pathLst>
                <a:path extrusionOk="0" h="15538" w="24182">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 name="Google Shape;243;p14"/>
            <p:cNvGrpSpPr/>
            <p:nvPr/>
          </p:nvGrpSpPr>
          <p:grpSpPr>
            <a:xfrm>
              <a:off x="3478424" y="1308364"/>
              <a:ext cx="2180470" cy="1878295"/>
              <a:chOff x="5553063" y="1487604"/>
              <a:chExt cx="1981525" cy="1707075"/>
            </a:xfrm>
          </p:grpSpPr>
          <p:sp>
            <p:nvSpPr>
              <p:cNvPr id="244" name="Google Shape;244;p14"/>
              <p:cNvSpPr/>
              <p:nvPr/>
            </p:nvSpPr>
            <p:spPr>
              <a:xfrm>
                <a:off x="5563488" y="2071829"/>
                <a:ext cx="1960975" cy="1122850"/>
              </a:xfrm>
              <a:custGeom>
                <a:rect b="b" l="l" r="r" t="t"/>
                <a:pathLst>
                  <a:path extrusionOk="0" h="44914" w="78439">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5553063" y="1487604"/>
                <a:ext cx="1981525" cy="1164300"/>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6" name="Google Shape;246;p14"/>
          <p:cNvSpPr txBox="1"/>
          <p:nvPr/>
        </p:nvSpPr>
        <p:spPr>
          <a:xfrm>
            <a:off x="3234513" y="4528175"/>
            <a:ext cx="3000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000">
                <a:solidFill>
                  <a:schemeClr val="accent1"/>
                </a:solidFill>
                <a:latin typeface="Fira Sans Extra Condensed SemiBold"/>
                <a:ea typeface="Fira Sans Extra Condensed SemiBold"/>
                <a:cs typeface="Fira Sans Extra Condensed SemiBold"/>
                <a:sym typeface="Fira Sans Extra Condensed SemiBold"/>
              </a:rPr>
              <a:t>Dheeraj Gajula - 1DS20CS072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5"/>
          <p:cNvSpPr txBox="1"/>
          <p:nvPr>
            <p:ph type="title"/>
          </p:nvPr>
        </p:nvSpPr>
        <p:spPr>
          <a:xfrm>
            <a:off x="514775" y="300700"/>
            <a:ext cx="8114400" cy="51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4400"/>
              <a:t>Abstract</a:t>
            </a:r>
            <a:endParaRPr sz="4400"/>
          </a:p>
        </p:txBody>
      </p:sp>
      <p:grpSp>
        <p:nvGrpSpPr>
          <p:cNvPr id="252" name="Google Shape;252;p15"/>
          <p:cNvGrpSpPr/>
          <p:nvPr/>
        </p:nvGrpSpPr>
        <p:grpSpPr>
          <a:xfrm>
            <a:off x="388875" y="2423264"/>
            <a:ext cx="2827819" cy="1666506"/>
            <a:chOff x="3189100" y="2403814"/>
            <a:chExt cx="2827819" cy="1666506"/>
          </a:xfrm>
        </p:grpSpPr>
        <p:cxnSp>
          <p:nvCxnSpPr>
            <p:cNvPr id="253" name="Google Shape;253;p15"/>
            <p:cNvCxnSpPr/>
            <p:nvPr/>
          </p:nvCxnSpPr>
          <p:spPr>
            <a:xfrm flipH="1" rot="10800000">
              <a:off x="4380086" y="3097333"/>
              <a:ext cx="1594500" cy="945600"/>
            </a:xfrm>
            <a:prstGeom prst="straightConnector1">
              <a:avLst/>
            </a:prstGeom>
            <a:noFill/>
            <a:ln cap="flat" cmpd="sng" w="76200">
              <a:solidFill>
                <a:schemeClr val="accent2"/>
              </a:solidFill>
              <a:prstDash val="solid"/>
              <a:round/>
              <a:headEnd len="med" w="med" type="none"/>
              <a:tailEnd len="med" w="med" type="none"/>
            </a:ln>
          </p:spPr>
        </p:cxnSp>
        <p:cxnSp>
          <p:nvCxnSpPr>
            <p:cNvPr id="254" name="Google Shape;254;p15"/>
            <p:cNvCxnSpPr/>
            <p:nvPr/>
          </p:nvCxnSpPr>
          <p:spPr>
            <a:xfrm>
              <a:off x="3189100" y="3055719"/>
              <a:ext cx="1735800" cy="1014600"/>
            </a:xfrm>
            <a:prstGeom prst="straightConnector1">
              <a:avLst/>
            </a:prstGeom>
            <a:noFill/>
            <a:ln cap="flat" cmpd="sng" w="76200">
              <a:solidFill>
                <a:schemeClr val="accent2"/>
              </a:solidFill>
              <a:prstDash val="solid"/>
              <a:round/>
              <a:headEnd len="med" w="med" type="none"/>
              <a:tailEnd len="med" w="med" type="none"/>
            </a:ln>
          </p:spPr>
        </p:cxnSp>
        <p:cxnSp>
          <p:nvCxnSpPr>
            <p:cNvPr id="255" name="Google Shape;255;p15"/>
            <p:cNvCxnSpPr/>
            <p:nvPr/>
          </p:nvCxnSpPr>
          <p:spPr>
            <a:xfrm>
              <a:off x="4169825" y="2404544"/>
              <a:ext cx="1735800" cy="1014600"/>
            </a:xfrm>
            <a:prstGeom prst="straightConnector1">
              <a:avLst/>
            </a:prstGeom>
            <a:noFill/>
            <a:ln cap="flat" cmpd="sng" w="76200">
              <a:solidFill>
                <a:schemeClr val="accent2"/>
              </a:solidFill>
              <a:prstDash val="solid"/>
              <a:round/>
              <a:headEnd len="med" w="med" type="none"/>
              <a:tailEnd len="med" w="med" type="none"/>
            </a:ln>
          </p:spPr>
        </p:cxnSp>
        <p:cxnSp>
          <p:nvCxnSpPr>
            <p:cNvPr id="256" name="Google Shape;256;p15"/>
            <p:cNvCxnSpPr/>
            <p:nvPr/>
          </p:nvCxnSpPr>
          <p:spPr>
            <a:xfrm flipH="1" rot="10800000">
              <a:off x="3301997" y="2439067"/>
              <a:ext cx="1594500" cy="945600"/>
            </a:xfrm>
            <a:prstGeom prst="straightConnector1">
              <a:avLst/>
            </a:prstGeom>
            <a:noFill/>
            <a:ln cap="flat" cmpd="sng" w="76200">
              <a:solidFill>
                <a:schemeClr val="accent2"/>
              </a:solidFill>
              <a:prstDash val="solid"/>
              <a:round/>
              <a:headEnd len="med" w="med" type="none"/>
              <a:tailEnd len="med" w="med" type="none"/>
            </a:ln>
          </p:spPr>
        </p:cxnSp>
        <p:cxnSp>
          <p:nvCxnSpPr>
            <p:cNvPr id="257" name="Google Shape;257;p15"/>
            <p:cNvCxnSpPr/>
            <p:nvPr/>
          </p:nvCxnSpPr>
          <p:spPr>
            <a:xfrm>
              <a:off x="3189100" y="3054989"/>
              <a:ext cx="1735800" cy="1014600"/>
            </a:xfrm>
            <a:prstGeom prst="straightConnector1">
              <a:avLst/>
            </a:prstGeom>
            <a:noFill/>
            <a:ln cap="flat" cmpd="sng" w="28575">
              <a:solidFill>
                <a:schemeClr val="accent4"/>
              </a:solidFill>
              <a:prstDash val="solid"/>
              <a:round/>
              <a:headEnd len="med" w="med" type="none"/>
              <a:tailEnd len="med" w="med" type="none"/>
            </a:ln>
          </p:spPr>
        </p:cxnSp>
        <p:cxnSp>
          <p:nvCxnSpPr>
            <p:cNvPr id="258" name="Google Shape;258;p15"/>
            <p:cNvCxnSpPr/>
            <p:nvPr/>
          </p:nvCxnSpPr>
          <p:spPr>
            <a:xfrm>
              <a:off x="4169825" y="2403814"/>
              <a:ext cx="1735800" cy="1014600"/>
            </a:xfrm>
            <a:prstGeom prst="straightConnector1">
              <a:avLst/>
            </a:prstGeom>
            <a:noFill/>
            <a:ln cap="flat" cmpd="sng" w="28575">
              <a:solidFill>
                <a:schemeClr val="accent4"/>
              </a:solidFill>
              <a:prstDash val="solid"/>
              <a:round/>
              <a:headEnd len="med" w="med" type="none"/>
              <a:tailEnd len="med" w="med" type="none"/>
            </a:ln>
          </p:spPr>
        </p:cxnSp>
        <p:cxnSp>
          <p:nvCxnSpPr>
            <p:cNvPr id="259" name="Google Shape;259;p15"/>
            <p:cNvCxnSpPr/>
            <p:nvPr/>
          </p:nvCxnSpPr>
          <p:spPr>
            <a:xfrm flipH="1" rot="10800000">
              <a:off x="3301997" y="2438336"/>
              <a:ext cx="1594500" cy="945600"/>
            </a:xfrm>
            <a:prstGeom prst="straightConnector1">
              <a:avLst/>
            </a:prstGeom>
            <a:noFill/>
            <a:ln cap="flat" cmpd="sng" w="28575">
              <a:solidFill>
                <a:schemeClr val="accent4"/>
              </a:solidFill>
              <a:prstDash val="solid"/>
              <a:round/>
              <a:headEnd len="med" w="med" type="none"/>
              <a:tailEnd len="med" w="med" type="none"/>
            </a:ln>
          </p:spPr>
        </p:cxnSp>
        <p:cxnSp>
          <p:nvCxnSpPr>
            <p:cNvPr id="260" name="Google Shape;260;p15"/>
            <p:cNvCxnSpPr/>
            <p:nvPr/>
          </p:nvCxnSpPr>
          <p:spPr>
            <a:xfrm flipH="1" rot="10800000">
              <a:off x="4422419" y="3069111"/>
              <a:ext cx="1594500" cy="945600"/>
            </a:xfrm>
            <a:prstGeom prst="straightConnector1">
              <a:avLst/>
            </a:prstGeom>
            <a:noFill/>
            <a:ln cap="flat" cmpd="sng" w="28575">
              <a:solidFill>
                <a:schemeClr val="accent4"/>
              </a:solidFill>
              <a:prstDash val="solid"/>
              <a:round/>
              <a:headEnd len="med" w="med" type="none"/>
              <a:tailEnd len="med" w="med" type="none"/>
            </a:ln>
          </p:spPr>
        </p:cxnSp>
      </p:grpSp>
      <p:grpSp>
        <p:nvGrpSpPr>
          <p:cNvPr id="261" name="Google Shape;261;p15"/>
          <p:cNvGrpSpPr/>
          <p:nvPr/>
        </p:nvGrpSpPr>
        <p:grpSpPr>
          <a:xfrm>
            <a:off x="1163162" y="1426267"/>
            <a:ext cx="1165988" cy="1568666"/>
            <a:chOff x="3478424" y="1308364"/>
            <a:chExt cx="2187185" cy="2942536"/>
          </a:xfrm>
        </p:grpSpPr>
        <p:sp>
          <p:nvSpPr>
            <p:cNvPr id="262" name="Google Shape;262;p15"/>
            <p:cNvSpPr/>
            <p:nvPr/>
          </p:nvSpPr>
          <p:spPr>
            <a:xfrm>
              <a:off x="3485139" y="2969821"/>
              <a:ext cx="2180470" cy="1281079"/>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a:off x="3793045" y="1947520"/>
              <a:ext cx="1550129" cy="2096604"/>
            </a:xfrm>
            <a:custGeom>
              <a:rect b="b" l="l" r="r" t="t"/>
              <a:pathLst>
                <a:path extrusionOk="0" h="71307" w="52721">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a:off x="3784988" y="1482593"/>
              <a:ext cx="1566242" cy="929825"/>
            </a:xfrm>
            <a:custGeom>
              <a:rect b="b" l="l" r="r" t="t"/>
              <a:pathLst>
                <a:path extrusionOk="0" h="31624" w="53269">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a:off x="3818244" y="2089627"/>
              <a:ext cx="711364" cy="456533"/>
            </a:xfrm>
            <a:custGeom>
              <a:rect b="b" l="l" r="r" t="t"/>
              <a:pathLst>
                <a:path extrusionOk="0" h="15527" w="24194">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3818244" y="2153697"/>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p:nvPr/>
          </p:nvSpPr>
          <p:spPr>
            <a:xfrm>
              <a:off x="3818244" y="2218120"/>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a:off x="3818244" y="2282543"/>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
            <p:cNvSpPr/>
            <p:nvPr/>
          </p:nvSpPr>
          <p:spPr>
            <a:xfrm>
              <a:off x="3818244" y="2346966"/>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
            <p:cNvSpPr/>
            <p:nvPr/>
          </p:nvSpPr>
          <p:spPr>
            <a:xfrm>
              <a:off x="3818244" y="246178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
            <p:cNvSpPr/>
            <p:nvPr/>
          </p:nvSpPr>
          <p:spPr>
            <a:xfrm>
              <a:off x="3818244" y="2526209"/>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5"/>
            <p:cNvSpPr/>
            <p:nvPr/>
          </p:nvSpPr>
          <p:spPr>
            <a:xfrm>
              <a:off x="3818244" y="2590250"/>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5"/>
            <p:cNvSpPr/>
            <p:nvPr/>
          </p:nvSpPr>
          <p:spPr>
            <a:xfrm>
              <a:off x="3818244" y="2654673"/>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5"/>
            <p:cNvSpPr/>
            <p:nvPr/>
          </p:nvSpPr>
          <p:spPr>
            <a:xfrm>
              <a:off x="3818244" y="271909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
            <p:cNvSpPr/>
            <p:nvPr/>
          </p:nvSpPr>
          <p:spPr>
            <a:xfrm>
              <a:off x="3818244" y="2833916"/>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p:nvPr/>
          </p:nvSpPr>
          <p:spPr>
            <a:xfrm>
              <a:off x="3818244" y="2898339"/>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a:off x="3818244" y="2962762"/>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3818244" y="3026803"/>
              <a:ext cx="711364" cy="456885"/>
            </a:xfrm>
            <a:custGeom>
              <a:rect b="b" l="l" r="r" t="t"/>
              <a:pathLst>
                <a:path extrusionOk="0" h="15539" w="24194">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a:off x="3818244" y="3091226"/>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5"/>
            <p:cNvSpPr/>
            <p:nvPr/>
          </p:nvSpPr>
          <p:spPr>
            <a:xfrm>
              <a:off x="3818244" y="3206046"/>
              <a:ext cx="711364" cy="456533"/>
            </a:xfrm>
            <a:custGeom>
              <a:rect b="b" l="l" r="r" t="t"/>
              <a:pathLst>
                <a:path extrusionOk="0" h="15527" w="24194">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a:off x="3818244" y="3270469"/>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a:off x="3818244" y="3334892"/>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a:off x="3818244" y="3399315"/>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a:off x="3818244" y="3463385"/>
              <a:ext cx="711364" cy="456856"/>
            </a:xfrm>
            <a:custGeom>
              <a:rect b="b" l="l" r="r" t="t"/>
              <a:pathLst>
                <a:path extrusionOk="0" h="15538" w="24194">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a:off x="4606639" y="2089627"/>
              <a:ext cx="711011" cy="456533"/>
            </a:xfrm>
            <a:custGeom>
              <a:rect b="b" l="l" r="r" t="t"/>
              <a:pathLst>
                <a:path extrusionOk="0" h="15527" w="24182">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4606639" y="2153697"/>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4606639" y="2218120"/>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4606639" y="2282543"/>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4606639" y="2346966"/>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4606639" y="246178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4606639" y="2526209"/>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4606639" y="2590250"/>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4606639" y="2654673"/>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4606639" y="271909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4606639" y="2833916"/>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4606639" y="2898339"/>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4606639" y="2962762"/>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4606639" y="3026803"/>
              <a:ext cx="711011" cy="456885"/>
            </a:xfrm>
            <a:custGeom>
              <a:rect b="b" l="l" r="r" t="t"/>
              <a:pathLst>
                <a:path extrusionOk="0" h="15539" w="24182">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4606639" y="3091226"/>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4606639" y="3206046"/>
              <a:ext cx="711011" cy="456533"/>
            </a:xfrm>
            <a:custGeom>
              <a:rect b="b" l="l" r="r" t="t"/>
              <a:pathLst>
                <a:path extrusionOk="0" h="15527" w="24182">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4606639" y="3270469"/>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606639" y="3334892"/>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4606639" y="3399315"/>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p:nvPr/>
          </p:nvSpPr>
          <p:spPr>
            <a:xfrm>
              <a:off x="4606639" y="3463385"/>
              <a:ext cx="711011" cy="456856"/>
            </a:xfrm>
            <a:custGeom>
              <a:rect b="b" l="l" r="r" t="t"/>
              <a:pathLst>
                <a:path extrusionOk="0" h="15538" w="24182">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15"/>
            <p:cNvGrpSpPr/>
            <p:nvPr/>
          </p:nvGrpSpPr>
          <p:grpSpPr>
            <a:xfrm>
              <a:off x="3478424" y="1308364"/>
              <a:ext cx="2180470" cy="1878295"/>
              <a:chOff x="5553063" y="1487604"/>
              <a:chExt cx="1981525" cy="1707075"/>
            </a:xfrm>
          </p:grpSpPr>
          <p:sp>
            <p:nvSpPr>
              <p:cNvPr id="306" name="Google Shape;306;p15"/>
              <p:cNvSpPr/>
              <p:nvPr/>
            </p:nvSpPr>
            <p:spPr>
              <a:xfrm>
                <a:off x="5563488" y="2071829"/>
                <a:ext cx="1960975" cy="1122850"/>
              </a:xfrm>
              <a:custGeom>
                <a:rect b="b" l="l" r="r" t="t"/>
                <a:pathLst>
                  <a:path extrusionOk="0" h="44914" w="78439">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a:off x="5553063" y="1487604"/>
                <a:ext cx="1981525" cy="1164300"/>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8" name="Google Shape;308;p15"/>
          <p:cNvGrpSpPr/>
          <p:nvPr/>
        </p:nvGrpSpPr>
        <p:grpSpPr>
          <a:xfrm>
            <a:off x="2283684" y="2079238"/>
            <a:ext cx="1165988" cy="1568666"/>
            <a:chOff x="3478424" y="1308364"/>
            <a:chExt cx="2187185" cy="2942536"/>
          </a:xfrm>
        </p:grpSpPr>
        <p:sp>
          <p:nvSpPr>
            <p:cNvPr id="309" name="Google Shape;309;p15"/>
            <p:cNvSpPr/>
            <p:nvPr/>
          </p:nvSpPr>
          <p:spPr>
            <a:xfrm>
              <a:off x="3485139" y="2969821"/>
              <a:ext cx="2180470" cy="1281079"/>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a:off x="3793045" y="1947520"/>
              <a:ext cx="1550129" cy="2096604"/>
            </a:xfrm>
            <a:custGeom>
              <a:rect b="b" l="l" r="r" t="t"/>
              <a:pathLst>
                <a:path extrusionOk="0" h="71307" w="52721">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a:off x="3784988" y="1482593"/>
              <a:ext cx="1566242" cy="929825"/>
            </a:xfrm>
            <a:custGeom>
              <a:rect b="b" l="l" r="r" t="t"/>
              <a:pathLst>
                <a:path extrusionOk="0" h="31624" w="53269">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a:off x="3818244" y="2089627"/>
              <a:ext cx="711364" cy="456533"/>
            </a:xfrm>
            <a:custGeom>
              <a:rect b="b" l="l" r="r" t="t"/>
              <a:pathLst>
                <a:path extrusionOk="0" h="15527" w="24194">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p:cNvSpPr/>
            <p:nvPr/>
          </p:nvSpPr>
          <p:spPr>
            <a:xfrm>
              <a:off x="3818244" y="2153697"/>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
            <p:cNvSpPr/>
            <p:nvPr/>
          </p:nvSpPr>
          <p:spPr>
            <a:xfrm>
              <a:off x="3818244" y="2218120"/>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
            <p:cNvSpPr/>
            <p:nvPr/>
          </p:nvSpPr>
          <p:spPr>
            <a:xfrm>
              <a:off x="3818244" y="2282543"/>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5"/>
            <p:cNvSpPr/>
            <p:nvPr/>
          </p:nvSpPr>
          <p:spPr>
            <a:xfrm>
              <a:off x="3818244" y="2346966"/>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5"/>
            <p:cNvSpPr/>
            <p:nvPr/>
          </p:nvSpPr>
          <p:spPr>
            <a:xfrm>
              <a:off x="3818244" y="246178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5"/>
            <p:cNvSpPr/>
            <p:nvPr/>
          </p:nvSpPr>
          <p:spPr>
            <a:xfrm>
              <a:off x="3818244" y="2526209"/>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5"/>
            <p:cNvSpPr/>
            <p:nvPr/>
          </p:nvSpPr>
          <p:spPr>
            <a:xfrm>
              <a:off x="3818244" y="2590250"/>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5"/>
            <p:cNvSpPr/>
            <p:nvPr/>
          </p:nvSpPr>
          <p:spPr>
            <a:xfrm>
              <a:off x="3818244" y="2654673"/>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5"/>
            <p:cNvSpPr/>
            <p:nvPr/>
          </p:nvSpPr>
          <p:spPr>
            <a:xfrm>
              <a:off x="3818244" y="271909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5"/>
            <p:cNvSpPr/>
            <p:nvPr/>
          </p:nvSpPr>
          <p:spPr>
            <a:xfrm>
              <a:off x="3818244" y="2833916"/>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5"/>
            <p:cNvSpPr/>
            <p:nvPr/>
          </p:nvSpPr>
          <p:spPr>
            <a:xfrm>
              <a:off x="3818244" y="2898339"/>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5"/>
            <p:cNvSpPr/>
            <p:nvPr/>
          </p:nvSpPr>
          <p:spPr>
            <a:xfrm>
              <a:off x="3818244" y="2962762"/>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5"/>
            <p:cNvSpPr/>
            <p:nvPr/>
          </p:nvSpPr>
          <p:spPr>
            <a:xfrm>
              <a:off x="3818244" y="3026803"/>
              <a:ext cx="711364" cy="456885"/>
            </a:xfrm>
            <a:custGeom>
              <a:rect b="b" l="l" r="r" t="t"/>
              <a:pathLst>
                <a:path extrusionOk="0" h="15539" w="24194">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5"/>
            <p:cNvSpPr/>
            <p:nvPr/>
          </p:nvSpPr>
          <p:spPr>
            <a:xfrm>
              <a:off x="3818244" y="3091226"/>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5"/>
            <p:cNvSpPr/>
            <p:nvPr/>
          </p:nvSpPr>
          <p:spPr>
            <a:xfrm>
              <a:off x="3818244" y="3206046"/>
              <a:ext cx="711364" cy="456533"/>
            </a:xfrm>
            <a:custGeom>
              <a:rect b="b" l="l" r="r" t="t"/>
              <a:pathLst>
                <a:path extrusionOk="0" h="15527" w="24194">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5"/>
            <p:cNvSpPr/>
            <p:nvPr/>
          </p:nvSpPr>
          <p:spPr>
            <a:xfrm>
              <a:off x="3818244" y="3270469"/>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5"/>
            <p:cNvSpPr/>
            <p:nvPr/>
          </p:nvSpPr>
          <p:spPr>
            <a:xfrm>
              <a:off x="3818244" y="3334892"/>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5"/>
            <p:cNvSpPr/>
            <p:nvPr/>
          </p:nvSpPr>
          <p:spPr>
            <a:xfrm>
              <a:off x="3818244" y="3399315"/>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5"/>
            <p:cNvSpPr/>
            <p:nvPr/>
          </p:nvSpPr>
          <p:spPr>
            <a:xfrm>
              <a:off x="3818244" y="3463385"/>
              <a:ext cx="711364" cy="456856"/>
            </a:xfrm>
            <a:custGeom>
              <a:rect b="b" l="l" r="r" t="t"/>
              <a:pathLst>
                <a:path extrusionOk="0" h="15538" w="24194">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5"/>
            <p:cNvSpPr/>
            <p:nvPr/>
          </p:nvSpPr>
          <p:spPr>
            <a:xfrm>
              <a:off x="4606639" y="2089627"/>
              <a:ext cx="711011" cy="456533"/>
            </a:xfrm>
            <a:custGeom>
              <a:rect b="b" l="l" r="r" t="t"/>
              <a:pathLst>
                <a:path extrusionOk="0" h="15527" w="24182">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5"/>
            <p:cNvSpPr/>
            <p:nvPr/>
          </p:nvSpPr>
          <p:spPr>
            <a:xfrm>
              <a:off x="4606639" y="2153697"/>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5"/>
            <p:cNvSpPr/>
            <p:nvPr/>
          </p:nvSpPr>
          <p:spPr>
            <a:xfrm>
              <a:off x="4606639" y="2218120"/>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5"/>
            <p:cNvSpPr/>
            <p:nvPr/>
          </p:nvSpPr>
          <p:spPr>
            <a:xfrm>
              <a:off x="4606639" y="2282543"/>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5"/>
            <p:cNvSpPr/>
            <p:nvPr/>
          </p:nvSpPr>
          <p:spPr>
            <a:xfrm>
              <a:off x="4606639" y="2346966"/>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5"/>
            <p:cNvSpPr/>
            <p:nvPr/>
          </p:nvSpPr>
          <p:spPr>
            <a:xfrm>
              <a:off x="4606639" y="246178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5"/>
            <p:cNvSpPr/>
            <p:nvPr/>
          </p:nvSpPr>
          <p:spPr>
            <a:xfrm>
              <a:off x="4606639" y="2526209"/>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5"/>
            <p:cNvSpPr/>
            <p:nvPr/>
          </p:nvSpPr>
          <p:spPr>
            <a:xfrm>
              <a:off x="4606639" y="2590250"/>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5"/>
            <p:cNvSpPr/>
            <p:nvPr/>
          </p:nvSpPr>
          <p:spPr>
            <a:xfrm>
              <a:off x="4606639" y="2654673"/>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5"/>
            <p:cNvSpPr/>
            <p:nvPr/>
          </p:nvSpPr>
          <p:spPr>
            <a:xfrm>
              <a:off x="4606639" y="271909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5"/>
            <p:cNvSpPr/>
            <p:nvPr/>
          </p:nvSpPr>
          <p:spPr>
            <a:xfrm>
              <a:off x="4606639" y="2833916"/>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5"/>
            <p:cNvSpPr/>
            <p:nvPr/>
          </p:nvSpPr>
          <p:spPr>
            <a:xfrm>
              <a:off x="4606639" y="2898339"/>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5"/>
            <p:cNvSpPr/>
            <p:nvPr/>
          </p:nvSpPr>
          <p:spPr>
            <a:xfrm>
              <a:off x="4606639" y="2962762"/>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5"/>
            <p:cNvSpPr/>
            <p:nvPr/>
          </p:nvSpPr>
          <p:spPr>
            <a:xfrm>
              <a:off x="4606639" y="3026803"/>
              <a:ext cx="711011" cy="456885"/>
            </a:xfrm>
            <a:custGeom>
              <a:rect b="b" l="l" r="r" t="t"/>
              <a:pathLst>
                <a:path extrusionOk="0" h="15539" w="24182">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p:nvPr/>
          </p:nvSpPr>
          <p:spPr>
            <a:xfrm>
              <a:off x="4606639" y="3091226"/>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5"/>
            <p:cNvSpPr/>
            <p:nvPr/>
          </p:nvSpPr>
          <p:spPr>
            <a:xfrm>
              <a:off x="4606639" y="3206046"/>
              <a:ext cx="711011" cy="456533"/>
            </a:xfrm>
            <a:custGeom>
              <a:rect b="b" l="l" r="r" t="t"/>
              <a:pathLst>
                <a:path extrusionOk="0" h="15527" w="24182">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5"/>
            <p:cNvSpPr/>
            <p:nvPr/>
          </p:nvSpPr>
          <p:spPr>
            <a:xfrm>
              <a:off x="4606639" y="3270469"/>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5"/>
            <p:cNvSpPr/>
            <p:nvPr/>
          </p:nvSpPr>
          <p:spPr>
            <a:xfrm>
              <a:off x="4606639" y="3334892"/>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5"/>
            <p:cNvSpPr/>
            <p:nvPr/>
          </p:nvSpPr>
          <p:spPr>
            <a:xfrm>
              <a:off x="4606639" y="3399315"/>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5"/>
            <p:cNvSpPr/>
            <p:nvPr/>
          </p:nvSpPr>
          <p:spPr>
            <a:xfrm>
              <a:off x="4606639" y="3463385"/>
              <a:ext cx="711011" cy="456856"/>
            </a:xfrm>
            <a:custGeom>
              <a:rect b="b" l="l" r="r" t="t"/>
              <a:pathLst>
                <a:path extrusionOk="0" h="15538" w="24182">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15"/>
            <p:cNvGrpSpPr/>
            <p:nvPr/>
          </p:nvGrpSpPr>
          <p:grpSpPr>
            <a:xfrm>
              <a:off x="3478424" y="1308364"/>
              <a:ext cx="2180470" cy="1878295"/>
              <a:chOff x="5553063" y="1487604"/>
              <a:chExt cx="1981525" cy="1707075"/>
            </a:xfrm>
          </p:grpSpPr>
          <p:sp>
            <p:nvSpPr>
              <p:cNvPr id="353" name="Google Shape;353;p15"/>
              <p:cNvSpPr/>
              <p:nvPr/>
            </p:nvSpPr>
            <p:spPr>
              <a:xfrm>
                <a:off x="5563488" y="2071829"/>
                <a:ext cx="1960975" cy="1122850"/>
              </a:xfrm>
              <a:custGeom>
                <a:rect b="b" l="l" r="r" t="t"/>
                <a:pathLst>
                  <a:path extrusionOk="0" h="44914" w="78439">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5"/>
              <p:cNvSpPr/>
              <p:nvPr/>
            </p:nvSpPr>
            <p:spPr>
              <a:xfrm>
                <a:off x="5553063" y="1487604"/>
                <a:ext cx="1981525" cy="1164300"/>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5" name="Google Shape;355;p15"/>
          <p:cNvGrpSpPr/>
          <p:nvPr/>
        </p:nvGrpSpPr>
        <p:grpSpPr>
          <a:xfrm>
            <a:off x="126018" y="2049969"/>
            <a:ext cx="1165988" cy="1568666"/>
            <a:chOff x="3478424" y="1308364"/>
            <a:chExt cx="2187185" cy="2942536"/>
          </a:xfrm>
        </p:grpSpPr>
        <p:sp>
          <p:nvSpPr>
            <p:cNvPr id="356" name="Google Shape;356;p15"/>
            <p:cNvSpPr/>
            <p:nvPr/>
          </p:nvSpPr>
          <p:spPr>
            <a:xfrm>
              <a:off x="3485139" y="2969821"/>
              <a:ext cx="2180470" cy="1281079"/>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5"/>
            <p:cNvSpPr/>
            <p:nvPr/>
          </p:nvSpPr>
          <p:spPr>
            <a:xfrm>
              <a:off x="3793045" y="1947520"/>
              <a:ext cx="1550129" cy="2096604"/>
            </a:xfrm>
            <a:custGeom>
              <a:rect b="b" l="l" r="r" t="t"/>
              <a:pathLst>
                <a:path extrusionOk="0" h="71307" w="52721">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5"/>
            <p:cNvSpPr/>
            <p:nvPr/>
          </p:nvSpPr>
          <p:spPr>
            <a:xfrm>
              <a:off x="3784988" y="1482593"/>
              <a:ext cx="1566242" cy="929825"/>
            </a:xfrm>
            <a:custGeom>
              <a:rect b="b" l="l" r="r" t="t"/>
              <a:pathLst>
                <a:path extrusionOk="0" h="31624" w="53269">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5"/>
            <p:cNvSpPr/>
            <p:nvPr/>
          </p:nvSpPr>
          <p:spPr>
            <a:xfrm>
              <a:off x="3818244" y="2089627"/>
              <a:ext cx="711364" cy="456533"/>
            </a:xfrm>
            <a:custGeom>
              <a:rect b="b" l="l" r="r" t="t"/>
              <a:pathLst>
                <a:path extrusionOk="0" h="15527" w="24194">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5"/>
            <p:cNvSpPr/>
            <p:nvPr/>
          </p:nvSpPr>
          <p:spPr>
            <a:xfrm>
              <a:off x="3818244" y="2153697"/>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5"/>
            <p:cNvSpPr/>
            <p:nvPr/>
          </p:nvSpPr>
          <p:spPr>
            <a:xfrm>
              <a:off x="3818244" y="2218120"/>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5"/>
            <p:cNvSpPr/>
            <p:nvPr/>
          </p:nvSpPr>
          <p:spPr>
            <a:xfrm>
              <a:off x="3818244" y="2282543"/>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5"/>
            <p:cNvSpPr/>
            <p:nvPr/>
          </p:nvSpPr>
          <p:spPr>
            <a:xfrm>
              <a:off x="3818244" y="2346966"/>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5"/>
            <p:cNvSpPr/>
            <p:nvPr/>
          </p:nvSpPr>
          <p:spPr>
            <a:xfrm>
              <a:off x="3818244" y="246178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5"/>
            <p:cNvSpPr/>
            <p:nvPr/>
          </p:nvSpPr>
          <p:spPr>
            <a:xfrm>
              <a:off x="3818244" y="2526209"/>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5"/>
            <p:cNvSpPr/>
            <p:nvPr/>
          </p:nvSpPr>
          <p:spPr>
            <a:xfrm>
              <a:off x="3818244" y="2590250"/>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5"/>
            <p:cNvSpPr/>
            <p:nvPr/>
          </p:nvSpPr>
          <p:spPr>
            <a:xfrm>
              <a:off x="3818244" y="2654673"/>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5"/>
            <p:cNvSpPr/>
            <p:nvPr/>
          </p:nvSpPr>
          <p:spPr>
            <a:xfrm>
              <a:off x="3818244" y="271909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5"/>
            <p:cNvSpPr/>
            <p:nvPr/>
          </p:nvSpPr>
          <p:spPr>
            <a:xfrm>
              <a:off x="3818244" y="2833916"/>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5"/>
            <p:cNvSpPr/>
            <p:nvPr/>
          </p:nvSpPr>
          <p:spPr>
            <a:xfrm>
              <a:off x="3818244" y="2898339"/>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5"/>
            <p:cNvSpPr/>
            <p:nvPr/>
          </p:nvSpPr>
          <p:spPr>
            <a:xfrm>
              <a:off x="3818244" y="2962762"/>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5"/>
            <p:cNvSpPr/>
            <p:nvPr/>
          </p:nvSpPr>
          <p:spPr>
            <a:xfrm>
              <a:off x="3818244" y="3026803"/>
              <a:ext cx="711364" cy="456885"/>
            </a:xfrm>
            <a:custGeom>
              <a:rect b="b" l="l" r="r" t="t"/>
              <a:pathLst>
                <a:path extrusionOk="0" h="15539" w="24194">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5"/>
            <p:cNvSpPr/>
            <p:nvPr/>
          </p:nvSpPr>
          <p:spPr>
            <a:xfrm>
              <a:off x="3818244" y="3091226"/>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5"/>
            <p:cNvSpPr/>
            <p:nvPr/>
          </p:nvSpPr>
          <p:spPr>
            <a:xfrm>
              <a:off x="3818244" y="3206046"/>
              <a:ext cx="711364" cy="456533"/>
            </a:xfrm>
            <a:custGeom>
              <a:rect b="b" l="l" r="r" t="t"/>
              <a:pathLst>
                <a:path extrusionOk="0" h="15527" w="24194">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5"/>
            <p:cNvSpPr/>
            <p:nvPr/>
          </p:nvSpPr>
          <p:spPr>
            <a:xfrm>
              <a:off x="3818244" y="3270469"/>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5"/>
            <p:cNvSpPr/>
            <p:nvPr/>
          </p:nvSpPr>
          <p:spPr>
            <a:xfrm>
              <a:off x="3818244" y="3334892"/>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5"/>
            <p:cNvSpPr/>
            <p:nvPr/>
          </p:nvSpPr>
          <p:spPr>
            <a:xfrm>
              <a:off x="3818244" y="3399315"/>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5"/>
            <p:cNvSpPr/>
            <p:nvPr/>
          </p:nvSpPr>
          <p:spPr>
            <a:xfrm>
              <a:off x="3818244" y="3463385"/>
              <a:ext cx="711364" cy="456856"/>
            </a:xfrm>
            <a:custGeom>
              <a:rect b="b" l="l" r="r" t="t"/>
              <a:pathLst>
                <a:path extrusionOk="0" h="15538" w="24194">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5"/>
            <p:cNvSpPr/>
            <p:nvPr/>
          </p:nvSpPr>
          <p:spPr>
            <a:xfrm>
              <a:off x="4606639" y="2089627"/>
              <a:ext cx="711011" cy="456533"/>
            </a:xfrm>
            <a:custGeom>
              <a:rect b="b" l="l" r="r" t="t"/>
              <a:pathLst>
                <a:path extrusionOk="0" h="15527" w="24182">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5"/>
            <p:cNvSpPr/>
            <p:nvPr/>
          </p:nvSpPr>
          <p:spPr>
            <a:xfrm>
              <a:off x="4606639" y="2153697"/>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5"/>
            <p:cNvSpPr/>
            <p:nvPr/>
          </p:nvSpPr>
          <p:spPr>
            <a:xfrm>
              <a:off x="4606639" y="2218120"/>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5"/>
            <p:cNvSpPr/>
            <p:nvPr/>
          </p:nvSpPr>
          <p:spPr>
            <a:xfrm>
              <a:off x="4606639" y="2282543"/>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5"/>
            <p:cNvSpPr/>
            <p:nvPr/>
          </p:nvSpPr>
          <p:spPr>
            <a:xfrm>
              <a:off x="4606639" y="2346966"/>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5"/>
            <p:cNvSpPr/>
            <p:nvPr/>
          </p:nvSpPr>
          <p:spPr>
            <a:xfrm>
              <a:off x="4606639" y="246178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5"/>
            <p:cNvSpPr/>
            <p:nvPr/>
          </p:nvSpPr>
          <p:spPr>
            <a:xfrm>
              <a:off x="4606639" y="2526209"/>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5"/>
            <p:cNvSpPr/>
            <p:nvPr/>
          </p:nvSpPr>
          <p:spPr>
            <a:xfrm>
              <a:off x="4606639" y="2590250"/>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5"/>
            <p:cNvSpPr/>
            <p:nvPr/>
          </p:nvSpPr>
          <p:spPr>
            <a:xfrm>
              <a:off x="4606639" y="2654673"/>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5"/>
            <p:cNvSpPr/>
            <p:nvPr/>
          </p:nvSpPr>
          <p:spPr>
            <a:xfrm>
              <a:off x="4606639" y="271909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5"/>
            <p:cNvSpPr/>
            <p:nvPr/>
          </p:nvSpPr>
          <p:spPr>
            <a:xfrm>
              <a:off x="4606639" y="2833916"/>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5"/>
            <p:cNvSpPr/>
            <p:nvPr/>
          </p:nvSpPr>
          <p:spPr>
            <a:xfrm>
              <a:off x="4606639" y="2898339"/>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5"/>
            <p:cNvSpPr/>
            <p:nvPr/>
          </p:nvSpPr>
          <p:spPr>
            <a:xfrm>
              <a:off x="4606639" y="2962762"/>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5"/>
            <p:cNvSpPr/>
            <p:nvPr/>
          </p:nvSpPr>
          <p:spPr>
            <a:xfrm>
              <a:off x="4606639" y="3026803"/>
              <a:ext cx="711011" cy="456885"/>
            </a:xfrm>
            <a:custGeom>
              <a:rect b="b" l="l" r="r" t="t"/>
              <a:pathLst>
                <a:path extrusionOk="0" h="15539" w="24182">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5"/>
            <p:cNvSpPr/>
            <p:nvPr/>
          </p:nvSpPr>
          <p:spPr>
            <a:xfrm>
              <a:off x="4606639" y="3091226"/>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5"/>
            <p:cNvSpPr/>
            <p:nvPr/>
          </p:nvSpPr>
          <p:spPr>
            <a:xfrm>
              <a:off x="4606639" y="3206046"/>
              <a:ext cx="711011" cy="456533"/>
            </a:xfrm>
            <a:custGeom>
              <a:rect b="b" l="l" r="r" t="t"/>
              <a:pathLst>
                <a:path extrusionOk="0" h="15527" w="24182">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5"/>
            <p:cNvSpPr/>
            <p:nvPr/>
          </p:nvSpPr>
          <p:spPr>
            <a:xfrm>
              <a:off x="4606639" y="3270469"/>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5"/>
            <p:cNvSpPr/>
            <p:nvPr/>
          </p:nvSpPr>
          <p:spPr>
            <a:xfrm>
              <a:off x="4606639" y="3334892"/>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5"/>
            <p:cNvSpPr/>
            <p:nvPr/>
          </p:nvSpPr>
          <p:spPr>
            <a:xfrm>
              <a:off x="4606639" y="3399315"/>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5"/>
            <p:cNvSpPr/>
            <p:nvPr/>
          </p:nvSpPr>
          <p:spPr>
            <a:xfrm>
              <a:off x="4606639" y="3463385"/>
              <a:ext cx="711011" cy="456856"/>
            </a:xfrm>
            <a:custGeom>
              <a:rect b="b" l="l" r="r" t="t"/>
              <a:pathLst>
                <a:path extrusionOk="0" h="15538" w="24182">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5"/>
            <p:cNvGrpSpPr/>
            <p:nvPr/>
          </p:nvGrpSpPr>
          <p:grpSpPr>
            <a:xfrm>
              <a:off x="3478424" y="1308364"/>
              <a:ext cx="2180470" cy="1878295"/>
              <a:chOff x="5553063" y="1487604"/>
              <a:chExt cx="1981525" cy="1707075"/>
            </a:xfrm>
          </p:grpSpPr>
          <p:sp>
            <p:nvSpPr>
              <p:cNvPr id="400" name="Google Shape;400;p15"/>
              <p:cNvSpPr/>
              <p:nvPr/>
            </p:nvSpPr>
            <p:spPr>
              <a:xfrm>
                <a:off x="5563488" y="2071829"/>
                <a:ext cx="1960975" cy="1122850"/>
              </a:xfrm>
              <a:custGeom>
                <a:rect b="b" l="l" r="r" t="t"/>
                <a:pathLst>
                  <a:path extrusionOk="0" h="44914" w="78439">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5"/>
              <p:cNvSpPr/>
              <p:nvPr/>
            </p:nvSpPr>
            <p:spPr>
              <a:xfrm>
                <a:off x="5553063" y="1487604"/>
                <a:ext cx="1981525" cy="1164300"/>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2" name="Google Shape;402;p15"/>
          <p:cNvGrpSpPr/>
          <p:nvPr/>
        </p:nvGrpSpPr>
        <p:grpSpPr>
          <a:xfrm>
            <a:off x="1246540" y="2702941"/>
            <a:ext cx="1165988" cy="1568666"/>
            <a:chOff x="3478424" y="1308364"/>
            <a:chExt cx="2187185" cy="2942536"/>
          </a:xfrm>
        </p:grpSpPr>
        <p:sp>
          <p:nvSpPr>
            <p:cNvPr id="403" name="Google Shape;403;p15"/>
            <p:cNvSpPr/>
            <p:nvPr/>
          </p:nvSpPr>
          <p:spPr>
            <a:xfrm>
              <a:off x="3485139" y="2969821"/>
              <a:ext cx="2180470" cy="1281079"/>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5"/>
            <p:cNvSpPr/>
            <p:nvPr/>
          </p:nvSpPr>
          <p:spPr>
            <a:xfrm>
              <a:off x="3793045" y="1947520"/>
              <a:ext cx="1550129" cy="2096604"/>
            </a:xfrm>
            <a:custGeom>
              <a:rect b="b" l="l" r="r" t="t"/>
              <a:pathLst>
                <a:path extrusionOk="0" h="71307" w="52721">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5"/>
            <p:cNvSpPr/>
            <p:nvPr/>
          </p:nvSpPr>
          <p:spPr>
            <a:xfrm>
              <a:off x="3784988" y="1482593"/>
              <a:ext cx="1566242" cy="929825"/>
            </a:xfrm>
            <a:custGeom>
              <a:rect b="b" l="l" r="r" t="t"/>
              <a:pathLst>
                <a:path extrusionOk="0" h="31624" w="53269">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5"/>
            <p:cNvSpPr/>
            <p:nvPr/>
          </p:nvSpPr>
          <p:spPr>
            <a:xfrm>
              <a:off x="3818244" y="2089627"/>
              <a:ext cx="711364" cy="456533"/>
            </a:xfrm>
            <a:custGeom>
              <a:rect b="b" l="l" r="r" t="t"/>
              <a:pathLst>
                <a:path extrusionOk="0" h="15527" w="24194">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5"/>
            <p:cNvSpPr/>
            <p:nvPr/>
          </p:nvSpPr>
          <p:spPr>
            <a:xfrm>
              <a:off x="3818244" y="2153697"/>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5"/>
            <p:cNvSpPr/>
            <p:nvPr/>
          </p:nvSpPr>
          <p:spPr>
            <a:xfrm>
              <a:off x="3818244" y="2218120"/>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5"/>
            <p:cNvSpPr/>
            <p:nvPr/>
          </p:nvSpPr>
          <p:spPr>
            <a:xfrm>
              <a:off x="3818244" y="2282543"/>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5"/>
            <p:cNvSpPr/>
            <p:nvPr/>
          </p:nvSpPr>
          <p:spPr>
            <a:xfrm>
              <a:off x="3818244" y="2346966"/>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
            <p:cNvSpPr/>
            <p:nvPr/>
          </p:nvSpPr>
          <p:spPr>
            <a:xfrm>
              <a:off x="3818244" y="246178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5"/>
            <p:cNvSpPr/>
            <p:nvPr/>
          </p:nvSpPr>
          <p:spPr>
            <a:xfrm>
              <a:off x="3818244" y="2526209"/>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5"/>
            <p:cNvSpPr/>
            <p:nvPr/>
          </p:nvSpPr>
          <p:spPr>
            <a:xfrm>
              <a:off x="3818244" y="2590250"/>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5"/>
            <p:cNvSpPr/>
            <p:nvPr/>
          </p:nvSpPr>
          <p:spPr>
            <a:xfrm>
              <a:off x="3818244" y="2654673"/>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5"/>
            <p:cNvSpPr/>
            <p:nvPr/>
          </p:nvSpPr>
          <p:spPr>
            <a:xfrm>
              <a:off x="3818244" y="271909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5"/>
            <p:cNvSpPr/>
            <p:nvPr/>
          </p:nvSpPr>
          <p:spPr>
            <a:xfrm>
              <a:off x="3818244" y="2833916"/>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5"/>
            <p:cNvSpPr/>
            <p:nvPr/>
          </p:nvSpPr>
          <p:spPr>
            <a:xfrm>
              <a:off x="3818244" y="2898339"/>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5"/>
            <p:cNvSpPr/>
            <p:nvPr/>
          </p:nvSpPr>
          <p:spPr>
            <a:xfrm>
              <a:off x="3818244" y="2962762"/>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5"/>
            <p:cNvSpPr/>
            <p:nvPr/>
          </p:nvSpPr>
          <p:spPr>
            <a:xfrm>
              <a:off x="3818244" y="3026803"/>
              <a:ext cx="711364" cy="456885"/>
            </a:xfrm>
            <a:custGeom>
              <a:rect b="b" l="l" r="r" t="t"/>
              <a:pathLst>
                <a:path extrusionOk="0" h="15539" w="24194">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5"/>
            <p:cNvSpPr/>
            <p:nvPr/>
          </p:nvSpPr>
          <p:spPr>
            <a:xfrm>
              <a:off x="3818244" y="3091226"/>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5"/>
            <p:cNvSpPr/>
            <p:nvPr/>
          </p:nvSpPr>
          <p:spPr>
            <a:xfrm>
              <a:off x="3818244" y="3206046"/>
              <a:ext cx="711364" cy="456533"/>
            </a:xfrm>
            <a:custGeom>
              <a:rect b="b" l="l" r="r" t="t"/>
              <a:pathLst>
                <a:path extrusionOk="0" h="15527" w="24194">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5"/>
            <p:cNvSpPr/>
            <p:nvPr/>
          </p:nvSpPr>
          <p:spPr>
            <a:xfrm>
              <a:off x="3818244" y="3270469"/>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5"/>
            <p:cNvSpPr/>
            <p:nvPr/>
          </p:nvSpPr>
          <p:spPr>
            <a:xfrm>
              <a:off x="3818244" y="3334892"/>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5"/>
            <p:cNvSpPr/>
            <p:nvPr/>
          </p:nvSpPr>
          <p:spPr>
            <a:xfrm>
              <a:off x="3818244" y="3399315"/>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5"/>
            <p:cNvSpPr/>
            <p:nvPr/>
          </p:nvSpPr>
          <p:spPr>
            <a:xfrm>
              <a:off x="3818244" y="3463385"/>
              <a:ext cx="711364" cy="456856"/>
            </a:xfrm>
            <a:custGeom>
              <a:rect b="b" l="l" r="r" t="t"/>
              <a:pathLst>
                <a:path extrusionOk="0" h="15538" w="24194">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5"/>
            <p:cNvSpPr/>
            <p:nvPr/>
          </p:nvSpPr>
          <p:spPr>
            <a:xfrm>
              <a:off x="4606639" y="2089627"/>
              <a:ext cx="711011" cy="456533"/>
            </a:xfrm>
            <a:custGeom>
              <a:rect b="b" l="l" r="r" t="t"/>
              <a:pathLst>
                <a:path extrusionOk="0" h="15527" w="24182">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5"/>
            <p:cNvSpPr/>
            <p:nvPr/>
          </p:nvSpPr>
          <p:spPr>
            <a:xfrm>
              <a:off x="4606639" y="2153697"/>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5"/>
            <p:cNvSpPr/>
            <p:nvPr/>
          </p:nvSpPr>
          <p:spPr>
            <a:xfrm>
              <a:off x="4606639" y="2218120"/>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5"/>
            <p:cNvSpPr/>
            <p:nvPr/>
          </p:nvSpPr>
          <p:spPr>
            <a:xfrm>
              <a:off x="4606639" y="2282543"/>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5"/>
            <p:cNvSpPr/>
            <p:nvPr/>
          </p:nvSpPr>
          <p:spPr>
            <a:xfrm>
              <a:off x="4606639" y="2346966"/>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5"/>
            <p:cNvSpPr/>
            <p:nvPr/>
          </p:nvSpPr>
          <p:spPr>
            <a:xfrm>
              <a:off x="4606639" y="246178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5"/>
            <p:cNvSpPr/>
            <p:nvPr/>
          </p:nvSpPr>
          <p:spPr>
            <a:xfrm>
              <a:off x="4606639" y="2526209"/>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5"/>
            <p:cNvSpPr/>
            <p:nvPr/>
          </p:nvSpPr>
          <p:spPr>
            <a:xfrm>
              <a:off x="4606639" y="2590250"/>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5"/>
            <p:cNvSpPr/>
            <p:nvPr/>
          </p:nvSpPr>
          <p:spPr>
            <a:xfrm>
              <a:off x="4606639" y="2654673"/>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5"/>
            <p:cNvSpPr/>
            <p:nvPr/>
          </p:nvSpPr>
          <p:spPr>
            <a:xfrm>
              <a:off x="4606639" y="271909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5"/>
            <p:cNvSpPr/>
            <p:nvPr/>
          </p:nvSpPr>
          <p:spPr>
            <a:xfrm>
              <a:off x="4606639" y="2833916"/>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5"/>
            <p:cNvSpPr/>
            <p:nvPr/>
          </p:nvSpPr>
          <p:spPr>
            <a:xfrm>
              <a:off x="4606639" y="2898339"/>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5"/>
            <p:cNvSpPr/>
            <p:nvPr/>
          </p:nvSpPr>
          <p:spPr>
            <a:xfrm>
              <a:off x="4606639" y="2962762"/>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5"/>
            <p:cNvSpPr/>
            <p:nvPr/>
          </p:nvSpPr>
          <p:spPr>
            <a:xfrm>
              <a:off x="4606639" y="3026803"/>
              <a:ext cx="711011" cy="456885"/>
            </a:xfrm>
            <a:custGeom>
              <a:rect b="b" l="l" r="r" t="t"/>
              <a:pathLst>
                <a:path extrusionOk="0" h="15539" w="24182">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5"/>
            <p:cNvSpPr/>
            <p:nvPr/>
          </p:nvSpPr>
          <p:spPr>
            <a:xfrm>
              <a:off x="4606639" y="3091226"/>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5"/>
            <p:cNvSpPr/>
            <p:nvPr/>
          </p:nvSpPr>
          <p:spPr>
            <a:xfrm>
              <a:off x="4606639" y="3206046"/>
              <a:ext cx="711011" cy="456533"/>
            </a:xfrm>
            <a:custGeom>
              <a:rect b="b" l="l" r="r" t="t"/>
              <a:pathLst>
                <a:path extrusionOk="0" h="15527" w="24182">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5"/>
            <p:cNvSpPr/>
            <p:nvPr/>
          </p:nvSpPr>
          <p:spPr>
            <a:xfrm>
              <a:off x="4606639" y="3270469"/>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5"/>
            <p:cNvSpPr/>
            <p:nvPr/>
          </p:nvSpPr>
          <p:spPr>
            <a:xfrm>
              <a:off x="4606639" y="3334892"/>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5"/>
            <p:cNvSpPr/>
            <p:nvPr/>
          </p:nvSpPr>
          <p:spPr>
            <a:xfrm>
              <a:off x="4606639" y="3399315"/>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5"/>
            <p:cNvSpPr/>
            <p:nvPr/>
          </p:nvSpPr>
          <p:spPr>
            <a:xfrm>
              <a:off x="4606639" y="3463385"/>
              <a:ext cx="711011" cy="456856"/>
            </a:xfrm>
            <a:custGeom>
              <a:rect b="b" l="l" r="r" t="t"/>
              <a:pathLst>
                <a:path extrusionOk="0" h="15538" w="24182">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6" name="Google Shape;446;p15"/>
            <p:cNvGrpSpPr/>
            <p:nvPr/>
          </p:nvGrpSpPr>
          <p:grpSpPr>
            <a:xfrm>
              <a:off x="3478424" y="1308364"/>
              <a:ext cx="2180470" cy="1878295"/>
              <a:chOff x="5553063" y="1487604"/>
              <a:chExt cx="1981525" cy="1707075"/>
            </a:xfrm>
          </p:grpSpPr>
          <p:sp>
            <p:nvSpPr>
              <p:cNvPr id="447" name="Google Shape;447;p15"/>
              <p:cNvSpPr/>
              <p:nvPr/>
            </p:nvSpPr>
            <p:spPr>
              <a:xfrm>
                <a:off x="5563488" y="2071829"/>
                <a:ext cx="1960975" cy="1122850"/>
              </a:xfrm>
              <a:custGeom>
                <a:rect b="b" l="l" r="r" t="t"/>
                <a:pathLst>
                  <a:path extrusionOk="0" h="44914" w="78439">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5"/>
              <p:cNvSpPr/>
              <p:nvPr/>
            </p:nvSpPr>
            <p:spPr>
              <a:xfrm>
                <a:off x="5553063" y="1487604"/>
                <a:ext cx="1981525" cy="1164300"/>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9" name="Google Shape;449;p15"/>
          <p:cNvSpPr txBox="1"/>
          <p:nvPr/>
        </p:nvSpPr>
        <p:spPr>
          <a:xfrm>
            <a:off x="3986450" y="1163650"/>
            <a:ext cx="47565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rgbClr val="222222"/>
                </a:solidFill>
                <a:highlight>
                  <a:srgbClr val="FFFFFF"/>
                </a:highlight>
              </a:rPr>
              <a:t>The Vault project aims to develop a centralized website where students can securely store their placement-related documents such as resumes and project details. This presentation highlights the objectives, system architecture, literature survey, expected outcomes, and conclusions of the Vault project</a:t>
            </a:r>
            <a:endParaRPr b="1"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16"/>
          <p:cNvSpPr txBox="1"/>
          <p:nvPr>
            <p:ph type="title"/>
          </p:nvPr>
        </p:nvSpPr>
        <p:spPr>
          <a:xfrm>
            <a:off x="514775" y="300700"/>
            <a:ext cx="8114400" cy="51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4400"/>
              <a:t>Problem Statements and Objectives </a:t>
            </a:r>
            <a:endParaRPr sz="4400"/>
          </a:p>
        </p:txBody>
      </p:sp>
      <p:grpSp>
        <p:nvGrpSpPr>
          <p:cNvPr id="455" name="Google Shape;455;p16"/>
          <p:cNvGrpSpPr/>
          <p:nvPr/>
        </p:nvGrpSpPr>
        <p:grpSpPr>
          <a:xfrm>
            <a:off x="2493112" y="1257953"/>
            <a:ext cx="2021531" cy="3005600"/>
            <a:chOff x="2493112" y="1257953"/>
            <a:chExt cx="2021531" cy="3005600"/>
          </a:xfrm>
        </p:grpSpPr>
        <p:sp>
          <p:nvSpPr>
            <p:cNvPr id="456" name="Google Shape;456;p16"/>
            <p:cNvSpPr/>
            <p:nvPr/>
          </p:nvSpPr>
          <p:spPr>
            <a:xfrm>
              <a:off x="2493112" y="1257953"/>
              <a:ext cx="1501875" cy="3005600"/>
            </a:xfrm>
            <a:custGeom>
              <a:rect b="b" l="l" r="r" t="t"/>
              <a:pathLst>
                <a:path extrusionOk="0" h="120224" w="60075">
                  <a:moveTo>
                    <a:pt x="0" y="20512"/>
                  </a:moveTo>
                  <a:lnTo>
                    <a:pt x="31461" y="0"/>
                  </a:lnTo>
                  <a:lnTo>
                    <a:pt x="60075" y="0"/>
                  </a:lnTo>
                  <a:lnTo>
                    <a:pt x="60075" y="120224"/>
                  </a:lnTo>
                </a:path>
              </a:pathLst>
            </a:custGeom>
            <a:noFill/>
            <a:ln cap="flat" cmpd="sng" w="76200">
              <a:solidFill>
                <a:schemeClr val="accent2"/>
              </a:solidFill>
              <a:prstDash val="solid"/>
              <a:round/>
              <a:headEnd len="med" w="med" type="none"/>
              <a:tailEnd len="med" w="med" type="none"/>
            </a:ln>
          </p:spPr>
        </p:sp>
        <p:cxnSp>
          <p:nvCxnSpPr>
            <p:cNvPr id="457" name="Google Shape;457;p16"/>
            <p:cNvCxnSpPr/>
            <p:nvPr/>
          </p:nvCxnSpPr>
          <p:spPr>
            <a:xfrm rot="10800000">
              <a:off x="4001343" y="1442212"/>
              <a:ext cx="513300" cy="0"/>
            </a:xfrm>
            <a:prstGeom prst="straightConnector1">
              <a:avLst/>
            </a:prstGeom>
            <a:noFill/>
            <a:ln cap="flat" cmpd="sng" w="76200">
              <a:solidFill>
                <a:schemeClr val="accent2"/>
              </a:solidFill>
              <a:prstDash val="solid"/>
              <a:round/>
              <a:headEnd len="med" w="med" type="none"/>
              <a:tailEnd len="med" w="med" type="none"/>
            </a:ln>
          </p:spPr>
        </p:cxnSp>
        <p:cxnSp>
          <p:nvCxnSpPr>
            <p:cNvPr id="458" name="Google Shape;458;p16"/>
            <p:cNvCxnSpPr/>
            <p:nvPr/>
          </p:nvCxnSpPr>
          <p:spPr>
            <a:xfrm rot="10800000">
              <a:off x="4001343" y="2356864"/>
              <a:ext cx="513300" cy="0"/>
            </a:xfrm>
            <a:prstGeom prst="straightConnector1">
              <a:avLst/>
            </a:prstGeom>
            <a:noFill/>
            <a:ln cap="flat" cmpd="sng" w="76200">
              <a:solidFill>
                <a:schemeClr val="accent2"/>
              </a:solidFill>
              <a:prstDash val="solid"/>
              <a:round/>
              <a:headEnd len="med" w="med" type="none"/>
              <a:tailEnd len="med" w="med" type="none"/>
            </a:ln>
          </p:spPr>
        </p:cxnSp>
        <p:cxnSp>
          <p:nvCxnSpPr>
            <p:cNvPr id="459" name="Google Shape;459;p16"/>
            <p:cNvCxnSpPr/>
            <p:nvPr/>
          </p:nvCxnSpPr>
          <p:spPr>
            <a:xfrm rot="10800000">
              <a:off x="4001343" y="3320327"/>
              <a:ext cx="513300" cy="0"/>
            </a:xfrm>
            <a:prstGeom prst="straightConnector1">
              <a:avLst/>
            </a:prstGeom>
            <a:noFill/>
            <a:ln cap="flat" cmpd="sng" w="76200">
              <a:solidFill>
                <a:schemeClr val="accent2"/>
              </a:solidFill>
              <a:prstDash val="solid"/>
              <a:round/>
              <a:headEnd len="med" w="med" type="none"/>
              <a:tailEnd len="med" w="med" type="none"/>
            </a:ln>
          </p:spPr>
        </p:cxnSp>
        <p:cxnSp>
          <p:nvCxnSpPr>
            <p:cNvPr id="460" name="Google Shape;460;p16"/>
            <p:cNvCxnSpPr/>
            <p:nvPr/>
          </p:nvCxnSpPr>
          <p:spPr>
            <a:xfrm rot="10800000">
              <a:off x="3957843" y="4254027"/>
              <a:ext cx="556800" cy="0"/>
            </a:xfrm>
            <a:prstGeom prst="straightConnector1">
              <a:avLst/>
            </a:prstGeom>
            <a:noFill/>
            <a:ln cap="flat" cmpd="sng" w="76200">
              <a:solidFill>
                <a:schemeClr val="accent2"/>
              </a:solidFill>
              <a:prstDash val="solid"/>
              <a:round/>
              <a:headEnd len="med" w="med" type="none"/>
              <a:tailEnd len="med" w="med" type="none"/>
            </a:ln>
          </p:spPr>
        </p:cxnSp>
        <p:sp>
          <p:nvSpPr>
            <p:cNvPr id="461" name="Google Shape;461;p16"/>
            <p:cNvSpPr/>
            <p:nvPr/>
          </p:nvSpPr>
          <p:spPr>
            <a:xfrm>
              <a:off x="2493112" y="1257953"/>
              <a:ext cx="1501875" cy="3005600"/>
            </a:xfrm>
            <a:custGeom>
              <a:rect b="b" l="l" r="r" t="t"/>
              <a:pathLst>
                <a:path extrusionOk="0" h="120224" w="60075">
                  <a:moveTo>
                    <a:pt x="0" y="20512"/>
                  </a:moveTo>
                  <a:lnTo>
                    <a:pt x="31461" y="0"/>
                  </a:lnTo>
                  <a:lnTo>
                    <a:pt x="60075" y="0"/>
                  </a:lnTo>
                  <a:lnTo>
                    <a:pt x="60075" y="120224"/>
                  </a:lnTo>
                </a:path>
              </a:pathLst>
            </a:custGeom>
            <a:noFill/>
            <a:ln cap="flat" cmpd="sng" w="28575">
              <a:solidFill>
                <a:schemeClr val="accent4"/>
              </a:solidFill>
              <a:prstDash val="solid"/>
              <a:round/>
              <a:headEnd len="med" w="med" type="none"/>
              <a:tailEnd len="med" w="med" type="none"/>
            </a:ln>
          </p:spPr>
        </p:sp>
        <p:cxnSp>
          <p:nvCxnSpPr>
            <p:cNvPr id="462" name="Google Shape;462;p16"/>
            <p:cNvCxnSpPr/>
            <p:nvPr/>
          </p:nvCxnSpPr>
          <p:spPr>
            <a:xfrm rot="10800000">
              <a:off x="4001343" y="1442212"/>
              <a:ext cx="513300" cy="0"/>
            </a:xfrm>
            <a:prstGeom prst="straightConnector1">
              <a:avLst/>
            </a:prstGeom>
            <a:noFill/>
            <a:ln cap="flat" cmpd="sng" w="28575">
              <a:solidFill>
                <a:schemeClr val="accent4"/>
              </a:solidFill>
              <a:prstDash val="solid"/>
              <a:round/>
              <a:headEnd len="med" w="med" type="none"/>
              <a:tailEnd len="med" w="med" type="none"/>
            </a:ln>
          </p:spPr>
        </p:cxnSp>
        <p:cxnSp>
          <p:nvCxnSpPr>
            <p:cNvPr id="463" name="Google Shape;463;p16"/>
            <p:cNvCxnSpPr/>
            <p:nvPr/>
          </p:nvCxnSpPr>
          <p:spPr>
            <a:xfrm rot="10800000">
              <a:off x="4001343" y="2356864"/>
              <a:ext cx="513300" cy="0"/>
            </a:xfrm>
            <a:prstGeom prst="straightConnector1">
              <a:avLst/>
            </a:prstGeom>
            <a:noFill/>
            <a:ln cap="flat" cmpd="sng" w="28575">
              <a:solidFill>
                <a:schemeClr val="accent4"/>
              </a:solidFill>
              <a:prstDash val="solid"/>
              <a:round/>
              <a:headEnd len="med" w="med" type="none"/>
              <a:tailEnd len="med" w="med" type="none"/>
            </a:ln>
          </p:spPr>
        </p:cxnSp>
        <p:cxnSp>
          <p:nvCxnSpPr>
            <p:cNvPr id="464" name="Google Shape;464;p16"/>
            <p:cNvCxnSpPr/>
            <p:nvPr/>
          </p:nvCxnSpPr>
          <p:spPr>
            <a:xfrm rot="10800000">
              <a:off x="4001343" y="3320327"/>
              <a:ext cx="513300" cy="0"/>
            </a:xfrm>
            <a:prstGeom prst="straightConnector1">
              <a:avLst/>
            </a:prstGeom>
            <a:noFill/>
            <a:ln cap="flat" cmpd="sng" w="28575">
              <a:solidFill>
                <a:schemeClr val="accent4"/>
              </a:solidFill>
              <a:prstDash val="solid"/>
              <a:round/>
              <a:headEnd len="med" w="med" type="none"/>
              <a:tailEnd len="med" w="med" type="none"/>
            </a:ln>
          </p:spPr>
        </p:cxnSp>
        <p:cxnSp>
          <p:nvCxnSpPr>
            <p:cNvPr id="465" name="Google Shape;465;p16"/>
            <p:cNvCxnSpPr/>
            <p:nvPr/>
          </p:nvCxnSpPr>
          <p:spPr>
            <a:xfrm rot="10800000">
              <a:off x="3981843" y="4254027"/>
              <a:ext cx="532800" cy="0"/>
            </a:xfrm>
            <a:prstGeom prst="straightConnector1">
              <a:avLst/>
            </a:prstGeom>
            <a:noFill/>
            <a:ln cap="flat" cmpd="sng" w="28575">
              <a:solidFill>
                <a:schemeClr val="accent4"/>
              </a:solidFill>
              <a:prstDash val="solid"/>
              <a:round/>
              <a:headEnd len="med" w="med" type="none"/>
              <a:tailEnd len="med" w="med" type="none"/>
            </a:ln>
          </p:spPr>
        </p:cxnSp>
      </p:grpSp>
      <p:grpSp>
        <p:nvGrpSpPr>
          <p:cNvPr id="466" name="Google Shape;466;p16"/>
          <p:cNvGrpSpPr/>
          <p:nvPr/>
        </p:nvGrpSpPr>
        <p:grpSpPr>
          <a:xfrm>
            <a:off x="872982" y="1250203"/>
            <a:ext cx="2430606" cy="3122348"/>
            <a:chOff x="2616388" y="1504175"/>
            <a:chExt cx="2082425" cy="2675075"/>
          </a:xfrm>
        </p:grpSpPr>
        <p:sp>
          <p:nvSpPr>
            <p:cNvPr id="467" name="Google Shape;467;p16"/>
            <p:cNvSpPr/>
            <p:nvPr/>
          </p:nvSpPr>
          <p:spPr>
            <a:xfrm>
              <a:off x="2616688" y="3345475"/>
              <a:ext cx="1897575" cy="833775"/>
            </a:xfrm>
            <a:custGeom>
              <a:rect b="b" l="l" r="r" t="t"/>
              <a:pathLst>
                <a:path extrusionOk="0" h="33351" w="75903">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6"/>
            <p:cNvSpPr/>
            <p:nvPr/>
          </p:nvSpPr>
          <p:spPr>
            <a:xfrm>
              <a:off x="2616388" y="3057550"/>
              <a:ext cx="1897875" cy="1095775"/>
            </a:xfrm>
            <a:custGeom>
              <a:rect b="b" l="l" r="r" t="t"/>
              <a:pathLst>
                <a:path extrusionOk="0" h="43831" w="75915">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6"/>
            <p:cNvSpPr/>
            <p:nvPr/>
          </p:nvSpPr>
          <p:spPr>
            <a:xfrm>
              <a:off x="2643763" y="3070150"/>
              <a:ext cx="1853825" cy="1070400"/>
            </a:xfrm>
            <a:custGeom>
              <a:rect b="b" l="l" r="r" t="t"/>
              <a:pathLst>
                <a:path extrusionOk="0" h="42816" w="74153">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0" name="Google Shape;470;p16"/>
            <p:cNvGrpSpPr/>
            <p:nvPr/>
          </p:nvGrpSpPr>
          <p:grpSpPr>
            <a:xfrm>
              <a:off x="2723238" y="3123575"/>
              <a:ext cx="1675550" cy="965475"/>
              <a:chOff x="2723238" y="3123575"/>
              <a:chExt cx="1675550" cy="965475"/>
            </a:xfrm>
          </p:grpSpPr>
          <p:sp>
            <p:nvSpPr>
              <p:cNvPr id="471" name="Google Shape;471;p16"/>
              <p:cNvSpPr/>
              <p:nvPr/>
            </p:nvSpPr>
            <p:spPr>
              <a:xfrm>
                <a:off x="3065263" y="3123575"/>
                <a:ext cx="141100" cy="79225"/>
              </a:xfrm>
              <a:custGeom>
                <a:rect b="b" l="l" r="r" t="t"/>
                <a:pathLst>
                  <a:path extrusionOk="0" h="3169" w="5644">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6"/>
              <p:cNvSpPr/>
              <p:nvPr/>
            </p:nvSpPr>
            <p:spPr>
              <a:xfrm>
                <a:off x="3197713" y="3200100"/>
                <a:ext cx="141100" cy="79200"/>
              </a:xfrm>
              <a:custGeom>
                <a:rect b="b" l="l" r="r" t="t"/>
                <a:pathLst>
                  <a:path extrusionOk="0" h="3168" w="5644">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6"/>
              <p:cNvSpPr/>
              <p:nvPr/>
            </p:nvSpPr>
            <p:spPr>
              <a:xfrm>
                <a:off x="3330463" y="3276550"/>
                <a:ext cx="140825" cy="79075"/>
              </a:xfrm>
              <a:custGeom>
                <a:rect b="b" l="l" r="r" t="t"/>
                <a:pathLst>
                  <a:path extrusionOk="0" h="3163" w="5633">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6"/>
              <p:cNvSpPr/>
              <p:nvPr/>
            </p:nvSpPr>
            <p:spPr>
              <a:xfrm>
                <a:off x="3462613" y="3353050"/>
                <a:ext cx="141125" cy="79075"/>
              </a:xfrm>
              <a:custGeom>
                <a:rect b="b" l="l" r="r" t="t"/>
                <a:pathLst>
                  <a:path extrusionOk="0" h="3163" w="5645">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6"/>
              <p:cNvSpPr/>
              <p:nvPr/>
            </p:nvSpPr>
            <p:spPr>
              <a:xfrm>
                <a:off x="3595388" y="3429425"/>
                <a:ext cx="140800" cy="79200"/>
              </a:xfrm>
              <a:custGeom>
                <a:rect b="b" l="l" r="r" t="t"/>
                <a:pathLst>
                  <a:path extrusionOk="0" h="3168" w="5632">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6"/>
              <p:cNvSpPr/>
              <p:nvPr/>
            </p:nvSpPr>
            <p:spPr>
              <a:xfrm>
                <a:off x="3727838" y="3505775"/>
                <a:ext cx="141100" cy="79325"/>
              </a:xfrm>
              <a:custGeom>
                <a:rect b="b" l="l" r="r" t="t"/>
                <a:pathLst>
                  <a:path extrusionOk="0" h="3173" w="5644">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6"/>
              <p:cNvSpPr/>
              <p:nvPr/>
            </p:nvSpPr>
            <p:spPr>
              <a:xfrm>
                <a:off x="3860288" y="3582425"/>
                <a:ext cx="141125" cy="79175"/>
              </a:xfrm>
              <a:custGeom>
                <a:rect b="b" l="l" r="r" t="t"/>
                <a:pathLst>
                  <a:path extrusionOk="0" h="3167" w="5645">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6"/>
              <p:cNvSpPr/>
              <p:nvPr/>
            </p:nvSpPr>
            <p:spPr>
              <a:xfrm>
                <a:off x="3992738" y="3658925"/>
                <a:ext cx="141125" cy="79175"/>
              </a:xfrm>
              <a:custGeom>
                <a:rect b="b" l="l" r="r" t="t"/>
                <a:pathLst>
                  <a:path extrusionOk="0" h="3167" w="5645">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6"/>
              <p:cNvSpPr/>
              <p:nvPr/>
            </p:nvSpPr>
            <p:spPr>
              <a:xfrm>
                <a:off x="4125213" y="3735425"/>
                <a:ext cx="141100" cy="79050"/>
              </a:xfrm>
              <a:custGeom>
                <a:rect b="b" l="l" r="r" t="t"/>
                <a:pathLst>
                  <a:path extrusionOk="0" h="3162" w="5644">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6"/>
              <p:cNvSpPr/>
              <p:nvPr/>
            </p:nvSpPr>
            <p:spPr>
              <a:xfrm>
                <a:off x="4257663" y="3811925"/>
                <a:ext cx="141125" cy="79050"/>
              </a:xfrm>
              <a:custGeom>
                <a:rect b="b" l="l" r="r" t="t"/>
                <a:pathLst>
                  <a:path extrusionOk="0" h="3162" w="5645">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6"/>
              <p:cNvSpPr/>
              <p:nvPr/>
            </p:nvSpPr>
            <p:spPr>
              <a:xfrm>
                <a:off x="2968213" y="3176425"/>
                <a:ext cx="145575" cy="82925"/>
              </a:xfrm>
              <a:custGeom>
                <a:rect b="b" l="l" r="r" t="t"/>
                <a:pathLst>
                  <a:path extrusionOk="0" h="3317" w="5823">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6"/>
              <p:cNvSpPr/>
              <p:nvPr/>
            </p:nvSpPr>
            <p:spPr>
              <a:xfrm>
                <a:off x="2886963" y="3223950"/>
                <a:ext cx="201225" cy="114625"/>
              </a:xfrm>
              <a:custGeom>
                <a:rect b="b" l="l" r="r" t="t"/>
                <a:pathLst>
                  <a:path extrusionOk="0" h="4585" w="8049">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6"/>
              <p:cNvSpPr/>
              <p:nvPr/>
            </p:nvSpPr>
            <p:spPr>
              <a:xfrm>
                <a:off x="2805688" y="3271075"/>
                <a:ext cx="217325" cy="124050"/>
              </a:xfrm>
              <a:custGeom>
                <a:rect b="b" l="l" r="r" t="t"/>
                <a:pathLst>
                  <a:path extrusionOk="0" h="4962" w="8693">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6"/>
              <p:cNvSpPr/>
              <p:nvPr/>
            </p:nvSpPr>
            <p:spPr>
              <a:xfrm>
                <a:off x="4160638" y="3864775"/>
                <a:ext cx="145575" cy="82900"/>
              </a:xfrm>
              <a:custGeom>
                <a:rect b="b" l="l" r="r" t="t"/>
                <a:pathLst>
                  <a:path extrusionOk="0" h="3316" w="5823">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6"/>
              <p:cNvSpPr/>
              <p:nvPr/>
            </p:nvSpPr>
            <p:spPr>
              <a:xfrm>
                <a:off x="4023113" y="3879875"/>
                <a:ext cx="200950" cy="114525"/>
              </a:xfrm>
              <a:custGeom>
                <a:rect b="b" l="l" r="r" t="t"/>
                <a:pathLst>
                  <a:path extrusionOk="0" h="4581" w="8038">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6"/>
              <p:cNvSpPr/>
              <p:nvPr/>
            </p:nvSpPr>
            <p:spPr>
              <a:xfrm>
                <a:off x="3925188" y="3917450"/>
                <a:ext cx="217300" cy="123975"/>
              </a:xfrm>
              <a:custGeom>
                <a:rect b="b" l="l" r="r" t="t"/>
                <a:pathLst>
                  <a:path extrusionOk="0" h="4959" w="8692">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6"/>
              <p:cNvSpPr/>
              <p:nvPr/>
            </p:nvSpPr>
            <p:spPr>
              <a:xfrm>
                <a:off x="2723238" y="3317650"/>
                <a:ext cx="145875" cy="82975"/>
              </a:xfrm>
              <a:custGeom>
                <a:rect b="b" l="l" r="r" t="t"/>
                <a:pathLst>
                  <a:path extrusionOk="0" h="3319" w="5835">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6"/>
              <p:cNvSpPr/>
              <p:nvPr/>
            </p:nvSpPr>
            <p:spPr>
              <a:xfrm>
                <a:off x="2829513" y="3378950"/>
                <a:ext cx="145875" cy="83100"/>
              </a:xfrm>
              <a:custGeom>
                <a:rect b="b" l="l" r="r" t="t"/>
                <a:pathLst>
                  <a:path extrusionOk="0" h="3324" w="5835">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6"/>
              <p:cNvSpPr/>
              <p:nvPr/>
            </p:nvSpPr>
            <p:spPr>
              <a:xfrm>
                <a:off x="2935763" y="3440275"/>
                <a:ext cx="145875" cy="83100"/>
              </a:xfrm>
              <a:custGeom>
                <a:rect b="b" l="l" r="r" t="t"/>
                <a:pathLst>
                  <a:path extrusionOk="0" h="3324" w="5835">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6"/>
              <p:cNvSpPr/>
              <p:nvPr/>
            </p:nvSpPr>
            <p:spPr>
              <a:xfrm>
                <a:off x="2990838" y="3378025"/>
                <a:ext cx="121175" cy="68575"/>
              </a:xfrm>
              <a:custGeom>
                <a:rect b="b" l="l" r="r" t="t"/>
                <a:pathLst>
                  <a:path extrusionOk="0" h="2743" w="4847">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6"/>
              <p:cNvSpPr/>
              <p:nvPr/>
            </p:nvSpPr>
            <p:spPr>
              <a:xfrm>
                <a:off x="3075663" y="3426925"/>
                <a:ext cx="120875" cy="68500"/>
              </a:xfrm>
              <a:custGeom>
                <a:rect b="b" l="l" r="r" t="t"/>
                <a:pathLst>
                  <a:path extrusionOk="0" h="2740" w="4835">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6"/>
              <p:cNvSpPr/>
              <p:nvPr/>
            </p:nvSpPr>
            <p:spPr>
              <a:xfrm>
                <a:off x="3160513" y="3475950"/>
                <a:ext cx="120875" cy="68525"/>
              </a:xfrm>
              <a:custGeom>
                <a:rect b="b" l="l" r="r" t="t"/>
                <a:pathLst>
                  <a:path extrusionOk="0" h="2741" w="4835">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6"/>
              <p:cNvSpPr/>
              <p:nvPr/>
            </p:nvSpPr>
            <p:spPr>
              <a:xfrm>
                <a:off x="3245338" y="3524850"/>
                <a:ext cx="121175" cy="68500"/>
              </a:xfrm>
              <a:custGeom>
                <a:rect b="b" l="l" r="r" t="t"/>
                <a:pathLst>
                  <a:path extrusionOk="0" h="2740" w="4847">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6"/>
              <p:cNvSpPr/>
              <p:nvPr/>
            </p:nvSpPr>
            <p:spPr>
              <a:xfrm>
                <a:off x="3330463" y="3573950"/>
                <a:ext cx="120875" cy="68525"/>
              </a:xfrm>
              <a:custGeom>
                <a:rect b="b" l="l" r="r" t="t"/>
                <a:pathLst>
                  <a:path extrusionOk="0" h="2741" w="4835">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6"/>
              <p:cNvSpPr/>
              <p:nvPr/>
            </p:nvSpPr>
            <p:spPr>
              <a:xfrm>
                <a:off x="3415288" y="3623000"/>
                <a:ext cx="120875" cy="68500"/>
              </a:xfrm>
              <a:custGeom>
                <a:rect b="b" l="l" r="r" t="t"/>
                <a:pathLst>
                  <a:path extrusionOk="0" h="2740" w="4835">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6"/>
              <p:cNvSpPr/>
              <p:nvPr/>
            </p:nvSpPr>
            <p:spPr>
              <a:xfrm>
                <a:off x="3500138" y="3672100"/>
                <a:ext cx="120875" cy="68400"/>
              </a:xfrm>
              <a:custGeom>
                <a:rect b="b" l="l" r="r" t="t"/>
                <a:pathLst>
                  <a:path extrusionOk="0" h="2736" w="4835">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6"/>
              <p:cNvSpPr/>
              <p:nvPr/>
            </p:nvSpPr>
            <p:spPr>
              <a:xfrm>
                <a:off x="3584963" y="3721000"/>
                <a:ext cx="120875" cy="68525"/>
              </a:xfrm>
              <a:custGeom>
                <a:rect b="b" l="l" r="r" t="t"/>
                <a:pathLst>
                  <a:path extrusionOk="0" h="2741" w="4835">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6"/>
              <p:cNvSpPr/>
              <p:nvPr/>
            </p:nvSpPr>
            <p:spPr>
              <a:xfrm>
                <a:off x="3670088" y="3770225"/>
                <a:ext cx="120875" cy="68350"/>
              </a:xfrm>
              <a:custGeom>
                <a:rect b="b" l="l" r="r" t="t"/>
                <a:pathLst>
                  <a:path extrusionOk="0" h="2734" w="4835">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6"/>
              <p:cNvSpPr/>
              <p:nvPr/>
            </p:nvSpPr>
            <p:spPr>
              <a:xfrm>
                <a:off x="3754913" y="3819150"/>
                <a:ext cx="121175" cy="68400"/>
              </a:xfrm>
              <a:custGeom>
                <a:rect b="b" l="l" r="r" t="t"/>
                <a:pathLst>
                  <a:path extrusionOk="0" h="2736" w="4847">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6"/>
              <p:cNvSpPr/>
              <p:nvPr/>
            </p:nvSpPr>
            <p:spPr>
              <a:xfrm>
                <a:off x="3839763" y="3868050"/>
                <a:ext cx="120875" cy="68500"/>
              </a:xfrm>
              <a:custGeom>
                <a:rect b="b" l="l" r="r" t="t"/>
                <a:pathLst>
                  <a:path extrusionOk="0" h="2740" w="4835">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6"/>
              <p:cNvSpPr/>
              <p:nvPr/>
            </p:nvSpPr>
            <p:spPr>
              <a:xfrm>
                <a:off x="3057813" y="3322350"/>
                <a:ext cx="123550" cy="69900"/>
              </a:xfrm>
              <a:custGeom>
                <a:rect b="b" l="l" r="r" t="t"/>
                <a:pathLst>
                  <a:path extrusionOk="0" h="2796" w="4942">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6"/>
              <p:cNvSpPr/>
              <p:nvPr/>
            </p:nvSpPr>
            <p:spPr>
              <a:xfrm>
                <a:off x="3145313" y="3372975"/>
                <a:ext cx="123550" cy="69775"/>
              </a:xfrm>
              <a:custGeom>
                <a:rect b="b" l="l" r="r" t="t"/>
                <a:pathLst>
                  <a:path extrusionOk="0" h="2791" w="4942">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6"/>
              <p:cNvSpPr/>
              <p:nvPr/>
            </p:nvSpPr>
            <p:spPr>
              <a:xfrm>
                <a:off x="3232838" y="3423575"/>
                <a:ext cx="123550" cy="69775"/>
              </a:xfrm>
              <a:custGeom>
                <a:rect b="b" l="l" r="r" t="t"/>
                <a:pathLst>
                  <a:path extrusionOk="0" h="2791" w="4942">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6"/>
              <p:cNvSpPr/>
              <p:nvPr/>
            </p:nvSpPr>
            <p:spPr>
              <a:xfrm>
                <a:off x="3320338" y="3474175"/>
                <a:ext cx="123550" cy="69775"/>
              </a:xfrm>
              <a:custGeom>
                <a:rect b="b" l="l" r="r" t="t"/>
                <a:pathLst>
                  <a:path extrusionOk="0" h="2791" w="4942">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6"/>
              <p:cNvSpPr/>
              <p:nvPr/>
            </p:nvSpPr>
            <p:spPr>
              <a:xfrm>
                <a:off x="3407863" y="3524775"/>
                <a:ext cx="123550" cy="69775"/>
              </a:xfrm>
              <a:custGeom>
                <a:rect b="b" l="l" r="r" t="t"/>
                <a:pathLst>
                  <a:path extrusionOk="0" h="2791" w="4942">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6"/>
              <p:cNvSpPr/>
              <p:nvPr/>
            </p:nvSpPr>
            <p:spPr>
              <a:xfrm>
                <a:off x="3495663" y="3575275"/>
                <a:ext cx="123250" cy="69875"/>
              </a:xfrm>
              <a:custGeom>
                <a:rect b="b" l="l" r="r" t="t"/>
                <a:pathLst>
                  <a:path extrusionOk="0" h="2795" w="493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6"/>
              <p:cNvSpPr/>
              <p:nvPr/>
            </p:nvSpPr>
            <p:spPr>
              <a:xfrm>
                <a:off x="3583163" y="3625975"/>
                <a:ext cx="123575" cy="69775"/>
              </a:xfrm>
              <a:custGeom>
                <a:rect b="b" l="l" r="r" t="t"/>
                <a:pathLst>
                  <a:path extrusionOk="0" h="2791" w="4943">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6"/>
              <p:cNvSpPr/>
              <p:nvPr/>
            </p:nvSpPr>
            <p:spPr>
              <a:xfrm>
                <a:off x="3670688" y="3676275"/>
                <a:ext cx="123550" cy="69875"/>
              </a:xfrm>
              <a:custGeom>
                <a:rect b="b" l="l" r="r" t="t"/>
                <a:pathLst>
                  <a:path extrusionOk="0" h="2795" w="4942">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6"/>
              <p:cNvSpPr/>
              <p:nvPr/>
            </p:nvSpPr>
            <p:spPr>
              <a:xfrm>
                <a:off x="3758188" y="3726875"/>
                <a:ext cx="123550" cy="69925"/>
              </a:xfrm>
              <a:custGeom>
                <a:rect b="b" l="l" r="r" t="t"/>
                <a:pathLst>
                  <a:path extrusionOk="0" h="2797" w="4942">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6"/>
              <p:cNvSpPr/>
              <p:nvPr/>
            </p:nvSpPr>
            <p:spPr>
              <a:xfrm>
                <a:off x="3845713" y="3777475"/>
                <a:ext cx="123550" cy="69775"/>
              </a:xfrm>
              <a:custGeom>
                <a:rect b="b" l="l" r="r" t="t"/>
                <a:pathLst>
                  <a:path extrusionOk="0" h="2791" w="4942">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6"/>
              <p:cNvSpPr/>
              <p:nvPr/>
            </p:nvSpPr>
            <p:spPr>
              <a:xfrm>
                <a:off x="3933513" y="3828075"/>
                <a:ext cx="123250" cy="69800"/>
              </a:xfrm>
              <a:custGeom>
                <a:rect b="b" l="l" r="r" t="t"/>
                <a:pathLst>
                  <a:path extrusionOk="0" h="2792" w="493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6"/>
              <p:cNvSpPr/>
              <p:nvPr/>
            </p:nvSpPr>
            <p:spPr>
              <a:xfrm>
                <a:off x="3080738" y="3241325"/>
                <a:ext cx="132775" cy="75600"/>
              </a:xfrm>
              <a:custGeom>
                <a:rect b="b" l="l" r="r" t="t"/>
                <a:pathLst>
                  <a:path extrusionOk="0" h="3024" w="5311">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6"/>
              <p:cNvSpPr/>
              <p:nvPr/>
            </p:nvSpPr>
            <p:spPr>
              <a:xfrm>
                <a:off x="3178963" y="3298175"/>
                <a:ext cx="133075" cy="75600"/>
              </a:xfrm>
              <a:custGeom>
                <a:rect b="b" l="l" r="r" t="t"/>
                <a:pathLst>
                  <a:path extrusionOk="0" h="3024" w="5323">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6"/>
              <p:cNvSpPr/>
              <p:nvPr/>
            </p:nvSpPr>
            <p:spPr>
              <a:xfrm>
                <a:off x="3277488" y="3354900"/>
                <a:ext cx="132775" cy="75600"/>
              </a:xfrm>
              <a:custGeom>
                <a:rect b="b" l="l" r="r" t="t"/>
                <a:pathLst>
                  <a:path extrusionOk="0" h="3024" w="5311">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6"/>
              <p:cNvSpPr/>
              <p:nvPr/>
            </p:nvSpPr>
            <p:spPr>
              <a:xfrm>
                <a:off x="3375713" y="3411575"/>
                <a:ext cx="133075" cy="75600"/>
              </a:xfrm>
              <a:custGeom>
                <a:rect b="b" l="l" r="r" t="t"/>
                <a:pathLst>
                  <a:path extrusionOk="0" h="3024" w="5323">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6"/>
              <p:cNvSpPr/>
              <p:nvPr/>
            </p:nvSpPr>
            <p:spPr>
              <a:xfrm>
                <a:off x="3473938" y="3468425"/>
                <a:ext cx="133075" cy="75600"/>
              </a:xfrm>
              <a:custGeom>
                <a:rect b="b" l="l" r="r" t="t"/>
                <a:pathLst>
                  <a:path extrusionOk="0" h="3024" w="5323">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6"/>
              <p:cNvSpPr/>
              <p:nvPr/>
            </p:nvSpPr>
            <p:spPr>
              <a:xfrm>
                <a:off x="3572463" y="3525275"/>
                <a:ext cx="132775" cy="75600"/>
              </a:xfrm>
              <a:custGeom>
                <a:rect b="b" l="l" r="r" t="t"/>
                <a:pathLst>
                  <a:path extrusionOk="0" h="3024" w="5311">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6"/>
              <p:cNvSpPr/>
              <p:nvPr/>
            </p:nvSpPr>
            <p:spPr>
              <a:xfrm>
                <a:off x="3670688" y="3582000"/>
                <a:ext cx="133075" cy="75600"/>
              </a:xfrm>
              <a:custGeom>
                <a:rect b="b" l="l" r="r" t="t"/>
                <a:pathLst>
                  <a:path extrusionOk="0" h="3024" w="5323">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6"/>
              <p:cNvSpPr/>
              <p:nvPr/>
            </p:nvSpPr>
            <p:spPr>
              <a:xfrm>
                <a:off x="3769213" y="3638850"/>
                <a:ext cx="132775" cy="75575"/>
              </a:xfrm>
              <a:custGeom>
                <a:rect b="b" l="l" r="r" t="t"/>
                <a:pathLst>
                  <a:path extrusionOk="0" h="3023" w="5311">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6"/>
              <p:cNvSpPr/>
              <p:nvPr/>
            </p:nvSpPr>
            <p:spPr>
              <a:xfrm>
                <a:off x="3867438" y="3695550"/>
                <a:ext cx="132775" cy="75600"/>
              </a:xfrm>
              <a:custGeom>
                <a:rect b="b" l="l" r="r" t="t"/>
                <a:pathLst>
                  <a:path extrusionOk="0" h="3024" w="5311">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6"/>
              <p:cNvSpPr/>
              <p:nvPr/>
            </p:nvSpPr>
            <p:spPr>
              <a:xfrm>
                <a:off x="3965963" y="3752400"/>
                <a:ext cx="132775" cy="75600"/>
              </a:xfrm>
              <a:custGeom>
                <a:rect b="b" l="l" r="r" t="t"/>
                <a:pathLst>
                  <a:path extrusionOk="0" h="3024" w="5311">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6"/>
              <p:cNvSpPr/>
              <p:nvPr/>
            </p:nvSpPr>
            <p:spPr>
              <a:xfrm>
                <a:off x="4064188" y="3809250"/>
                <a:ext cx="133075" cy="75600"/>
              </a:xfrm>
              <a:custGeom>
                <a:rect b="b" l="l" r="r" t="t"/>
                <a:pathLst>
                  <a:path extrusionOk="0" h="3024" w="5323">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6"/>
              <p:cNvSpPr/>
              <p:nvPr/>
            </p:nvSpPr>
            <p:spPr>
              <a:xfrm>
                <a:off x="3915663" y="4005975"/>
                <a:ext cx="145875" cy="83075"/>
              </a:xfrm>
              <a:custGeom>
                <a:rect b="b" l="l" r="r" t="t"/>
                <a:pathLst>
                  <a:path extrusionOk="0" h="3323" w="5835">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6"/>
              <p:cNvSpPr/>
              <p:nvPr/>
            </p:nvSpPr>
            <p:spPr>
              <a:xfrm>
                <a:off x="3809388" y="3944650"/>
                <a:ext cx="145875" cy="83100"/>
              </a:xfrm>
              <a:custGeom>
                <a:rect b="b" l="l" r="r" t="t"/>
                <a:pathLst>
                  <a:path extrusionOk="0" h="3324" w="5835">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6"/>
              <p:cNvSpPr/>
              <p:nvPr/>
            </p:nvSpPr>
            <p:spPr>
              <a:xfrm>
                <a:off x="3703138" y="3883350"/>
                <a:ext cx="145875" cy="82950"/>
              </a:xfrm>
              <a:custGeom>
                <a:rect b="b" l="l" r="r" t="t"/>
                <a:pathLst>
                  <a:path extrusionOk="0" h="3318" w="5835">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6"/>
              <p:cNvSpPr/>
              <p:nvPr/>
            </p:nvSpPr>
            <p:spPr>
              <a:xfrm>
                <a:off x="3042338" y="3501700"/>
                <a:ext cx="700400" cy="403300"/>
              </a:xfrm>
              <a:custGeom>
                <a:rect b="b" l="l" r="r" t="t"/>
                <a:pathLst>
                  <a:path extrusionOk="0" h="16132" w="28016">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7" name="Google Shape;527;p16"/>
            <p:cNvSpPr/>
            <p:nvPr/>
          </p:nvSpPr>
          <p:spPr>
            <a:xfrm>
              <a:off x="3548638" y="2988300"/>
              <a:ext cx="838525" cy="489075"/>
            </a:xfrm>
            <a:custGeom>
              <a:rect b="b" l="l" r="r" t="t"/>
              <a:pathLst>
                <a:path extrusionOk="0" h="19563" w="33541">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6"/>
            <p:cNvSpPr/>
            <p:nvPr/>
          </p:nvSpPr>
          <p:spPr>
            <a:xfrm>
              <a:off x="3548638" y="2968000"/>
              <a:ext cx="838525" cy="484075"/>
            </a:xfrm>
            <a:custGeom>
              <a:rect b="b" l="l" r="r" t="t"/>
              <a:pathLst>
                <a:path extrusionOk="0" h="19363" w="33541">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6"/>
            <p:cNvSpPr/>
            <p:nvPr/>
          </p:nvSpPr>
          <p:spPr>
            <a:xfrm>
              <a:off x="3760888" y="2885900"/>
              <a:ext cx="414350" cy="444425"/>
            </a:xfrm>
            <a:custGeom>
              <a:rect b="b" l="l" r="r" t="t"/>
              <a:pathLst>
                <a:path extrusionOk="0" h="17777" w="16574">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6"/>
            <p:cNvSpPr/>
            <p:nvPr/>
          </p:nvSpPr>
          <p:spPr>
            <a:xfrm>
              <a:off x="3759688" y="2873400"/>
              <a:ext cx="415550" cy="239350"/>
            </a:xfrm>
            <a:custGeom>
              <a:rect b="b" l="l" r="r" t="t"/>
              <a:pathLst>
                <a:path extrusionOk="0" h="9574" w="16622">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6"/>
            <p:cNvSpPr/>
            <p:nvPr/>
          </p:nvSpPr>
          <p:spPr>
            <a:xfrm>
              <a:off x="3248613" y="1504175"/>
              <a:ext cx="1450200" cy="1892225"/>
            </a:xfrm>
            <a:custGeom>
              <a:rect b="b" l="l" r="r" t="t"/>
              <a:pathLst>
                <a:path extrusionOk="0" h="75689" w="58008">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6"/>
            <p:cNvSpPr/>
            <p:nvPr/>
          </p:nvSpPr>
          <p:spPr>
            <a:xfrm>
              <a:off x="3237288" y="1535150"/>
              <a:ext cx="1408250" cy="1864225"/>
            </a:xfrm>
            <a:custGeom>
              <a:rect b="b" l="l" r="r" t="t"/>
              <a:pathLst>
                <a:path extrusionOk="0" h="74569" w="5633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6"/>
            <p:cNvSpPr/>
            <p:nvPr/>
          </p:nvSpPr>
          <p:spPr>
            <a:xfrm>
              <a:off x="3266763" y="1573550"/>
              <a:ext cx="1349000" cy="1787150"/>
            </a:xfrm>
            <a:custGeom>
              <a:rect b="b" l="l" r="r" t="t"/>
              <a:pathLst>
                <a:path extrusionOk="0" h="71486" w="5396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16"/>
          <p:cNvGrpSpPr/>
          <p:nvPr/>
        </p:nvGrpSpPr>
        <p:grpSpPr>
          <a:xfrm>
            <a:off x="4514643" y="2946517"/>
            <a:ext cx="3756117" cy="770424"/>
            <a:chOff x="4514643" y="2946517"/>
            <a:chExt cx="3756117" cy="770424"/>
          </a:xfrm>
        </p:grpSpPr>
        <p:sp>
          <p:nvSpPr>
            <p:cNvPr id="535" name="Google Shape;535;p16"/>
            <p:cNvSpPr/>
            <p:nvPr/>
          </p:nvSpPr>
          <p:spPr>
            <a:xfrm>
              <a:off x="4514643" y="3041029"/>
              <a:ext cx="581400" cy="581400"/>
            </a:xfrm>
            <a:prstGeom prst="roundRect">
              <a:avLst>
                <a:gd fmla="val 16667" name="adj"/>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16"/>
            <p:cNvGrpSpPr/>
            <p:nvPr/>
          </p:nvGrpSpPr>
          <p:grpSpPr>
            <a:xfrm>
              <a:off x="5277960" y="2946517"/>
              <a:ext cx="2992800" cy="770424"/>
              <a:chOff x="5277960" y="2946517"/>
              <a:chExt cx="2992800" cy="770424"/>
            </a:xfrm>
          </p:grpSpPr>
          <p:sp>
            <p:nvSpPr>
              <p:cNvPr id="537" name="Google Shape;537;p16"/>
              <p:cNvSpPr txBox="1"/>
              <p:nvPr/>
            </p:nvSpPr>
            <p:spPr>
              <a:xfrm flipH="1">
                <a:off x="5277960" y="2946517"/>
                <a:ext cx="29928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accent1"/>
                    </a:solidFill>
                    <a:latin typeface="Fira Sans Extra Condensed SemiBold"/>
                    <a:ea typeface="Fira Sans Extra Condensed SemiBold"/>
                    <a:cs typeface="Fira Sans Extra Condensed SemiBold"/>
                    <a:sym typeface="Fira Sans Extra Condensed SemiBold"/>
                  </a:rPr>
                  <a:t>Objective 1</a:t>
                </a:r>
                <a:endParaRPr sz="180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538" name="Google Shape;538;p16"/>
              <p:cNvSpPr txBox="1"/>
              <p:nvPr/>
            </p:nvSpPr>
            <p:spPr>
              <a:xfrm flipH="1">
                <a:off x="5277960" y="3189841"/>
                <a:ext cx="29928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100">
                    <a:solidFill>
                      <a:srgbClr val="222222"/>
                    </a:solidFill>
                    <a:highlight>
                      <a:srgbClr val="FFFFFF"/>
                    </a:highlight>
                  </a:rPr>
                  <a:t>Develop a user-friendly website for students to securely store their placement documents.</a:t>
                </a:r>
                <a:endParaRPr b="1" sz="11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200">
                  <a:latin typeface="Roboto"/>
                  <a:ea typeface="Roboto"/>
                  <a:cs typeface="Roboto"/>
                  <a:sym typeface="Roboto"/>
                </a:endParaRPr>
              </a:p>
            </p:txBody>
          </p:sp>
        </p:grpSp>
      </p:grpSp>
      <p:grpSp>
        <p:nvGrpSpPr>
          <p:cNvPr id="539" name="Google Shape;539;p16"/>
          <p:cNvGrpSpPr/>
          <p:nvPr/>
        </p:nvGrpSpPr>
        <p:grpSpPr>
          <a:xfrm>
            <a:off x="4514643" y="3891276"/>
            <a:ext cx="3756375" cy="770424"/>
            <a:chOff x="4514643" y="3891276"/>
            <a:chExt cx="3756375" cy="770424"/>
          </a:xfrm>
        </p:grpSpPr>
        <p:sp>
          <p:nvSpPr>
            <p:cNvPr id="540" name="Google Shape;540;p16"/>
            <p:cNvSpPr/>
            <p:nvPr/>
          </p:nvSpPr>
          <p:spPr>
            <a:xfrm>
              <a:off x="4514643" y="3985788"/>
              <a:ext cx="581400" cy="581400"/>
            </a:xfrm>
            <a:prstGeom prst="roundRect">
              <a:avLst>
                <a:gd fmla="val 16667" name="adj"/>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1" name="Google Shape;541;p16"/>
            <p:cNvGrpSpPr/>
            <p:nvPr/>
          </p:nvGrpSpPr>
          <p:grpSpPr>
            <a:xfrm>
              <a:off x="5277918" y="3891276"/>
              <a:ext cx="2993100" cy="770424"/>
              <a:chOff x="5277918" y="3891276"/>
              <a:chExt cx="2993100" cy="770424"/>
            </a:xfrm>
          </p:grpSpPr>
          <p:sp>
            <p:nvSpPr>
              <p:cNvPr id="542" name="Google Shape;542;p16"/>
              <p:cNvSpPr txBox="1"/>
              <p:nvPr/>
            </p:nvSpPr>
            <p:spPr>
              <a:xfrm>
                <a:off x="5277918" y="3891276"/>
                <a:ext cx="29931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chemeClr val="accent1"/>
                    </a:solidFill>
                    <a:latin typeface="Fira Sans Extra Condensed SemiBold"/>
                    <a:ea typeface="Fira Sans Extra Condensed SemiBold"/>
                    <a:cs typeface="Fira Sans Extra Condensed SemiBold"/>
                    <a:sym typeface="Fira Sans Extra Condensed SemiBold"/>
                  </a:rPr>
                  <a:t>Objective 2</a:t>
                </a:r>
                <a:endParaRPr sz="180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543" name="Google Shape;543;p16"/>
              <p:cNvSpPr txBox="1"/>
              <p:nvPr/>
            </p:nvSpPr>
            <p:spPr>
              <a:xfrm>
                <a:off x="5277918" y="4134600"/>
                <a:ext cx="29931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100">
                    <a:solidFill>
                      <a:srgbClr val="222222"/>
                    </a:solidFill>
                    <a:highlight>
                      <a:srgbClr val="FFFFFF"/>
                    </a:highlight>
                  </a:rPr>
                  <a:t>Allow students to update and manage their documents conveniently.</a:t>
                </a:r>
                <a:endParaRPr b="1" sz="11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200">
                  <a:latin typeface="Roboto"/>
                  <a:ea typeface="Roboto"/>
                  <a:cs typeface="Roboto"/>
                  <a:sym typeface="Roboto"/>
                </a:endParaRPr>
              </a:p>
            </p:txBody>
          </p:sp>
        </p:grpSp>
      </p:grpSp>
      <p:grpSp>
        <p:nvGrpSpPr>
          <p:cNvPr id="544" name="Google Shape;544;p16"/>
          <p:cNvGrpSpPr/>
          <p:nvPr/>
        </p:nvGrpSpPr>
        <p:grpSpPr>
          <a:xfrm>
            <a:off x="4514643" y="1057000"/>
            <a:ext cx="3756117" cy="770424"/>
            <a:chOff x="4514643" y="1057000"/>
            <a:chExt cx="3756117" cy="770424"/>
          </a:xfrm>
        </p:grpSpPr>
        <p:sp>
          <p:nvSpPr>
            <p:cNvPr id="545" name="Google Shape;545;p16"/>
            <p:cNvSpPr/>
            <p:nvPr/>
          </p:nvSpPr>
          <p:spPr>
            <a:xfrm>
              <a:off x="4514643" y="1151512"/>
              <a:ext cx="581400" cy="581400"/>
            </a:xfrm>
            <a:prstGeom prst="roundRect">
              <a:avLst>
                <a:gd fmla="val 16667" name="adj"/>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6" name="Google Shape;546;p16"/>
            <p:cNvGrpSpPr/>
            <p:nvPr/>
          </p:nvGrpSpPr>
          <p:grpSpPr>
            <a:xfrm>
              <a:off x="5277960" y="1057000"/>
              <a:ext cx="2992800" cy="770424"/>
              <a:chOff x="5277960" y="1057000"/>
              <a:chExt cx="2992800" cy="770424"/>
            </a:xfrm>
          </p:grpSpPr>
          <p:sp>
            <p:nvSpPr>
              <p:cNvPr id="547" name="Google Shape;547;p16"/>
              <p:cNvSpPr txBox="1"/>
              <p:nvPr/>
            </p:nvSpPr>
            <p:spPr>
              <a:xfrm flipH="1">
                <a:off x="5277960" y="1057000"/>
                <a:ext cx="29928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accent1"/>
                    </a:solidFill>
                    <a:latin typeface="Fira Sans Extra Condensed SemiBold"/>
                    <a:ea typeface="Fira Sans Extra Condensed SemiBold"/>
                    <a:cs typeface="Fira Sans Extra Condensed SemiBold"/>
                    <a:sym typeface="Fira Sans Extra Condensed SemiBold"/>
                  </a:rPr>
                  <a:t>Problem</a:t>
                </a:r>
                <a:r>
                  <a:rPr lang="en-GB" sz="1800">
                    <a:solidFill>
                      <a:schemeClr val="accent1"/>
                    </a:solidFill>
                    <a:latin typeface="Fira Sans Extra Condensed SemiBold"/>
                    <a:ea typeface="Fira Sans Extra Condensed SemiBold"/>
                    <a:cs typeface="Fira Sans Extra Condensed SemiBold"/>
                    <a:sym typeface="Fira Sans Extra Condensed SemiBold"/>
                  </a:rPr>
                  <a:t> 1</a:t>
                </a:r>
                <a:endParaRPr sz="180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548" name="Google Shape;548;p16"/>
              <p:cNvSpPr txBox="1"/>
              <p:nvPr/>
            </p:nvSpPr>
            <p:spPr>
              <a:xfrm flipH="1">
                <a:off x="5277960" y="1300324"/>
                <a:ext cx="29928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100">
                    <a:solidFill>
                      <a:srgbClr val="222222"/>
                    </a:solidFill>
                    <a:highlight>
                      <a:srgbClr val="FFFFFF"/>
                    </a:highlight>
                  </a:rPr>
                  <a:t>Lack of a centralized platform for students to store and manage their placement documents.</a:t>
                </a:r>
                <a:endParaRPr b="1" sz="11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200">
                  <a:latin typeface="Roboto"/>
                  <a:ea typeface="Roboto"/>
                  <a:cs typeface="Roboto"/>
                  <a:sym typeface="Roboto"/>
                </a:endParaRPr>
              </a:p>
            </p:txBody>
          </p:sp>
        </p:grpSp>
      </p:grpSp>
      <p:grpSp>
        <p:nvGrpSpPr>
          <p:cNvPr id="549" name="Google Shape;549;p16"/>
          <p:cNvGrpSpPr/>
          <p:nvPr/>
        </p:nvGrpSpPr>
        <p:grpSpPr>
          <a:xfrm>
            <a:off x="4652650" y="2217670"/>
            <a:ext cx="305386" cy="338602"/>
            <a:chOff x="5096732" y="2187564"/>
            <a:chExt cx="305386" cy="338602"/>
          </a:xfrm>
        </p:grpSpPr>
        <p:sp>
          <p:nvSpPr>
            <p:cNvPr id="550" name="Google Shape;550;p16"/>
            <p:cNvSpPr/>
            <p:nvPr/>
          </p:nvSpPr>
          <p:spPr>
            <a:xfrm>
              <a:off x="5315391" y="2247184"/>
              <a:ext cx="39764" cy="19891"/>
            </a:xfrm>
            <a:custGeom>
              <a:rect b="b" l="l" r="r" t="t"/>
              <a:pathLst>
                <a:path extrusionOk="0" h="1130" w="2259">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51" name="Google Shape;551;p16"/>
            <p:cNvSpPr/>
            <p:nvPr/>
          </p:nvSpPr>
          <p:spPr>
            <a:xfrm>
              <a:off x="5214564" y="2187564"/>
              <a:ext cx="32670" cy="39764"/>
            </a:xfrm>
            <a:custGeom>
              <a:rect b="b" l="l" r="r" t="t"/>
              <a:pathLst>
                <a:path extrusionOk="0" h="2259" w="1856">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52" name="Google Shape;552;p16"/>
            <p:cNvSpPr/>
            <p:nvPr/>
          </p:nvSpPr>
          <p:spPr>
            <a:xfrm>
              <a:off x="5284164" y="2187564"/>
              <a:ext cx="32670" cy="39764"/>
            </a:xfrm>
            <a:custGeom>
              <a:rect b="b" l="l" r="r" t="t"/>
              <a:pathLst>
                <a:path extrusionOk="0" h="2259" w="1856">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53" name="Google Shape;553;p16"/>
            <p:cNvSpPr/>
            <p:nvPr/>
          </p:nvSpPr>
          <p:spPr>
            <a:xfrm>
              <a:off x="5176243" y="2247184"/>
              <a:ext cx="39782" cy="19891"/>
            </a:xfrm>
            <a:custGeom>
              <a:rect b="b" l="l" r="r" t="t"/>
              <a:pathLst>
                <a:path extrusionOk="0" h="1130" w="226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54" name="Google Shape;554;p16"/>
            <p:cNvSpPr/>
            <p:nvPr/>
          </p:nvSpPr>
          <p:spPr>
            <a:xfrm>
              <a:off x="5096732" y="2347254"/>
              <a:ext cx="59655" cy="178912"/>
            </a:xfrm>
            <a:custGeom>
              <a:rect b="b" l="l" r="r" t="t"/>
              <a:pathLst>
                <a:path extrusionOk="0" h="10164" w="3389">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55" name="Google Shape;555;p16"/>
            <p:cNvSpPr/>
            <p:nvPr/>
          </p:nvSpPr>
          <p:spPr>
            <a:xfrm>
              <a:off x="5176243" y="2247870"/>
              <a:ext cx="225875" cy="278296"/>
            </a:xfrm>
            <a:custGeom>
              <a:rect b="b" l="l" r="r" t="t"/>
              <a:pathLst>
                <a:path extrusionOk="0" h="15810" w="12832">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56" name="Google Shape;556;p16"/>
          <p:cNvGrpSpPr/>
          <p:nvPr/>
        </p:nvGrpSpPr>
        <p:grpSpPr>
          <a:xfrm>
            <a:off x="4514643" y="2001759"/>
            <a:ext cx="3756117" cy="770424"/>
            <a:chOff x="4514643" y="2001759"/>
            <a:chExt cx="3756117" cy="770424"/>
          </a:xfrm>
        </p:grpSpPr>
        <p:sp>
          <p:nvSpPr>
            <p:cNvPr id="557" name="Google Shape;557;p16"/>
            <p:cNvSpPr/>
            <p:nvPr/>
          </p:nvSpPr>
          <p:spPr>
            <a:xfrm>
              <a:off x="4514643" y="2096271"/>
              <a:ext cx="581400" cy="581400"/>
            </a:xfrm>
            <a:prstGeom prst="roundRect">
              <a:avLst>
                <a:gd fmla="val 16667" name="adj"/>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8" name="Google Shape;558;p16"/>
            <p:cNvGrpSpPr/>
            <p:nvPr/>
          </p:nvGrpSpPr>
          <p:grpSpPr>
            <a:xfrm>
              <a:off x="5277960" y="2001759"/>
              <a:ext cx="2992800" cy="770424"/>
              <a:chOff x="5277960" y="2001759"/>
              <a:chExt cx="2992800" cy="770424"/>
            </a:xfrm>
          </p:grpSpPr>
          <p:sp>
            <p:nvSpPr>
              <p:cNvPr id="559" name="Google Shape;559;p16"/>
              <p:cNvSpPr txBox="1"/>
              <p:nvPr/>
            </p:nvSpPr>
            <p:spPr>
              <a:xfrm flipH="1">
                <a:off x="5277960" y="2001759"/>
                <a:ext cx="29928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accent1"/>
                    </a:solidFill>
                    <a:latin typeface="Fira Sans Extra Condensed SemiBold"/>
                    <a:ea typeface="Fira Sans Extra Condensed SemiBold"/>
                    <a:cs typeface="Fira Sans Extra Condensed SemiBold"/>
                    <a:sym typeface="Fira Sans Extra Condensed SemiBold"/>
                  </a:rPr>
                  <a:t>Problem 2</a:t>
                </a:r>
                <a:endParaRPr sz="180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560" name="Google Shape;560;p16"/>
              <p:cNvSpPr txBox="1"/>
              <p:nvPr/>
            </p:nvSpPr>
            <p:spPr>
              <a:xfrm flipH="1">
                <a:off x="5277960" y="2245083"/>
                <a:ext cx="29928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100">
                    <a:solidFill>
                      <a:srgbClr val="222222"/>
                    </a:solidFill>
                    <a:highlight>
                      <a:srgbClr val="FFFFFF"/>
                    </a:highlight>
                  </a:rPr>
                  <a:t>Difficulty in accessing and updating placement-related information efficiently.</a:t>
                </a:r>
                <a:endParaRPr b="1" sz="11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200">
                  <a:latin typeface="Roboto"/>
                  <a:ea typeface="Roboto"/>
                  <a:cs typeface="Roboto"/>
                  <a:sym typeface="Roboto"/>
                </a:endParaRPr>
              </a:p>
            </p:txBody>
          </p:sp>
        </p:grpSp>
      </p:grpSp>
      <p:grpSp>
        <p:nvGrpSpPr>
          <p:cNvPr id="561" name="Google Shape;561;p16"/>
          <p:cNvGrpSpPr/>
          <p:nvPr/>
        </p:nvGrpSpPr>
        <p:grpSpPr>
          <a:xfrm>
            <a:off x="4635056" y="3162094"/>
            <a:ext cx="340573" cy="339271"/>
            <a:chOff x="5073109" y="3150705"/>
            <a:chExt cx="340573" cy="339271"/>
          </a:xfrm>
        </p:grpSpPr>
        <p:sp>
          <p:nvSpPr>
            <p:cNvPr id="562" name="Google Shape;562;p16"/>
            <p:cNvSpPr/>
            <p:nvPr/>
          </p:nvSpPr>
          <p:spPr>
            <a:xfrm>
              <a:off x="5073161" y="3210325"/>
              <a:ext cx="340520" cy="279651"/>
            </a:xfrm>
            <a:custGeom>
              <a:rect b="b" l="l" r="r" t="t"/>
              <a:pathLst>
                <a:path extrusionOk="0" h="15887" w="19345">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3" name="Google Shape;563;p16"/>
            <p:cNvSpPr/>
            <p:nvPr/>
          </p:nvSpPr>
          <p:spPr>
            <a:xfrm>
              <a:off x="5073109" y="3368712"/>
              <a:ext cx="101144" cy="61662"/>
            </a:xfrm>
            <a:custGeom>
              <a:rect b="b" l="l" r="r" t="t"/>
              <a:pathLst>
                <a:path extrusionOk="0" h="3503" w="5746">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4" name="Google Shape;564;p16"/>
            <p:cNvSpPr/>
            <p:nvPr/>
          </p:nvSpPr>
          <p:spPr>
            <a:xfrm>
              <a:off x="5206412" y="3150705"/>
              <a:ext cx="207269" cy="139165"/>
            </a:xfrm>
            <a:custGeom>
              <a:rect b="b" l="l" r="r" t="t"/>
              <a:pathLst>
                <a:path extrusionOk="0" h="7906" w="11775">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65" name="Google Shape;565;p16"/>
          <p:cNvGrpSpPr/>
          <p:nvPr/>
        </p:nvGrpSpPr>
        <p:grpSpPr>
          <a:xfrm>
            <a:off x="4635716" y="4106861"/>
            <a:ext cx="339253" cy="339253"/>
            <a:chOff x="5061713" y="4084392"/>
            <a:chExt cx="339253" cy="339253"/>
          </a:xfrm>
        </p:grpSpPr>
        <p:sp>
          <p:nvSpPr>
            <p:cNvPr id="566" name="Google Shape;566;p16"/>
            <p:cNvSpPr/>
            <p:nvPr/>
          </p:nvSpPr>
          <p:spPr>
            <a:xfrm>
              <a:off x="5061713" y="4219175"/>
              <a:ext cx="339253" cy="204471"/>
            </a:xfrm>
            <a:custGeom>
              <a:rect b="b" l="l" r="r" t="t"/>
              <a:pathLst>
                <a:path extrusionOk="0" h="11616" w="19273">
                  <a:moveTo>
                    <a:pt x="0" y="1"/>
                  </a:moveTo>
                  <a:lnTo>
                    <a:pt x="0" y="9920"/>
                  </a:lnTo>
                  <a:cubicBezTo>
                    <a:pt x="0" y="10856"/>
                    <a:pt x="759" y="11612"/>
                    <a:pt x="1696" y="11615"/>
                  </a:cubicBezTo>
                  <a:lnTo>
                    <a:pt x="17580" y="11615"/>
                  </a:lnTo>
                  <a:cubicBezTo>
                    <a:pt x="18513" y="11612"/>
                    <a:pt x="19272" y="10856"/>
                    <a:pt x="19272" y="9920"/>
                  </a:cubicBezTo>
                  <a:lnTo>
                    <a:pt x="19272" y="1"/>
                  </a:lnTo>
                  <a:lnTo>
                    <a:pt x="9977" y="6948"/>
                  </a:lnTo>
                  <a:cubicBezTo>
                    <a:pt x="9877" y="7020"/>
                    <a:pt x="9760" y="7059"/>
                    <a:pt x="9636" y="7059"/>
                  </a:cubicBezTo>
                  <a:cubicBezTo>
                    <a:pt x="9513" y="7059"/>
                    <a:pt x="9395" y="7020"/>
                    <a:pt x="9299" y="6948"/>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7" name="Google Shape;567;p16"/>
            <p:cNvSpPr/>
            <p:nvPr/>
          </p:nvSpPr>
          <p:spPr>
            <a:xfrm>
              <a:off x="5340678" y="4164537"/>
              <a:ext cx="50378" cy="74529"/>
            </a:xfrm>
            <a:custGeom>
              <a:rect b="b" l="l" r="r" t="t"/>
              <a:pathLst>
                <a:path extrusionOk="0" h="4234" w="2862">
                  <a:moveTo>
                    <a:pt x="0" y="0"/>
                  </a:moveTo>
                  <a:lnTo>
                    <a:pt x="0" y="4234"/>
                  </a:lnTo>
                  <a:lnTo>
                    <a:pt x="2861" y="211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8" name="Google Shape;568;p16"/>
            <p:cNvSpPr/>
            <p:nvPr/>
          </p:nvSpPr>
          <p:spPr>
            <a:xfrm>
              <a:off x="5071676" y="4164537"/>
              <a:ext cx="50378" cy="74529"/>
            </a:xfrm>
            <a:custGeom>
              <a:rect b="b" l="l" r="r" t="t"/>
              <a:pathLst>
                <a:path extrusionOk="0" h="4234" w="2862">
                  <a:moveTo>
                    <a:pt x="2861" y="0"/>
                  </a:moveTo>
                  <a:lnTo>
                    <a:pt x="0" y="2117"/>
                  </a:lnTo>
                  <a:lnTo>
                    <a:pt x="2861" y="4234"/>
                  </a:lnTo>
                  <a:lnTo>
                    <a:pt x="286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9" name="Google Shape;569;p16"/>
            <p:cNvSpPr/>
            <p:nvPr/>
          </p:nvSpPr>
          <p:spPr>
            <a:xfrm>
              <a:off x="5141910" y="4084392"/>
              <a:ext cx="178912" cy="236683"/>
            </a:xfrm>
            <a:custGeom>
              <a:rect b="b" l="l" r="r" t="t"/>
              <a:pathLst>
                <a:path extrusionOk="0" h="13446" w="10164">
                  <a:moveTo>
                    <a:pt x="8468" y="3424"/>
                  </a:moveTo>
                  <a:cubicBezTo>
                    <a:pt x="8781" y="3424"/>
                    <a:pt x="9031" y="3677"/>
                    <a:pt x="9031" y="3990"/>
                  </a:cubicBezTo>
                  <a:cubicBezTo>
                    <a:pt x="9031" y="4300"/>
                    <a:pt x="8781" y="4553"/>
                    <a:pt x="8468" y="4553"/>
                  </a:cubicBezTo>
                  <a:lnTo>
                    <a:pt x="1693" y="4553"/>
                  </a:lnTo>
                  <a:cubicBezTo>
                    <a:pt x="1379" y="4553"/>
                    <a:pt x="1130" y="4300"/>
                    <a:pt x="1130" y="3990"/>
                  </a:cubicBezTo>
                  <a:cubicBezTo>
                    <a:pt x="1130" y="3677"/>
                    <a:pt x="1379" y="3424"/>
                    <a:pt x="1693" y="3424"/>
                  </a:cubicBezTo>
                  <a:close/>
                  <a:moveTo>
                    <a:pt x="8468" y="5682"/>
                  </a:moveTo>
                  <a:cubicBezTo>
                    <a:pt x="8781" y="5682"/>
                    <a:pt x="9031" y="5935"/>
                    <a:pt x="9031" y="6248"/>
                  </a:cubicBezTo>
                  <a:cubicBezTo>
                    <a:pt x="9031" y="6559"/>
                    <a:pt x="8781" y="6812"/>
                    <a:pt x="8468" y="6812"/>
                  </a:cubicBezTo>
                  <a:lnTo>
                    <a:pt x="1693" y="6812"/>
                  </a:lnTo>
                  <a:cubicBezTo>
                    <a:pt x="1379" y="6812"/>
                    <a:pt x="1130" y="6559"/>
                    <a:pt x="1130" y="6248"/>
                  </a:cubicBezTo>
                  <a:cubicBezTo>
                    <a:pt x="1130" y="5935"/>
                    <a:pt x="1379" y="5682"/>
                    <a:pt x="1693" y="5682"/>
                  </a:cubicBezTo>
                  <a:close/>
                  <a:moveTo>
                    <a:pt x="5080" y="7941"/>
                  </a:moveTo>
                  <a:cubicBezTo>
                    <a:pt x="5393" y="7941"/>
                    <a:pt x="5643" y="8194"/>
                    <a:pt x="5643" y="8507"/>
                  </a:cubicBezTo>
                  <a:cubicBezTo>
                    <a:pt x="5643" y="8817"/>
                    <a:pt x="5393" y="9070"/>
                    <a:pt x="5080" y="9070"/>
                  </a:cubicBezTo>
                  <a:lnTo>
                    <a:pt x="1693" y="9070"/>
                  </a:lnTo>
                  <a:cubicBezTo>
                    <a:pt x="1379" y="9070"/>
                    <a:pt x="1130" y="8817"/>
                    <a:pt x="1130" y="8507"/>
                  </a:cubicBezTo>
                  <a:cubicBezTo>
                    <a:pt x="1130" y="8194"/>
                    <a:pt x="1379" y="7941"/>
                    <a:pt x="1693" y="7941"/>
                  </a:cubicBezTo>
                  <a:close/>
                  <a:moveTo>
                    <a:pt x="563" y="0"/>
                  </a:moveTo>
                  <a:cubicBezTo>
                    <a:pt x="250" y="0"/>
                    <a:pt x="0" y="250"/>
                    <a:pt x="0" y="563"/>
                  </a:cubicBezTo>
                  <a:lnTo>
                    <a:pt x="0" y="9636"/>
                  </a:lnTo>
                  <a:lnTo>
                    <a:pt x="5080" y="13445"/>
                  </a:lnTo>
                  <a:lnTo>
                    <a:pt x="10163" y="9636"/>
                  </a:lnTo>
                  <a:lnTo>
                    <a:pt x="10163" y="563"/>
                  </a:lnTo>
                  <a:cubicBezTo>
                    <a:pt x="10163" y="250"/>
                    <a:pt x="9910" y="0"/>
                    <a:pt x="95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70" name="Google Shape;570;p16"/>
          <p:cNvGrpSpPr/>
          <p:nvPr/>
        </p:nvGrpSpPr>
        <p:grpSpPr>
          <a:xfrm>
            <a:off x="4666195" y="2217348"/>
            <a:ext cx="278296" cy="339253"/>
            <a:chOff x="5110273" y="1253332"/>
            <a:chExt cx="278296" cy="339253"/>
          </a:xfrm>
        </p:grpSpPr>
        <p:sp>
          <p:nvSpPr>
            <p:cNvPr id="571" name="Google Shape;571;p16"/>
            <p:cNvSpPr/>
            <p:nvPr/>
          </p:nvSpPr>
          <p:spPr>
            <a:xfrm>
              <a:off x="5110273" y="1532297"/>
              <a:ext cx="52491" cy="39764"/>
            </a:xfrm>
            <a:custGeom>
              <a:rect b="b" l="l" r="r" t="t"/>
              <a:pathLst>
                <a:path extrusionOk="0" h="2259" w="2982">
                  <a:moveTo>
                    <a:pt x="1" y="0"/>
                  </a:moveTo>
                  <a:lnTo>
                    <a:pt x="1" y="563"/>
                  </a:lnTo>
                  <a:cubicBezTo>
                    <a:pt x="1" y="1500"/>
                    <a:pt x="756" y="2256"/>
                    <a:pt x="1693" y="2259"/>
                  </a:cubicBezTo>
                  <a:lnTo>
                    <a:pt x="2982" y="2259"/>
                  </a:lnTo>
                  <a:cubicBezTo>
                    <a:pt x="2711" y="1527"/>
                    <a:pt x="2515" y="768"/>
                    <a:pt x="24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72" name="Google Shape;572;p16"/>
            <p:cNvSpPr/>
            <p:nvPr/>
          </p:nvSpPr>
          <p:spPr>
            <a:xfrm>
              <a:off x="5110273" y="1312952"/>
              <a:ext cx="198785" cy="199489"/>
            </a:xfrm>
            <a:custGeom>
              <a:rect b="b" l="l" r="r" t="t"/>
              <a:pathLst>
                <a:path extrusionOk="0" h="11333" w="11293">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73" name="Google Shape;573;p16"/>
            <p:cNvSpPr/>
            <p:nvPr/>
          </p:nvSpPr>
          <p:spPr>
            <a:xfrm>
              <a:off x="5110273" y="1253332"/>
              <a:ext cx="198785" cy="39764"/>
            </a:xfrm>
            <a:custGeom>
              <a:rect b="b" l="l" r="r" t="t"/>
              <a:pathLst>
                <a:path extrusionOk="0" h="2259" w="11293">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74" name="Google Shape;574;p16"/>
            <p:cNvSpPr/>
            <p:nvPr/>
          </p:nvSpPr>
          <p:spPr>
            <a:xfrm>
              <a:off x="5169910" y="1353402"/>
              <a:ext cx="218658" cy="239183"/>
            </a:xfrm>
            <a:custGeom>
              <a:rect b="b" l="l" r="r" t="t"/>
              <a:pathLst>
                <a:path extrusionOk="0" h="13588" w="12422">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75" name="Google Shape;575;p16"/>
          <p:cNvGrpSpPr/>
          <p:nvPr/>
        </p:nvGrpSpPr>
        <p:grpSpPr>
          <a:xfrm>
            <a:off x="4610836" y="1222884"/>
            <a:ext cx="388990" cy="388929"/>
            <a:chOff x="2685825" y="840375"/>
            <a:chExt cx="481900" cy="481825"/>
          </a:xfrm>
        </p:grpSpPr>
        <p:sp>
          <p:nvSpPr>
            <p:cNvPr id="576" name="Google Shape;576;p16"/>
            <p:cNvSpPr/>
            <p:nvPr/>
          </p:nvSpPr>
          <p:spPr>
            <a:xfrm>
              <a:off x="2685825" y="840375"/>
              <a:ext cx="481900" cy="481825"/>
            </a:xfrm>
            <a:custGeom>
              <a:rect b="b" l="l" r="r" t="t"/>
              <a:pathLst>
                <a:path extrusionOk="0" h="19273" w="19276">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77" name="Google Shape;577;p16"/>
            <p:cNvSpPr/>
            <p:nvPr/>
          </p:nvSpPr>
          <p:spPr>
            <a:xfrm>
              <a:off x="2819200" y="983400"/>
              <a:ext cx="205475" cy="197625"/>
            </a:xfrm>
            <a:custGeom>
              <a:rect b="b" l="l" r="r" t="t"/>
              <a:pathLst>
                <a:path extrusionOk="0" h="7905" w="8219">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17"/>
          <p:cNvSpPr txBox="1"/>
          <p:nvPr/>
        </p:nvSpPr>
        <p:spPr>
          <a:xfrm>
            <a:off x="0" y="0"/>
            <a:ext cx="93216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400">
                <a:solidFill>
                  <a:schemeClr val="dk1"/>
                </a:solidFill>
                <a:latin typeface="Fira Sans Extra Condensed SemiBold"/>
                <a:ea typeface="Fira Sans Extra Condensed SemiBold"/>
                <a:cs typeface="Fira Sans Extra Condensed SemiBold"/>
                <a:sym typeface="Fira Sans Extra Condensed SemiBold"/>
              </a:rPr>
              <a:t>Architecture</a:t>
            </a:r>
            <a:endParaRPr/>
          </a:p>
        </p:txBody>
      </p:sp>
      <p:pic>
        <p:nvPicPr>
          <p:cNvPr id="583" name="Google Shape;583;p17"/>
          <p:cNvPicPr preferRelativeResize="0"/>
          <p:nvPr/>
        </p:nvPicPr>
        <p:blipFill>
          <a:blip r:embed="rId3">
            <a:alphaModFix/>
          </a:blip>
          <a:stretch>
            <a:fillRect/>
          </a:stretch>
        </p:blipFill>
        <p:spPr>
          <a:xfrm>
            <a:off x="152400" y="1853400"/>
            <a:ext cx="8839200" cy="205511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pic>
        <p:nvPicPr>
          <p:cNvPr id="588" name="Google Shape;588;p18"/>
          <p:cNvPicPr preferRelativeResize="0"/>
          <p:nvPr/>
        </p:nvPicPr>
        <p:blipFill>
          <a:blip r:embed="rId3">
            <a:alphaModFix/>
          </a:blip>
          <a:stretch>
            <a:fillRect/>
          </a:stretch>
        </p:blipFill>
        <p:spPr>
          <a:xfrm>
            <a:off x="728663" y="463513"/>
            <a:ext cx="7686675" cy="4429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19"/>
          <p:cNvSpPr txBox="1"/>
          <p:nvPr>
            <p:ph type="title"/>
          </p:nvPr>
        </p:nvSpPr>
        <p:spPr>
          <a:xfrm>
            <a:off x="514775" y="300700"/>
            <a:ext cx="8114400" cy="51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4400"/>
              <a:t>Hypothesis</a:t>
            </a:r>
            <a:endParaRPr sz="4400"/>
          </a:p>
        </p:txBody>
      </p:sp>
      <p:grpSp>
        <p:nvGrpSpPr>
          <p:cNvPr id="594" name="Google Shape;594;p19"/>
          <p:cNvGrpSpPr/>
          <p:nvPr/>
        </p:nvGrpSpPr>
        <p:grpSpPr>
          <a:xfrm>
            <a:off x="237055" y="1344255"/>
            <a:ext cx="3462814" cy="3464910"/>
            <a:chOff x="3669150" y="1828675"/>
            <a:chExt cx="1805712" cy="2084909"/>
          </a:xfrm>
        </p:grpSpPr>
        <p:sp>
          <p:nvSpPr>
            <p:cNvPr id="595" name="Google Shape;595;p19"/>
            <p:cNvSpPr/>
            <p:nvPr/>
          </p:nvSpPr>
          <p:spPr>
            <a:xfrm>
              <a:off x="5038625" y="3014705"/>
              <a:ext cx="436237" cy="251920"/>
            </a:xfrm>
            <a:custGeom>
              <a:rect b="b" l="l" r="r" t="t"/>
              <a:pathLst>
                <a:path extrusionOk="0" h="6704" w="11609">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9"/>
            <p:cNvSpPr/>
            <p:nvPr/>
          </p:nvSpPr>
          <p:spPr>
            <a:xfrm>
              <a:off x="5038625" y="3140436"/>
              <a:ext cx="218363" cy="378105"/>
            </a:xfrm>
            <a:custGeom>
              <a:rect b="b" l="l" r="r" t="t"/>
              <a:pathLst>
                <a:path extrusionOk="0" h="10062" w="5811">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9"/>
            <p:cNvSpPr/>
            <p:nvPr/>
          </p:nvSpPr>
          <p:spPr>
            <a:xfrm>
              <a:off x="5256944" y="3140436"/>
              <a:ext cx="217912" cy="378105"/>
            </a:xfrm>
            <a:custGeom>
              <a:rect b="b" l="l" r="r" t="t"/>
              <a:pathLst>
                <a:path extrusionOk="0" h="10062" w="5799">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9"/>
            <p:cNvSpPr/>
            <p:nvPr/>
          </p:nvSpPr>
          <p:spPr>
            <a:xfrm>
              <a:off x="5038625" y="2619211"/>
              <a:ext cx="436237" cy="251920"/>
            </a:xfrm>
            <a:custGeom>
              <a:rect b="b" l="l" r="r" t="t"/>
              <a:pathLst>
                <a:path extrusionOk="0" h="6704" w="11609">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9"/>
            <p:cNvSpPr/>
            <p:nvPr/>
          </p:nvSpPr>
          <p:spPr>
            <a:xfrm>
              <a:off x="5038625" y="2744943"/>
              <a:ext cx="218363" cy="378105"/>
            </a:xfrm>
            <a:custGeom>
              <a:rect b="b" l="l" r="r" t="t"/>
              <a:pathLst>
                <a:path extrusionOk="0" h="10062" w="5811">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9"/>
            <p:cNvSpPr/>
            <p:nvPr/>
          </p:nvSpPr>
          <p:spPr>
            <a:xfrm>
              <a:off x="5256944" y="2744943"/>
              <a:ext cx="217912" cy="378105"/>
            </a:xfrm>
            <a:custGeom>
              <a:rect b="b" l="l" r="r" t="t"/>
              <a:pathLst>
                <a:path extrusionOk="0" h="10062" w="5799">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9"/>
            <p:cNvSpPr/>
            <p:nvPr/>
          </p:nvSpPr>
          <p:spPr>
            <a:xfrm>
              <a:off x="4696378" y="3212020"/>
              <a:ext cx="436237" cy="251920"/>
            </a:xfrm>
            <a:custGeom>
              <a:rect b="b" l="l" r="r" t="t"/>
              <a:pathLst>
                <a:path extrusionOk="0" h="6704" w="11609">
                  <a:moveTo>
                    <a:pt x="5810" y="6704"/>
                  </a:moveTo>
                  <a:lnTo>
                    <a:pt x="0" y="3358"/>
                  </a:lnTo>
                  <a:lnTo>
                    <a:pt x="5798" y="0"/>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9"/>
            <p:cNvSpPr/>
            <p:nvPr/>
          </p:nvSpPr>
          <p:spPr>
            <a:xfrm>
              <a:off x="4696378" y="3338165"/>
              <a:ext cx="218363" cy="377654"/>
            </a:xfrm>
            <a:custGeom>
              <a:rect b="b" l="l" r="r" t="t"/>
              <a:pathLst>
                <a:path extrusionOk="0" h="10050" w="5811">
                  <a:moveTo>
                    <a:pt x="0" y="1"/>
                  </a:moveTo>
                  <a:lnTo>
                    <a:pt x="0" y="6704"/>
                  </a:lnTo>
                  <a:lnTo>
                    <a:pt x="5810" y="10050"/>
                  </a:lnTo>
                  <a:lnTo>
                    <a:pt x="5810" y="3347"/>
                  </a:lnTo>
                  <a:lnTo>
                    <a:pt x="0"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9"/>
            <p:cNvSpPr/>
            <p:nvPr/>
          </p:nvSpPr>
          <p:spPr>
            <a:xfrm>
              <a:off x="4914697" y="3338165"/>
              <a:ext cx="217912" cy="377654"/>
            </a:xfrm>
            <a:custGeom>
              <a:rect b="b" l="l" r="r" t="t"/>
              <a:pathLst>
                <a:path extrusionOk="0" h="10050" w="5799">
                  <a:moveTo>
                    <a:pt x="5799" y="1"/>
                  </a:moveTo>
                  <a:lnTo>
                    <a:pt x="0" y="3347"/>
                  </a:lnTo>
                  <a:lnTo>
                    <a:pt x="0" y="10050"/>
                  </a:lnTo>
                  <a:lnTo>
                    <a:pt x="5799" y="6704"/>
                  </a:lnTo>
                  <a:lnTo>
                    <a:pt x="5799"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9"/>
            <p:cNvSpPr/>
            <p:nvPr/>
          </p:nvSpPr>
          <p:spPr>
            <a:xfrm>
              <a:off x="4696378" y="2816977"/>
              <a:ext cx="436237" cy="251920"/>
            </a:xfrm>
            <a:custGeom>
              <a:rect b="b" l="l" r="r" t="t"/>
              <a:pathLst>
                <a:path extrusionOk="0" h="6704" w="11609">
                  <a:moveTo>
                    <a:pt x="5810" y="6703"/>
                  </a:moveTo>
                  <a:lnTo>
                    <a:pt x="0" y="3346"/>
                  </a:lnTo>
                  <a:lnTo>
                    <a:pt x="5798" y="0"/>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9"/>
            <p:cNvSpPr/>
            <p:nvPr/>
          </p:nvSpPr>
          <p:spPr>
            <a:xfrm>
              <a:off x="4696378" y="2942671"/>
              <a:ext cx="218363" cy="378105"/>
            </a:xfrm>
            <a:custGeom>
              <a:rect b="b" l="l" r="r" t="t"/>
              <a:pathLst>
                <a:path extrusionOk="0" h="10062" w="5811">
                  <a:moveTo>
                    <a:pt x="0" y="1"/>
                  </a:moveTo>
                  <a:lnTo>
                    <a:pt x="0" y="6704"/>
                  </a:lnTo>
                  <a:lnTo>
                    <a:pt x="5810" y="10062"/>
                  </a:lnTo>
                  <a:lnTo>
                    <a:pt x="5810" y="3358"/>
                  </a:lnTo>
                  <a:lnTo>
                    <a:pt x="0"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9"/>
            <p:cNvSpPr/>
            <p:nvPr/>
          </p:nvSpPr>
          <p:spPr>
            <a:xfrm>
              <a:off x="4914697" y="2942671"/>
              <a:ext cx="217912" cy="378105"/>
            </a:xfrm>
            <a:custGeom>
              <a:rect b="b" l="l" r="r" t="t"/>
              <a:pathLst>
                <a:path extrusionOk="0" h="10062" w="5799">
                  <a:moveTo>
                    <a:pt x="5799" y="1"/>
                  </a:moveTo>
                  <a:lnTo>
                    <a:pt x="0" y="3358"/>
                  </a:lnTo>
                  <a:lnTo>
                    <a:pt x="0" y="10062"/>
                  </a:lnTo>
                  <a:lnTo>
                    <a:pt x="5799" y="6704"/>
                  </a:lnTo>
                  <a:lnTo>
                    <a:pt x="5799"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9"/>
            <p:cNvSpPr/>
            <p:nvPr/>
          </p:nvSpPr>
          <p:spPr>
            <a:xfrm>
              <a:off x="4354094" y="1828675"/>
              <a:ext cx="436275" cy="251920"/>
            </a:xfrm>
            <a:custGeom>
              <a:rect b="b" l="l" r="r" t="t"/>
              <a:pathLst>
                <a:path extrusionOk="0" h="6704" w="11610">
                  <a:moveTo>
                    <a:pt x="5799" y="6704"/>
                  </a:moveTo>
                  <a:lnTo>
                    <a:pt x="1" y="3346"/>
                  </a:lnTo>
                  <a:lnTo>
                    <a:pt x="5799" y="0"/>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9"/>
            <p:cNvSpPr/>
            <p:nvPr/>
          </p:nvSpPr>
          <p:spPr>
            <a:xfrm>
              <a:off x="4354094" y="1954406"/>
              <a:ext cx="217950" cy="378067"/>
            </a:xfrm>
            <a:custGeom>
              <a:rect b="b" l="l" r="r" t="t"/>
              <a:pathLst>
                <a:path extrusionOk="0" h="10061" w="5800">
                  <a:moveTo>
                    <a:pt x="1" y="0"/>
                  </a:moveTo>
                  <a:lnTo>
                    <a:pt x="1" y="6703"/>
                  </a:lnTo>
                  <a:lnTo>
                    <a:pt x="5799" y="10061"/>
                  </a:lnTo>
                  <a:lnTo>
                    <a:pt x="5799" y="3358"/>
                  </a:lnTo>
                  <a:lnTo>
                    <a:pt x="1"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9"/>
            <p:cNvSpPr/>
            <p:nvPr/>
          </p:nvSpPr>
          <p:spPr>
            <a:xfrm>
              <a:off x="4572000" y="1954406"/>
              <a:ext cx="218363" cy="378067"/>
            </a:xfrm>
            <a:custGeom>
              <a:rect b="b" l="l" r="r" t="t"/>
              <a:pathLst>
                <a:path extrusionOk="0" h="10061" w="5811">
                  <a:moveTo>
                    <a:pt x="5810" y="0"/>
                  </a:moveTo>
                  <a:lnTo>
                    <a:pt x="0" y="3358"/>
                  </a:lnTo>
                  <a:lnTo>
                    <a:pt x="0" y="10061"/>
                  </a:lnTo>
                  <a:lnTo>
                    <a:pt x="5810" y="6703"/>
                  </a:lnTo>
                  <a:lnTo>
                    <a:pt x="5810"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9"/>
            <p:cNvSpPr/>
            <p:nvPr/>
          </p:nvSpPr>
          <p:spPr>
            <a:xfrm>
              <a:off x="4696378" y="2026403"/>
              <a:ext cx="436237" cy="251957"/>
            </a:xfrm>
            <a:custGeom>
              <a:rect b="b" l="l" r="r" t="t"/>
              <a:pathLst>
                <a:path extrusionOk="0" h="6705" w="11609">
                  <a:moveTo>
                    <a:pt x="5798" y="6704"/>
                  </a:moveTo>
                  <a:lnTo>
                    <a:pt x="0" y="3347"/>
                  </a:lnTo>
                  <a:lnTo>
                    <a:pt x="5798" y="1"/>
                  </a:lnTo>
                  <a:lnTo>
                    <a:pt x="11609" y="3347"/>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9"/>
            <p:cNvSpPr/>
            <p:nvPr/>
          </p:nvSpPr>
          <p:spPr>
            <a:xfrm>
              <a:off x="4696378" y="2152134"/>
              <a:ext cx="217912" cy="378105"/>
            </a:xfrm>
            <a:custGeom>
              <a:rect b="b" l="l" r="r" t="t"/>
              <a:pathLst>
                <a:path extrusionOk="0" h="10062" w="5799">
                  <a:moveTo>
                    <a:pt x="0" y="1"/>
                  </a:moveTo>
                  <a:lnTo>
                    <a:pt x="0" y="6704"/>
                  </a:lnTo>
                  <a:lnTo>
                    <a:pt x="5798" y="10061"/>
                  </a:lnTo>
                  <a:lnTo>
                    <a:pt x="5798" y="3358"/>
                  </a:lnTo>
                  <a:lnTo>
                    <a:pt x="0"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9"/>
            <p:cNvSpPr/>
            <p:nvPr/>
          </p:nvSpPr>
          <p:spPr>
            <a:xfrm>
              <a:off x="4914247" y="2152134"/>
              <a:ext cx="218363" cy="378105"/>
            </a:xfrm>
            <a:custGeom>
              <a:rect b="b" l="l" r="r" t="t"/>
              <a:pathLst>
                <a:path extrusionOk="0" h="10062" w="5811">
                  <a:moveTo>
                    <a:pt x="5811" y="1"/>
                  </a:moveTo>
                  <a:lnTo>
                    <a:pt x="0" y="3358"/>
                  </a:lnTo>
                  <a:lnTo>
                    <a:pt x="0" y="10061"/>
                  </a:lnTo>
                  <a:lnTo>
                    <a:pt x="5811" y="6704"/>
                  </a:lnTo>
                  <a:lnTo>
                    <a:pt x="5811"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9"/>
            <p:cNvSpPr/>
            <p:nvPr/>
          </p:nvSpPr>
          <p:spPr>
            <a:xfrm>
              <a:off x="5038625" y="2223718"/>
              <a:ext cx="436237" cy="251920"/>
            </a:xfrm>
            <a:custGeom>
              <a:rect b="b" l="l" r="r" t="t"/>
              <a:pathLst>
                <a:path extrusionOk="0" h="6704" w="11609">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9"/>
            <p:cNvSpPr/>
            <p:nvPr/>
          </p:nvSpPr>
          <p:spPr>
            <a:xfrm>
              <a:off x="5038625" y="2349900"/>
              <a:ext cx="218363" cy="377616"/>
            </a:xfrm>
            <a:custGeom>
              <a:rect b="b" l="l" r="r" t="t"/>
              <a:pathLst>
                <a:path extrusionOk="0" h="10049" w="5811">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9"/>
            <p:cNvSpPr/>
            <p:nvPr/>
          </p:nvSpPr>
          <p:spPr>
            <a:xfrm>
              <a:off x="5256944" y="2349900"/>
              <a:ext cx="217912" cy="377616"/>
            </a:xfrm>
            <a:custGeom>
              <a:rect b="b" l="l" r="r" t="t"/>
              <a:pathLst>
                <a:path extrusionOk="0" h="10049" w="5799">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9"/>
            <p:cNvSpPr/>
            <p:nvPr/>
          </p:nvSpPr>
          <p:spPr>
            <a:xfrm>
              <a:off x="4011397" y="2026403"/>
              <a:ext cx="436726" cy="251957"/>
            </a:xfrm>
            <a:custGeom>
              <a:rect b="b" l="l" r="r" t="t"/>
              <a:pathLst>
                <a:path extrusionOk="0" h="6705" w="11622">
                  <a:moveTo>
                    <a:pt x="5811" y="6704"/>
                  </a:moveTo>
                  <a:lnTo>
                    <a:pt x="1" y="3347"/>
                  </a:lnTo>
                  <a:lnTo>
                    <a:pt x="5811" y="1"/>
                  </a:lnTo>
                  <a:lnTo>
                    <a:pt x="11621" y="3347"/>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9"/>
            <p:cNvSpPr/>
            <p:nvPr/>
          </p:nvSpPr>
          <p:spPr>
            <a:xfrm>
              <a:off x="4011397" y="2152134"/>
              <a:ext cx="218363" cy="378105"/>
            </a:xfrm>
            <a:custGeom>
              <a:rect b="b" l="l" r="r" t="t"/>
              <a:pathLst>
                <a:path extrusionOk="0" h="10062" w="5811">
                  <a:moveTo>
                    <a:pt x="1" y="1"/>
                  </a:moveTo>
                  <a:lnTo>
                    <a:pt x="1" y="6704"/>
                  </a:lnTo>
                  <a:lnTo>
                    <a:pt x="5811" y="10061"/>
                  </a:lnTo>
                  <a:lnTo>
                    <a:pt x="5811" y="3358"/>
                  </a:lnTo>
                  <a:lnTo>
                    <a:pt x="1"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9"/>
            <p:cNvSpPr/>
            <p:nvPr/>
          </p:nvSpPr>
          <p:spPr>
            <a:xfrm>
              <a:off x="4229716" y="2152134"/>
              <a:ext cx="218400" cy="378105"/>
            </a:xfrm>
            <a:custGeom>
              <a:rect b="b" l="l" r="r" t="t"/>
              <a:pathLst>
                <a:path extrusionOk="0" h="10062" w="5812">
                  <a:moveTo>
                    <a:pt x="5811" y="1"/>
                  </a:moveTo>
                  <a:lnTo>
                    <a:pt x="1" y="3358"/>
                  </a:lnTo>
                  <a:lnTo>
                    <a:pt x="1" y="10061"/>
                  </a:lnTo>
                  <a:lnTo>
                    <a:pt x="5811" y="6704"/>
                  </a:lnTo>
                  <a:lnTo>
                    <a:pt x="5811"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9"/>
            <p:cNvSpPr/>
            <p:nvPr/>
          </p:nvSpPr>
          <p:spPr>
            <a:xfrm>
              <a:off x="4354094" y="2223718"/>
              <a:ext cx="436275" cy="251920"/>
            </a:xfrm>
            <a:custGeom>
              <a:rect b="b" l="l" r="r" t="t"/>
              <a:pathLst>
                <a:path extrusionOk="0" h="6704" w="11610">
                  <a:moveTo>
                    <a:pt x="5799" y="6704"/>
                  </a:moveTo>
                  <a:lnTo>
                    <a:pt x="1" y="3358"/>
                  </a:lnTo>
                  <a:lnTo>
                    <a:pt x="5799" y="1"/>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9"/>
            <p:cNvSpPr/>
            <p:nvPr/>
          </p:nvSpPr>
          <p:spPr>
            <a:xfrm>
              <a:off x="4354094" y="2349900"/>
              <a:ext cx="217950" cy="377616"/>
            </a:xfrm>
            <a:custGeom>
              <a:rect b="b" l="l" r="r" t="t"/>
              <a:pathLst>
                <a:path extrusionOk="0" h="10049" w="5800">
                  <a:moveTo>
                    <a:pt x="1" y="0"/>
                  </a:moveTo>
                  <a:lnTo>
                    <a:pt x="1" y="6703"/>
                  </a:lnTo>
                  <a:lnTo>
                    <a:pt x="5799" y="10049"/>
                  </a:lnTo>
                  <a:lnTo>
                    <a:pt x="5799" y="3346"/>
                  </a:lnTo>
                  <a:lnTo>
                    <a:pt x="1"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9"/>
            <p:cNvSpPr/>
            <p:nvPr/>
          </p:nvSpPr>
          <p:spPr>
            <a:xfrm>
              <a:off x="4572000" y="2349900"/>
              <a:ext cx="218363" cy="377616"/>
            </a:xfrm>
            <a:custGeom>
              <a:rect b="b" l="l" r="r" t="t"/>
              <a:pathLst>
                <a:path extrusionOk="0" h="10049" w="5811">
                  <a:moveTo>
                    <a:pt x="5810" y="0"/>
                  </a:moveTo>
                  <a:lnTo>
                    <a:pt x="0" y="3346"/>
                  </a:lnTo>
                  <a:lnTo>
                    <a:pt x="0" y="10049"/>
                  </a:lnTo>
                  <a:lnTo>
                    <a:pt x="5810" y="6703"/>
                  </a:lnTo>
                  <a:lnTo>
                    <a:pt x="5810"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9"/>
            <p:cNvSpPr/>
            <p:nvPr/>
          </p:nvSpPr>
          <p:spPr>
            <a:xfrm>
              <a:off x="4696378" y="2421483"/>
              <a:ext cx="436237" cy="251920"/>
            </a:xfrm>
            <a:custGeom>
              <a:rect b="b" l="l" r="r" t="t"/>
              <a:pathLst>
                <a:path extrusionOk="0" h="6704" w="11609">
                  <a:moveTo>
                    <a:pt x="5810" y="6703"/>
                  </a:moveTo>
                  <a:lnTo>
                    <a:pt x="0" y="3358"/>
                  </a:lnTo>
                  <a:lnTo>
                    <a:pt x="5798" y="0"/>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9"/>
            <p:cNvSpPr/>
            <p:nvPr/>
          </p:nvSpPr>
          <p:spPr>
            <a:xfrm>
              <a:off x="4696378" y="2547628"/>
              <a:ext cx="218363" cy="377654"/>
            </a:xfrm>
            <a:custGeom>
              <a:rect b="b" l="l" r="r" t="t"/>
              <a:pathLst>
                <a:path extrusionOk="0" h="10050" w="5811">
                  <a:moveTo>
                    <a:pt x="0" y="1"/>
                  </a:moveTo>
                  <a:lnTo>
                    <a:pt x="0" y="6704"/>
                  </a:lnTo>
                  <a:lnTo>
                    <a:pt x="5810" y="10050"/>
                  </a:lnTo>
                  <a:lnTo>
                    <a:pt x="5810" y="3346"/>
                  </a:lnTo>
                  <a:lnTo>
                    <a:pt x="0"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9"/>
            <p:cNvSpPr/>
            <p:nvPr/>
          </p:nvSpPr>
          <p:spPr>
            <a:xfrm>
              <a:off x="4914697" y="2547628"/>
              <a:ext cx="217912" cy="377654"/>
            </a:xfrm>
            <a:custGeom>
              <a:rect b="b" l="l" r="r" t="t"/>
              <a:pathLst>
                <a:path extrusionOk="0" h="10050" w="5799">
                  <a:moveTo>
                    <a:pt x="5799" y="1"/>
                  </a:moveTo>
                  <a:lnTo>
                    <a:pt x="0" y="3346"/>
                  </a:lnTo>
                  <a:lnTo>
                    <a:pt x="0" y="10050"/>
                  </a:lnTo>
                  <a:lnTo>
                    <a:pt x="5799" y="6704"/>
                  </a:lnTo>
                  <a:lnTo>
                    <a:pt x="5799"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9"/>
            <p:cNvSpPr/>
            <p:nvPr/>
          </p:nvSpPr>
          <p:spPr>
            <a:xfrm>
              <a:off x="3669150" y="3014705"/>
              <a:ext cx="436237" cy="251920"/>
            </a:xfrm>
            <a:custGeom>
              <a:rect b="b" l="l" r="r" t="t"/>
              <a:pathLst>
                <a:path extrusionOk="0" h="6704" w="11609">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9"/>
            <p:cNvSpPr/>
            <p:nvPr/>
          </p:nvSpPr>
          <p:spPr>
            <a:xfrm>
              <a:off x="3669150" y="3140436"/>
              <a:ext cx="218363" cy="377654"/>
            </a:xfrm>
            <a:custGeom>
              <a:rect b="b" l="l" r="r" t="t"/>
              <a:pathLst>
                <a:path extrusionOk="0" h="10050" w="5811">
                  <a:moveTo>
                    <a:pt x="0" y="0"/>
                  </a:moveTo>
                  <a:lnTo>
                    <a:pt x="0" y="6704"/>
                  </a:lnTo>
                  <a:lnTo>
                    <a:pt x="5811" y="10049"/>
                  </a:lnTo>
                  <a:lnTo>
                    <a:pt x="5811" y="3358"/>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9"/>
            <p:cNvSpPr/>
            <p:nvPr/>
          </p:nvSpPr>
          <p:spPr>
            <a:xfrm>
              <a:off x="3887469" y="3140436"/>
              <a:ext cx="217912" cy="377654"/>
            </a:xfrm>
            <a:custGeom>
              <a:rect b="b" l="l" r="r" t="t"/>
              <a:pathLst>
                <a:path extrusionOk="0" h="10050" w="5799">
                  <a:moveTo>
                    <a:pt x="5799" y="0"/>
                  </a:moveTo>
                  <a:lnTo>
                    <a:pt x="1" y="3358"/>
                  </a:lnTo>
                  <a:lnTo>
                    <a:pt x="1" y="10049"/>
                  </a:lnTo>
                  <a:lnTo>
                    <a:pt x="5799" y="6704"/>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9"/>
            <p:cNvSpPr/>
            <p:nvPr/>
          </p:nvSpPr>
          <p:spPr>
            <a:xfrm>
              <a:off x="4011397" y="3212020"/>
              <a:ext cx="436726" cy="251920"/>
            </a:xfrm>
            <a:custGeom>
              <a:rect b="b" l="l" r="r" t="t"/>
              <a:pathLst>
                <a:path extrusionOk="0" h="6704" w="11622">
                  <a:moveTo>
                    <a:pt x="5811" y="6704"/>
                  </a:moveTo>
                  <a:lnTo>
                    <a:pt x="1" y="3358"/>
                  </a:lnTo>
                  <a:lnTo>
                    <a:pt x="5811" y="0"/>
                  </a:lnTo>
                  <a:lnTo>
                    <a:pt x="11621"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9"/>
            <p:cNvSpPr/>
            <p:nvPr/>
          </p:nvSpPr>
          <p:spPr>
            <a:xfrm>
              <a:off x="4011397" y="3338165"/>
              <a:ext cx="218363" cy="377654"/>
            </a:xfrm>
            <a:custGeom>
              <a:rect b="b" l="l" r="r" t="t"/>
              <a:pathLst>
                <a:path extrusionOk="0" h="10050" w="5811">
                  <a:moveTo>
                    <a:pt x="1" y="1"/>
                  </a:moveTo>
                  <a:lnTo>
                    <a:pt x="1" y="6704"/>
                  </a:lnTo>
                  <a:lnTo>
                    <a:pt x="5811" y="10050"/>
                  </a:lnTo>
                  <a:lnTo>
                    <a:pt x="5811" y="3347"/>
                  </a:lnTo>
                  <a:lnTo>
                    <a:pt x="1"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9"/>
            <p:cNvSpPr/>
            <p:nvPr/>
          </p:nvSpPr>
          <p:spPr>
            <a:xfrm>
              <a:off x="4229716" y="3338165"/>
              <a:ext cx="218400" cy="377654"/>
            </a:xfrm>
            <a:custGeom>
              <a:rect b="b" l="l" r="r" t="t"/>
              <a:pathLst>
                <a:path extrusionOk="0" h="10050" w="5812">
                  <a:moveTo>
                    <a:pt x="5811" y="1"/>
                  </a:moveTo>
                  <a:lnTo>
                    <a:pt x="1" y="3347"/>
                  </a:lnTo>
                  <a:lnTo>
                    <a:pt x="1" y="10050"/>
                  </a:lnTo>
                  <a:lnTo>
                    <a:pt x="5811" y="6704"/>
                  </a:lnTo>
                  <a:lnTo>
                    <a:pt x="5811"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9"/>
            <p:cNvSpPr/>
            <p:nvPr/>
          </p:nvSpPr>
          <p:spPr>
            <a:xfrm>
              <a:off x="4354094" y="3409748"/>
              <a:ext cx="436275" cy="251957"/>
            </a:xfrm>
            <a:custGeom>
              <a:rect b="b" l="l" r="r" t="t"/>
              <a:pathLst>
                <a:path extrusionOk="0" h="6705" w="11610">
                  <a:moveTo>
                    <a:pt x="5799" y="6704"/>
                  </a:moveTo>
                  <a:lnTo>
                    <a:pt x="1" y="3359"/>
                  </a:lnTo>
                  <a:lnTo>
                    <a:pt x="5799" y="1"/>
                  </a:lnTo>
                  <a:lnTo>
                    <a:pt x="11609" y="3359"/>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9"/>
            <p:cNvSpPr/>
            <p:nvPr/>
          </p:nvSpPr>
          <p:spPr>
            <a:xfrm>
              <a:off x="4354094" y="3535930"/>
              <a:ext cx="217950" cy="377654"/>
            </a:xfrm>
            <a:custGeom>
              <a:rect b="b" l="l" r="r" t="t"/>
              <a:pathLst>
                <a:path extrusionOk="0" h="10050" w="5800">
                  <a:moveTo>
                    <a:pt x="1" y="1"/>
                  </a:moveTo>
                  <a:lnTo>
                    <a:pt x="1" y="6704"/>
                  </a:lnTo>
                  <a:lnTo>
                    <a:pt x="5799" y="10049"/>
                  </a:lnTo>
                  <a:lnTo>
                    <a:pt x="5799" y="3346"/>
                  </a:lnTo>
                  <a:lnTo>
                    <a:pt x="1"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9"/>
            <p:cNvSpPr/>
            <p:nvPr/>
          </p:nvSpPr>
          <p:spPr>
            <a:xfrm>
              <a:off x="4572000" y="3535930"/>
              <a:ext cx="218363" cy="377654"/>
            </a:xfrm>
            <a:custGeom>
              <a:rect b="b" l="l" r="r" t="t"/>
              <a:pathLst>
                <a:path extrusionOk="0" h="10050" w="5811">
                  <a:moveTo>
                    <a:pt x="5810" y="1"/>
                  </a:moveTo>
                  <a:lnTo>
                    <a:pt x="0" y="3346"/>
                  </a:lnTo>
                  <a:lnTo>
                    <a:pt x="0" y="10049"/>
                  </a:lnTo>
                  <a:lnTo>
                    <a:pt x="5810" y="6704"/>
                  </a:lnTo>
                  <a:lnTo>
                    <a:pt x="5810"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9"/>
            <p:cNvSpPr/>
            <p:nvPr/>
          </p:nvSpPr>
          <p:spPr>
            <a:xfrm>
              <a:off x="3669150" y="2619211"/>
              <a:ext cx="436237" cy="251920"/>
            </a:xfrm>
            <a:custGeom>
              <a:rect b="b" l="l" r="r" t="t"/>
              <a:pathLst>
                <a:path extrusionOk="0" h="6704" w="11609">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9"/>
            <p:cNvSpPr/>
            <p:nvPr/>
          </p:nvSpPr>
          <p:spPr>
            <a:xfrm>
              <a:off x="3669150" y="2744943"/>
              <a:ext cx="218363" cy="378105"/>
            </a:xfrm>
            <a:custGeom>
              <a:rect b="b" l="l" r="r" t="t"/>
              <a:pathLst>
                <a:path extrusionOk="0" h="10062" w="5811">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9"/>
            <p:cNvSpPr/>
            <p:nvPr/>
          </p:nvSpPr>
          <p:spPr>
            <a:xfrm>
              <a:off x="3887469" y="2744943"/>
              <a:ext cx="217912" cy="378105"/>
            </a:xfrm>
            <a:custGeom>
              <a:rect b="b" l="l" r="r" t="t"/>
              <a:pathLst>
                <a:path extrusionOk="0" h="10062" w="5799">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9"/>
            <p:cNvSpPr/>
            <p:nvPr/>
          </p:nvSpPr>
          <p:spPr>
            <a:xfrm>
              <a:off x="4011397" y="2816977"/>
              <a:ext cx="436726" cy="251920"/>
            </a:xfrm>
            <a:custGeom>
              <a:rect b="b" l="l" r="r" t="t"/>
              <a:pathLst>
                <a:path extrusionOk="0" h="6704" w="11622">
                  <a:moveTo>
                    <a:pt x="5811" y="6703"/>
                  </a:moveTo>
                  <a:lnTo>
                    <a:pt x="1" y="3346"/>
                  </a:lnTo>
                  <a:lnTo>
                    <a:pt x="5811" y="0"/>
                  </a:lnTo>
                  <a:lnTo>
                    <a:pt x="11621"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9"/>
            <p:cNvSpPr/>
            <p:nvPr/>
          </p:nvSpPr>
          <p:spPr>
            <a:xfrm>
              <a:off x="4011397" y="2942671"/>
              <a:ext cx="218363" cy="378105"/>
            </a:xfrm>
            <a:custGeom>
              <a:rect b="b" l="l" r="r" t="t"/>
              <a:pathLst>
                <a:path extrusionOk="0" h="10062" w="5811">
                  <a:moveTo>
                    <a:pt x="1" y="1"/>
                  </a:moveTo>
                  <a:lnTo>
                    <a:pt x="1" y="6704"/>
                  </a:lnTo>
                  <a:lnTo>
                    <a:pt x="5811" y="10062"/>
                  </a:lnTo>
                  <a:lnTo>
                    <a:pt x="5811" y="3358"/>
                  </a:lnTo>
                  <a:lnTo>
                    <a:pt x="1"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9"/>
            <p:cNvSpPr/>
            <p:nvPr/>
          </p:nvSpPr>
          <p:spPr>
            <a:xfrm>
              <a:off x="4229716" y="2942671"/>
              <a:ext cx="218400" cy="378105"/>
            </a:xfrm>
            <a:custGeom>
              <a:rect b="b" l="l" r="r" t="t"/>
              <a:pathLst>
                <a:path extrusionOk="0" h="10062" w="5812">
                  <a:moveTo>
                    <a:pt x="5811" y="1"/>
                  </a:moveTo>
                  <a:lnTo>
                    <a:pt x="1" y="3358"/>
                  </a:lnTo>
                  <a:lnTo>
                    <a:pt x="1" y="10062"/>
                  </a:lnTo>
                  <a:lnTo>
                    <a:pt x="5811" y="6704"/>
                  </a:lnTo>
                  <a:lnTo>
                    <a:pt x="5811"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9"/>
            <p:cNvSpPr/>
            <p:nvPr/>
          </p:nvSpPr>
          <p:spPr>
            <a:xfrm>
              <a:off x="4354094" y="3014705"/>
              <a:ext cx="436275" cy="251920"/>
            </a:xfrm>
            <a:custGeom>
              <a:rect b="b" l="l" r="r" t="t"/>
              <a:pathLst>
                <a:path extrusionOk="0" h="6704" w="11610">
                  <a:moveTo>
                    <a:pt x="5799" y="6704"/>
                  </a:moveTo>
                  <a:lnTo>
                    <a:pt x="1" y="3346"/>
                  </a:lnTo>
                  <a:lnTo>
                    <a:pt x="5799" y="1"/>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9"/>
            <p:cNvSpPr/>
            <p:nvPr/>
          </p:nvSpPr>
          <p:spPr>
            <a:xfrm>
              <a:off x="4354094" y="3140436"/>
              <a:ext cx="217950" cy="377654"/>
            </a:xfrm>
            <a:custGeom>
              <a:rect b="b" l="l" r="r" t="t"/>
              <a:pathLst>
                <a:path extrusionOk="0" h="10050" w="5800">
                  <a:moveTo>
                    <a:pt x="1" y="0"/>
                  </a:moveTo>
                  <a:lnTo>
                    <a:pt x="1" y="6704"/>
                  </a:lnTo>
                  <a:lnTo>
                    <a:pt x="5799" y="10049"/>
                  </a:lnTo>
                  <a:lnTo>
                    <a:pt x="5799" y="3358"/>
                  </a:lnTo>
                  <a:lnTo>
                    <a:pt x="1"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9"/>
            <p:cNvSpPr/>
            <p:nvPr/>
          </p:nvSpPr>
          <p:spPr>
            <a:xfrm>
              <a:off x="4572000" y="3140436"/>
              <a:ext cx="218363" cy="377654"/>
            </a:xfrm>
            <a:custGeom>
              <a:rect b="b" l="l" r="r" t="t"/>
              <a:pathLst>
                <a:path extrusionOk="0" h="10050" w="5811">
                  <a:moveTo>
                    <a:pt x="5810" y="0"/>
                  </a:moveTo>
                  <a:lnTo>
                    <a:pt x="0" y="3358"/>
                  </a:lnTo>
                  <a:lnTo>
                    <a:pt x="0" y="10049"/>
                  </a:lnTo>
                  <a:lnTo>
                    <a:pt x="5810" y="6704"/>
                  </a:lnTo>
                  <a:lnTo>
                    <a:pt x="5810"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9"/>
            <p:cNvSpPr/>
            <p:nvPr/>
          </p:nvSpPr>
          <p:spPr>
            <a:xfrm>
              <a:off x="3669150" y="2223718"/>
              <a:ext cx="436237" cy="251920"/>
            </a:xfrm>
            <a:custGeom>
              <a:rect b="b" l="l" r="r" t="t"/>
              <a:pathLst>
                <a:path extrusionOk="0" h="6704" w="11609">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9"/>
            <p:cNvSpPr/>
            <p:nvPr/>
          </p:nvSpPr>
          <p:spPr>
            <a:xfrm>
              <a:off x="3669150" y="2349900"/>
              <a:ext cx="218363" cy="377616"/>
            </a:xfrm>
            <a:custGeom>
              <a:rect b="b" l="l" r="r" t="t"/>
              <a:pathLst>
                <a:path extrusionOk="0" h="10049" w="5811">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9"/>
            <p:cNvSpPr/>
            <p:nvPr/>
          </p:nvSpPr>
          <p:spPr>
            <a:xfrm>
              <a:off x="3887469" y="2349900"/>
              <a:ext cx="217912" cy="377616"/>
            </a:xfrm>
            <a:custGeom>
              <a:rect b="b" l="l" r="r" t="t"/>
              <a:pathLst>
                <a:path extrusionOk="0" h="10049" w="5799">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9"/>
            <p:cNvSpPr/>
            <p:nvPr/>
          </p:nvSpPr>
          <p:spPr>
            <a:xfrm>
              <a:off x="4011397" y="2421483"/>
              <a:ext cx="436726" cy="251920"/>
            </a:xfrm>
            <a:custGeom>
              <a:rect b="b" l="l" r="r" t="t"/>
              <a:pathLst>
                <a:path extrusionOk="0" h="6704" w="11622">
                  <a:moveTo>
                    <a:pt x="5811" y="6703"/>
                  </a:moveTo>
                  <a:lnTo>
                    <a:pt x="1" y="3358"/>
                  </a:lnTo>
                  <a:lnTo>
                    <a:pt x="5811" y="0"/>
                  </a:lnTo>
                  <a:lnTo>
                    <a:pt x="11621"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9"/>
            <p:cNvSpPr/>
            <p:nvPr/>
          </p:nvSpPr>
          <p:spPr>
            <a:xfrm>
              <a:off x="4011397" y="2547628"/>
              <a:ext cx="218363" cy="377654"/>
            </a:xfrm>
            <a:custGeom>
              <a:rect b="b" l="l" r="r" t="t"/>
              <a:pathLst>
                <a:path extrusionOk="0" h="10050" w="5811">
                  <a:moveTo>
                    <a:pt x="1" y="1"/>
                  </a:moveTo>
                  <a:lnTo>
                    <a:pt x="1" y="6704"/>
                  </a:lnTo>
                  <a:lnTo>
                    <a:pt x="5811" y="10050"/>
                  </a:lnTo>
                  <a:lnTo>
                    <a:pt x="5811" y="3346"/>
                  </a:lnTo>
                  <a:lnTo>
                    <a:pt x="1"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9"/>
            <p:cNvSpPr/>
            <p:nvPr/>
          </p:nvSpPr>
          <p:spPr>
            <a:xfrm>
              <a:off x="4229716" y="2547628"/>
              <a:ext cx="218400" cy="377654"/>
            </a:xfrm>
            <a:custGeom>
              <a:rect b="b" l="l" r="r" t="t"/>
              <a:pathLst>
                <a:path extrusionOk="0" h="10050" w="5812">
                  <a:moveTo>
                    <a:pt x="5811" y="1"/>
                  </a:moveTo>
                  <a:lnTo>
                    <a:pt x="1" y="3346"/>
                  </a:lnTo>
                  <a:lnTo>
                    <a:pt x="1" y="10050"/>
                  </a:lnTo>
                  <a:lnTo>
                    <a:pt x="5811" y="6704"/>
                  </a:lnTo>
                  <a:lnTo>
                    <a:pt x="5811"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9"/>
            <p:cNvSpPr/>
            <p:nvPr/>
          </p:nvSpPr>
          <p:spPr>
            <a:xfrm>
              <a:off x="4354094" y="2619211"/>
              <a:ext cx="436275" cy="251920"/>
            </a:xfrm>
            <a:custGeom>
              <a:rect b="b" l="l" r="r" t="t"/>
              <a:pathLst>
                <a:path extrusionOk="0" h="6704" w="11610">
                  <a:moveTo>
                    <a:pt x="5799" y="6704"/>
                  </a:moveTo>
                  <a:lnTo>
                    <a:pt x="1" y="3346"/>
                  </a:lnTo>
                  <a:lnTo>
                    <a:pt x="5799" y="1"/>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9"/>
            <p:cNvSpPr/>
            <p:nvPr/>
          </p:nvSpPr>
          <p:spPr>
            <a:xfrm>
              <a:off x="4354094" y="2744943"/>
              <a:ext cx="217950" cy="378105"/>
            </a:xfrm>
            <a:custGeom>
              <a:rect b="b" l="l" r="r" t="t"/>
              <a:pathLst>
                <a:path extrusionOk="0" h="10062" w="5800">
                  <a:moveTo>
                    <a:pt x="1" y="0"/>
                  </a:moveTo>
                  <a:lnTo>
                    <a:pt x="1" y="6704"/>
                  </a:lnTo>
                  <a:lnTo>
                    <a:pt x="5799" y="10061"/>
                  </a:lnTo>
                  <a:lnTo>
                    <a:pt x="5799" y="3358"/>
                  </a:lnTo>
                  <a:lnTo>
                    <a:pt x="1"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9"/>
            <p:cNvSpPr/>
            <p:nvPr/>
          </p:nvSpPr>
          <p:spPr>
            <a:xfrm>
              <a:off x="4572000" y="2744943"/>
              <a:ext cx="218363" cy="378105"/>
            </a:xfrm>
            <a:custGeom>
              <a:rect b="b" l="l" r="r" t="t"/>
              <a:pathLst>
                <a:path extrusionOk="0" h="10062" w="5811">
                  <a:moveTo>
                    <a:pt x="5810" y="0"/>
                  </a:moveTo>
                  <a:lnTo>
                    <a:pt x="0" y="3358"/>
                  </a:lnTo>
                  <a:lnTo>
                    <a:pt x="0" y="10061"/>
                  </a:lnTo>
                  <a:lnTo>
                    <a:pt x="5810" y="6704"/>
                  </a:lnTo>
                  <a:lnTo>
                    <a:pt x="5810"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2" name="Google Shape;652;p19"/>
          <p:cNvSpPr txBox="1"/>
          <p:nvPr/>
        </p:nvSpPr>
        <p:spPr>
          <a:xfrm>
            <a:off x="4377425" y="1190100"/>
            <a:ext cx="40053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a:solidFill>
                  <a:srgbClr val="222222"/>
                </a:solidFill>
                <a:highlight>
                  <a:srgbClr val="FFFFFF"/>
                </a:highlight>
              </a:rPr>
              <a:t>By providing students with a centralized platform for storing their placement-related documents, we expect an increase in efficiency and convenience during the placement process.</a:t>
            </a:r>
            <a:endParaRPr b="1"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20"/>
          <p:cNvSpPr/>
          <p:nvPr/>
        </p:nvSpPr>
        <p:spPr>
          <a:xfrm>
            <a:off x="-292525" y="1052925"/>
            <a:ext cx="3322984" cy="3754732"/>
          </a:xfrm>
          <a:custGeom>
            <a:rect b="b" l="l" r="r" t="t"/>
            <a:pathLst>
              <a:path extrusionOk="0" h="64104" w="53603">
                <a:moveTo>
                  <a:pt x="26802" y="0"/>
                </a:moveTo>
                <a:lnTo>
                  <a:pt x="1" y="15479"/>
                </a:lnTo>
                <a:lnTo>
                  <a:pt x="155" y="15562"/>
                </a:lnTo>
                <a:lnTo>
                  <a:pt x="60" y="15609"/>
                </a:lnTo>
                <a:lnTo>
                  <a:pt x="203" y="15693"/>
                </a:lnTo>
                <a:lnTo>
                  <a:pt x="108" y="15752"/>
                </a:lnTo>
                <a:lnTo>
                  <a:pt x="251" y="15836"/>
                </a:lnTo>
                <a:lnTo>
                  <a:pt x="155" y="15895"/>
                </a:lnTo>
                <a:lnTo>
                  <a:pt x="298" y="15979"/>
                </a:lnTo>
                <a:lnTo>
                  <a:pt x="215" y="16038"/>
                </a:lnTo>
                <a:lnTo>
                  <a:pt x="358" y="16121"/>
                </a:lnTo>
                <a:lnTo>
                  <a:pt x="263" y="16169"/>
                </a:lnTo>
                <a:lnTo>
                  <a:pt x="405" y="16252"/>
                </a:lnTo>
                <a:lnTo>
                  <a:pt x="310" y="16312"/>
                </a:lnTo>
                <a:lnTo>
                  <a:pt x="453" y="16395"/>
                </a:lnTo>
                <a:lnTo>
                  <a:pt x="358" y="16455"/>
                </a:lnTo>
                <a:lnTo>
                  <a:pt x="513" y="16538"/>
                </a:lnTo>
                <a:lnTo>
                  <a:pt x="417" y="16586"/>
                </a:lnTo>
                <a:lnTo>
                  <a:pt x="560" y="16681"/>
                </a:lnTo>
                <a:lnTo>
                  <a:pt x="465" y="16729"/>
                </a:lnTo>
                <a:lnTo>
                  <a:pt x="608" y="16812"/>
                </a:lnTo>
                <a:lnTo>
                  <a:pt x="513" y="16872"/>
                </a:lnTo>
                <a:lnTo>
                  <a:pt x="667" y="16955"/>
                </a:lnTo>
                <a:lnTo>
                  <a:pt x="572" y="17014"/>
                </a:lnTo>
                <a:lnTo>
                  <a:pt x="715" y="17098"/>
                </a:lnTo>
                <a:lnTo>
                  <a:pt x="620" y="17145"/>
                </a:lnTo>
                <a:lnTo>
                  <a:pt x="763" y="17241"/>
                </a:lnTo>
                <a:lnTo>
                  <a:pt x="667" y="17288"/>
                </a:lnTo>
                <a:lnTo>
                  <a:pt x="822" y="17372"/>
                </a:lnTo>
                <a:lnTo>
                  <a:pt x="727" y="17431"/>
                </a:lnTo>
                <a:lnTo>
                  <a:pt x="870" y="17514"/>
                </a:lnTo>
                <a:lnTo>
                  <a:pt x="774" y="17574"/>
                </a:lnTo>
                <a:lnTo>
                  <a:pt x="917" y="17657"/>
                </a:lnTo>
                <a:lnTo>
                  <a:pt x="822" y="17705"/>
                </a:lnTo>
                <a:lnTo>
                  <a:pt x="977" y="17800"/>
                </a:lnTo>
                <a:lnTo>
                  <a:pt x="882" y="17848"/>
                </a:lnTo>
                <a:lnTo>
                  <a:pt x="1025" y="17931"/>
                </a:lnTo>
                <a:lnTo>
                  <a:pt x="929" y="17991"/>
                </a:lnTo>
                <a:lnTo>
                  <a:pt x="1072" y="18074"/>
                </a:lnTo>
                <a:lnTo>
                  <a:pt x="977" y="18134"/>
                </a:lnTo>
                <a:lnTo>
                  <a:pt x="1132" y="18217"/>
                </a:lnTo>
                <a:lnTo>
                  <a:pt x="1036" y="18265"/>
                </a:lnTo>
                <a:lnTo>
                  <a:pt x="1179" y="18348"/>
                </a:lnTo>
                <a:lnTo>
                  <a:pt x="1084" y="18407"/>
                </a:lnTo>
                <a:lnTo>
                  <a:pt x="1227" y="18491"/>
                </a:lnTo>
                <a:lnTo>
                  <a:pt x="1132" y="18550"/>
                </a:lnTo>
                <a:lnTo>
                  <a:pt x="1286" y="18634"/>
                </a:lnTo>
                <a:lnTo>
                  <a:pt x="1191" y="18693"/>
                </a:lnTo>
                <a:lnTo>
                  <a:pt x="1334" y="18777"/>
                </a:lnTo>
                <a:lnTo>
                  <a:pt x="1239" y="18824"/>
                </a:lnTo>
                <a:lnTo>
                  <a:pt x="1382" y="18908"/>
                </a:lnTo>
                <a:lnTo>
                  <a:pt x="1286" y="18967"/>
                </a:lnTo>
                <a:lnTo>
                  <a:pt x="1429" y="19050"/>
                </a:lnTo>
                <a:lnTo>
                  <a:pt x="1334" y="19110"/>
                </a:lnTo>
                <a:lnTo>
                  <a:pt x="1489" y="19193"/>
                </a:lnTo>
                <a:lnTo>
                  <a:pt x="1394" y="19253"/>
                </a:lnTo>
                <a:lnTo>
                  <a:pt x="1536" y="19336"/>
                </a:lnTo>
                <a:lnTo>
                  <a:pt x="1441" y="19384"/>
                </a:lnTo>
                <a:lnTo>
                  <a:pt x="1584" y="19467"/>
                </a:lnTo>
                <a:lnTo>
                  <a:pt x="1489" y="19527"/>
                </a:lnTo>
                <a:lnTo>
                  <a:pt x="1644" y="19610"/>
                </a:lnTo>
                <a:lnTo>
                  <a:pt x="1548" y="19670"/>
                </a:lnTo>
                <a:lnTo>
                  <a:pt x="1691" y="19753"/>
                </a:lnTo>
                <a:lnTo>
                  <a:pt x="1596" y="19812"/>
                </a:lnTo>
                <a:lnTo>
                  <a:pt x="1739" y="19896"/>
                </a:lnTo>
                <a:lnTo>
                  <a:pt x="1644" y="19943"/>
                </a:lnTo>
                <a:lnTo>
                  <a:pt x="1798" y="20027"/>
                </a:lnTo>
                <a:lnTo>
                  <a:pt x="1703" y="20086"/>
                </a:lnTo>
                <a:lnTo>
                  <a:pt x="1846" y="20170"/>
                </a:lnTo>
                <a:lnTo>
                  <a:pt x="1751" y="20229"/>
                </a:lnTo>
                <a:lnTo>
                  <a:pt x="1894" y="20312"/>
                </a:lnTo>
                <a:lnTo>
                  <a:pt x="1798" y="20372"/>
                </a:lnTo>
                <a:lnTo>
                  <a:pt x="1953" y="20455"/>
                </a:lnTo>
                <a:lnTo>
                  <a:pt x="1858" y="20503"/>
                </a:lnTo>
                <a:lnTo>
                  <a:pt x="2001" y="20586"/>
                </a:lnTo>
                <a:lnTo>
                  <a:pt x="1906" y="20646"/>
                </a:lnTo>
                <a:lnTo>
                  <a:pt x="2048" y="20729"/>
                </a:lnTo>
                <a:lnTo>
                  <a:pt x="1953" y="20789"/>
                </a:lnTo>
                <a:lnTo>
                  <a:pt x="2108" y="20872"/>
                </a:lnTo>
                <a:lnTo>
                  <a:pt x="2013" y="20920"/>
                </a:lnTo>
                <a:lnTo>
                  <a:pt x="2156" y="21015"/>
                </a:lnTo>
                <a:lnTo>
                  <a:pt x="2060" y="21063"/>
                </a:lnTo>
                <a:lnTo>
                  <a:pt x="2203" y="21146"/>
                </a:lnTo>
                <a:lnTo>
                  <a:pt x="2108" y="21205"/>
                </a:lnTo>
                <a:lnTo>
                  <a:pt x="2251" y="21289"/>
                </a:lnTo>
                <a:lnTo>
                  <a:pt x="2156" y="21348"/>
                </a:lnTo>
                <a:lnTo>
                  <a:pt x="2310" y="21432"/>
                </a:lnTo>
                <a:lnTo>
                  <a:pt x="2215" y="21479"/>
                </a:lnTo>
                <a:lnTo>
                  <a:pt x="2358" y="21563"/>
                </a:lnTo>
                <a:lnTo>
                  <a:pt x="2263" y="21622"/>
                </a:lnTo>
                <a:lnTo>
                  <a:pt x="2406" y="21705"/>
                </a:lnTo>
                <a:lnTo>
                  <a:pt x="2310" y="21765"/>
                </a:lnTo>
                <a:lnTo>
                  <a:pt x="2465" y="21848"/>
                </a:lnTo>
                <a:lnTo>
                  <a:pt x="2370" y="21908"/>
                </a:lnTo>
                <a:lnTo>
                  <a:pt x="2513" y="21991"/>
                </a:lnTo>
                <a:lnTo>
                  <a:pt x="2418" y="22039"/>
                </a:lnTo>
                <a:lnTo>
                  <a:pt x="2560" y="22134"/>
                </a:lnTo>
                <a:lnTo>
                  <a:pt x="2465" y="22182"/>
                </a:lnTo>
                <a:lnTo>
                  <a:pt x="2620" y="22265"/>
                </a:lnTo>
                <a:lnTo>
                  <a:pt x="2525" y="22325"/>
                </a:lnTo>
                <a:lnTo>
                  <a:pt x="2668" y="22408"/>
                </a:lnTo>
                <a:lnTo>
                  <a:pt x="2572" y="22456"/>
                </a:lnTo>
                <a:lnTo>
                  <a:pt x="2715" y="22551"/>
                </a:lnTo>
                <a:lnTo>
                  <a:pt x="2620" y="22598"/>
                </a:lnTo>
                <a:lnTo>
                  <a:pt x="2775" y="22682"/>
                </a:lnTo>
                <a:lnTo>
                  <a:pt x="2679" y="22741"/>
                </a:lnTo>
                <a:lnTo>
                  <a:pt x="2822" y="22825"/>
                </a:lnTo>
                <a:lnTo>
                  <a:pt x="2727" y="22884"/>
                </a:lnTo>
                <a:lnTo>
                  <a:pt x="2870" y="22968"/>
                </a:lnTo>
                <a:lnTo>
                  <a:pt x="2775" y="23027"/>
                </a:lnTo>
                <a:lnTo>
                  <a:pt x="2930" y="23110"/>
                </a:lnTo>
                <a:lnTo>
                  <a:pt x="2834" y="23158"/>
                </a:lnTo>
                <a:lnTo>
                  <a:pt x="2977" y="23241"/>
                </a:lnTo>
                <a:lnTo>
                  <a:pt x="2882" y="23301"/>
                </a:lnTo>
                <a:lnTo>
                  <a:pt x="3025" y="23384"/>
                </a:lnTo>
                <a:lnTo>
                  <a:pt x="2930" y="23444"/>
                </a:lnTo>
                <a:lnTo>
                  <a:pt x="3084" y="23527"/>
                </a:lnTo>
                <a:lnTo>
                  <a:pt x="2977" y="23587"/>
                </a:lnTo>
                <a:lnTo>
                  <a:pt x="3132" y="23670"/>
                </a:lnTo>
                <a:lnTo>
                  <a:pt x="3037" y="23718"/>
                </a:lnTo>
                <a:lnTo>
                  <a:pt x="3180" y="23801"/>
                </a:lnTo>
                <a:lnTo>
                  <a:pt x="3084" y="23861"/>
                </a:lnTo>
                <a:lnTo>
                  <a:pt x="3227" y="23944"/>
                </a:lnTo>
                <a:lnTo>
                  <a:pt x="3132" y="24003"/>
                </a:lnTo>
                <a:lnTo>
                  <a:pt x="3287" y="24087"/>
                </a:lnTo>
                <a:lnTo>
                  <a:pt x="3191" y="24146"/>
                </a:lnTo>
                <a:lnTo>
                  <a:pt x="3334" y="24230"/>
                </a:lnTo>
                <a:lnTo>
                  <a:pt x="3239" y="24277"/>
                </a:lnTo>
                <a:lnTo>
                  <a:pt x="3382" y="24361"/>
                </a:lnTo>
                <a:lnTo>
                  <a:pt x="3287" y="24420"/>
                </a:lnTo>
                <a:lnTo>
                  <a:pt x="3441" y="24503"/>
                </a:lnTo>
                <a:lnTo>
                  <a:pt x="3346" y="24563"/>
                </a:lnTo>
                <a:lnTo>
                  <a:pt x="3489" y="24646"/>
                </a:lnTo>
                <a:lnTo>
                  <a:pt x="3394" y="24694"/>
                </a:lnTo>
                <a:lnTo>
                  <a:pt x="3537" y="24789"/>
                </a:lnTo>
                <a:lnTo>
                  <a:pt x="3441" y="24837"/>
                </a:lnTo>
                <a:lnTo>
                  <a:pt x="3596" y="24920"/>
                </a:lnTo>
                <a:lnTo>
                  <a:pt x="3501" y="24980"/>
                </a:lnTo>
                <a:lnTo>
                  <a:pt x="3644" y="25063"/>
                </a:lnTo>
                <a:lnTo>
                  <a:pt x="3549" y="25123"/>
                </a:lnTo>
                <a:lnTo>
                  <a:pt x="3692" y="25206"/>
                </a:lnTo>
                <a:lnTo>
                  <a:pt x="3596" y="25254"/>
                </a:lnTo>
                <a:lnTo>
                  <a:pt x="3751" y="25349"/>
                </a:lnTo>
                <a:lnTo>
                  <a:pt x="3644" y="25396"/>
                </a:lnTo>
                <a:lnTo>
                  <a:pt x="3799" y="25480"/>
                </a:lnTo>
                <a:lnTo>
                  <a:pt x="3703" y="25539"/>
                </a:lnTo>
                <a:lnTo>
                  <a:pt x="3846" y="25623"/>
                </a:lnTo>
                <a:lnTo>
                  <a:pt x="3751" y="25682"/>
                </a:lnTo>
                <a:lnTo>
                  <a:pt x="3906" y="25766"/>
                </a:lnTo>
                <a:lnTo>
                  <a:pt x="3811" y="25813"/>
                </a:lnTo>
                <a:lnTo>
                  <a:pt x="3953" y="25908"/>
                </a:lnTo>
                <a:lnTo>
                  <a:pt x="3858" y="25956"/>
                </a:lnTo>
                <a:lnTo>
                  <a:pt x="4001" y="26039"/>
                </a:lnTo>
                <a:lnTo>
                  <a:pt x="3906" y="26099"/>
                </a:lnTo>
                <a:lnTo>
                  <a:pt x="4049" y="26182"/>
                </a:lnTo>
                <a:lnTo>
                  <a:pt x="3953" y="26242"/>
                </a:lnTo>
                <a:lnTo>
                  <a:pt x="4108" y="26325"/>
                </a:lnTo>
                <a:lnTo>
                  <a:pt x="4013" y="26373"/>
                </a:lnTo>
                <a:lnTo>
                  <a:pt x="4156" y="26456"/>
                </a:lnTo>
                <a:lnTo>
                  <a:pt x="4061" y="26516"/>
                </a:lnTo>
                <a:lnTo>
                  <a:pt x="4203" y="26599"/>
                </a:lnTo>
                <a:lnTo>
                  <a:pt x="4108" y="26658"/>
                </a:lnTo>
                <a:lnTo>
                  <a:pt x="4263" y="26742"/>
                </a:lnTo>
                <a:lnTo>
                  <a:pt x="4168" y="26801"/>
                </a:lnTo>
                <a:lnTo>
                  <a:pt x="4311" y="26885"/>
                </a:lnTo>
                <a:lnTo>
                  <a:pt x="4215" y="26932"/>
                </a:lnTo>
                <a:lnTo>
                  <a:pt x="4358" y="27016"/>
                </a:lnTo>
                <a:lnTo>
                  <a:pt x="4263" y="27075"/>
                </a:lnTo>
                <a:lnTo>
                  <a:pt x="4418" y="27159"/>
                </a:lnTo>
                <a:lnTo>
                  <a:pt x="4323" y="27218"/>
                </a:lnTo>
                <a:lnTo>
                  <a:pt x="4465" y="27301"/>
                </a:lnTo>
                <a:lnTo>
                  <a:pt x="4370" y="27349"/>
                </a:lnTo>
                <a:lnTo>
                  <a:pt x="4513" y="27444"/>
                </a:lnTo>
                <a:lnTo>
                  <a:pt x="4418" y="27492"/>
                </a:lnTo>
                <a:lnTo>
                  <a:pt x="4573" y="27575"/>
                </a:lnTo>
                <a:lnTo>
                  <a:pt x="4465" y="27635"/>
                </a:lnTo>
                <a:lnTo>
                  <a:pt x="4620" y="27718"/>
                </a:lnTo>
                <a:lnTo>
                  <a:pt x="4525" y="27778"/>
                </a:lnTo>
                <a:lnTo>
                  <a:pt x="4668" y="27861"/>
                </a:lnTo>
                <a:lnTo>
                  <a:pt x="4573" y="27921"/>
                </a:lnTo>
                <a:lnTo>
                  <a:pt x="4727" y="28004"/>
                </a:lnTo>
                <a:lnTo>
                  <a:pt x="4632" y="28051"/>
                </a:lnTo>
                <a:lnTo>
                  <a:pt x="4775" y="28135"/>
                </a:lnTo>
                <a:lnTo>
                  <a:pt x="4680" y="28194"/>
                </a:lnTo>
                <a:lnTo>
                  <a:pt x="4823" y="28278"/>
                </a:lnTo>
                <a:lnTo>
                  <a:pt x="4727" y="28337"/>
                </a:lnTo>
                <a:lnTo>
                  <a:pt x="4870" y="28421"/>
                </a:lnTo>
                <a:lnTo>
                  <a:pt x="4775" y="28480"/>
                </a:lnTo>
                <a:lnTo>
                  <a:pt x="4930" y="28563"/>
                </a:lnTo>
                <a:lnTo>
                  <a:pt x="4835" y="28611"/>
                </a:lnTo>
                <a:lnTo>
                  <a:pt x="4977" y="28694"/>
                </a:lnTo>
                <a:lnTo>
                  <a:pt x="4882" y="28754"/>
                </a:lnTo>
                <a:lnTo>
                  <a:pt x="5025" y="28837"/>
                </a:lnTo>
                <a:lnTo>
                  <a:pt x="4930" y="28897"/>
                </a:lnTo>
                <a:lnTo>
                  <a:pt x="5085" y="28980"/>
                </a:lnTo>
                <a:lnTo>
                  <a:pt x="4989" y="29028"/>
                </a:lnTo>
                <a:lnTo>
                  <a:pt x="5132" y="29123"/>
                </a:lnTo>
                <a:lnTo>
                  <a:pt x="5037" y="29171"/>
                </a:lnTo>
                <a:lnTo>
                  <a:pt x="5180" y="29254"/>
                </a:lnTo>
                <a:lnTo>
                  <a:pt x="5085" y="29314"/>
                </a:lnTo>
                <a:lnTo>
                  <a:pt x="5239" y="29397"/>
                </a:lnTo>
                <a:lnTo>
                  <a:pt x="5144" y="29456"/>
                </a:lnTo>
                <a:lnTo>
                  <a:pt x="5287" y="29540"/>
                </a:lnTo>
                <a:lnTo>
                  <a:pt x="5192" y="29587"/>
                </a:lnTo>
                <a:lnTo>
                  <a:pt x="5335" y="29683"/>
                </a:lnTo>
                <a:lnTo>
                  <a:pt x="5239" y="29730"/>
                </a:lnTo>
                <a:lnTo>
                  <a:pt x="5394" y="29814"/>
                </a:lnTo>
                <a:lnTo>
                  <a:pt x="5299" y="29873"/>
                </a:lnTo>
                <a:lnTo>
                  <a:pt x="5442" y="29956"/>
                </a:lnTo>
                <a:lnTo>
                  <a:pt x="5346" y="30016"/>
                </a:lnTo>
                <a:lnTo>
                  <a:pt x="5489" y="30099"/>
                </a:lnTo>
                <a:lnTo>
                  <a:pt x="5394" y="30147"/>
                </a:lnTo>
                <a:lnTo>
                  <a:pt x="5549" y="30242"/>
                </a:lnTo>
                <a:lnTo>
                  <a:pt x="5454" y="30290"/>
                </a:lnTo>
                <a:lnTo>
                  <a:pt x="5597" y="30373"/>
                </a:lnTo>
                <a:lnTo>
                  <a:pt x="5501" y="30433"/>
                </a:lnTo>
                <a:lnTo>
                  <a:pt x="5644" y="30516"/>
                </a:lnTo>
                <a:lnTo>
                  <a:pt x="5549" y="30576"/>
                </a:lnTo>
                <a:lnTo>
                  <a:pt x="5692" y="30659"/>
                </a:lnTo>
                <a:lnTo>
                  <a:pt x="5608" y="30707"/>
                </a:lnTo>
                <a:lnTo>
                  <a:pt x="5751" y="30790"/>
                </a:lnTo>
                <a:lnTo>
                  <a:pt x="5656" y="30849"/>
                </a:lnTo>
                <a:lnTo>
                  <a:pt x="5799" y="30933"/>
                </a:lnTo>
                <a:lnTo>
                  <a:pt x="5704" y="30992"/>
                </a:lnTo>
                <a:lnTo>
                  <a:pt x="5847" y="31076"/>
                </a:lnTo>
                <a:lnTo>
                  <a:pt x="5751" y="31135"/>
                </a:lnTo>
                <a:lnTo>
                  <a:pt x="5906" y="31219"/>
                </a:lnTo>
                <a:lnTo>
                  <a:pt x="5811" y="31266"/>
                </a:lnTo>
                <a:lnTo>
                  <a:pt x="5954" y="31350"/>
                </a:lnTo>
                <a:lnTo>
                  <a:pt x="5858" y="31409"/>
                </a:lnTo>
                <a:lnTo>
                  <a:pt x="6001" y="31492"/>
                </a:lnTo>
                <a:lnTo>
                  <a:pt x="5906" y="31552"/>
                </a:lnTo>
                <a:lnTo>
                  <a:pt x="6061" y="31635"/>
                </a:lnTo>
                <a:lnTo>
                  <a:pt x="5966" y="31695"/>
                </a:lnTo>
                <a:lnTo>
                  <a:pt x="6108" y="31778"/>
                </a:lnTo>
                <a:lnTo>
                  <a:pt x="6013" y="31826"/>
                </a:lnTo>
                <a:lnTo>
                  <a:pt x="6156" y="31909"/>
                </a:lnTo>
                <a:lnTo>
                  <a:pt x="6061" y="31969"/>
                </a:lnTo>
                <a:lnTo>
                  <a:pt x="6216" y="32052"/>
                </a:lnTo>
                <a:lnTo>
                  <a:pt x="6120" y="32112"/>
                </a:lnTo>
                <a:lnTo>
                  <a:pt x="6263" y="32195"/>
                </a:lnTo>
                <a:lnTo>
                  <a:pt x="6168" y="32254"/>
                </a:lnTo>
                <a:lnTo>
                  <a:pt x="6311" y="32338"/>
                </a:lnTo>
                <a:lnTo>
                  <a:pt x="6216" y="32385"/>
                </a:lnTo>
                <a:lnTo>
                  <a:pt x="6370" y="32469"/>
                </a:lnTo>
                <a:lnTo>
                  <a:pt x="6275" y="32528"/>
                </a:lnTo>
                <a:lnTo>
                  <a:pt x="6418" y="32612"/>
                </a:lnTo>
                <a:lnTo>
                  <a:pt x="6323" y="32671"/>
                </a:lnTo>
                <a:lnTo>
                  <a:pt x="6466" y="32754"/>
                </a:lnTo>
                <a:lnTo>
                  <a:pt x="6370" y="32814"/>
                </a:lnTo>
                <a:lnTo>
                  <a:pt x="6525" y="32897"/>
                </a:lnTo>
                <a:lnTo>
                  <a:pt x="6430" y="32945"/>
                </a:lnTo>
                <a:lnTo>
                  <a:pt x="6573" y="33028"/>
                </a:lnTo>
                <a:lnTo>
                  <a:pt x="6478" y="33088"/>
                </a:lnTo>
                <a:lnTo>
                  <a:pt x="6620" y="33171"/>
                </a:lnTo>
                <a:lnTo>
                  <a:pt x="6525" y="33231"/>
                </a:lnTo>
                <a:lnTo>
                  <a:pt x="6680" y="33314"/>
                </a:lnTo>
                <a:lnTo>
                  <a:pt x="6573" y="33362"/>
                </a:lnTo>
                <a:lnTo>
                  <a:pt x="6728" y="33457"/>
                </a:lnTo>
                <a:lnTo>
                  <a:pt x="6632" y="33505"/>
                </a:lnTo>
                <a:lnTo>
                  <a:pt x="6775" y="33588"/>
                </a:lnTo>
                <a:lnTo>
                  <a:pt x="6680" y="33647"/>
                </a:lnTo>
                <a:lnTo>
                  <a:pt x="6823" y="33731"/>
                </a:lnTo>
                <a:lnTo>
                  <a:pt x="6728" y="33790"/>
                </a:lnTo>
                <a:lnTo>
                  <a:pt x="6882" y="33874"/>
                </a:lnTo>
                <a:lnTo>
                  <a:pt x="6787" y="33921"/>
                </a:lnTo>
                <a:lnTo>
                  <a:pt x="6930" y="34017"/>
                </a:lnTo>
                <a:lnTo>
                  <a:pt x="6835" y="34064"/>
                </a:lnTo>
                <a:lnTo>
                  <a:pt x="6978" y="34147"/>
                </a:lnTo>
                <a:lnTo>
                  <a:pt x="6882" y="34207"/>
                </a:lnTo>
                <a:lnTo>
                  <a:pt x="7037" y="34290"/>
                </a:lnTo>
                <a:lnTo>
                  <a:pt x="6942" y="34350"/>
                </a:lnTo>
                <a:lnTo>
                  <a:pt x="7085" y="34433"/>
                </a:lnTo>
                <a:lnTo>
                  <a:pt x="6990" y="34481"/>
                </a:lnTo>
                <a:lnTo>
                  <a:pt x="7132" y="34576"/>
                </a:lnTo>
                <a:lnTo>
                  <a:pt x="7037" y="34624"/>
                </a:lnTo>
                <a:lnTo>
                  <a:pt x="7192" y="34707"/>
                </a:lnTo>
                <a:lnTo>
                  <a:pt x="7097" y="34767"/>
                </a:lnTo>
                <a:lnTo>
                  <a:pt x="7240" y="34850"/>
                </a:lnTo>
                <a:lnTo>
                  <a:pt x="7144" y="34909"/>
                </a:lnTo>
                <a:lnTo>
                  <a:pt x="7287" y="34993"/>
                </a:lnTo>
                <a:lnTo>
                  <a:pt x="7192" y="35040"/>
                </a:lnTo>
                <a:lnTo>
                  <a:pt x="7347" y="35124"/>
                </a:lnTo>
                <a:lnTo>
                  <a:pt x="7251" y="35183"/>
                </a:lnTo>
                <a:lnTo>
                  <a:pt x="7394" y="35267"/>
                </a:lnTo>
                <a:lnTo>
                  <a:pt x="7299" y="35326"/>
                </a:lnTo>
                <a:lnTo>
                  <a:pt x="7442" y="35410"/>
                </a:lnTo>
                <a:lnTo>
                  <a:pt x="7347" y="35469"/>
                </a:lnTo>
                <a:lnTo>
                  <a:pt x="7502" y="35552"/>
                </a:lnTo>
                <a:lnTo>
                  <a:pt x="7406" y="35600"/>
                </a:lnTo>
                <a:lnTo>
                  <a:pt x="7549" y="35683"/>
                </a:lnTo>
                <a:lnTo>
                  <a:pt x="7454" y="35743"/>
                </a:lnTo>
                <a:lnTo>
                  <a:pt x="7597" y="35826"/>
                </a:lnTo>
                <a:lnTo>
                  <a:pt x="7502" y="35886"/>
                </a:lnTo>
                <a:lnTo>
                  <a:pt x="7644" y="35969"/>
                </a:lnTo>
                <a:lnTo>
                  <a:pt x="7549" y="36029"/>
                </a:lnTo>
                <a:lnTo>
                  <a:pt x="7704" y="36112"/>
                </a:lnTo>
                <a:lnTo>
                  <a:pt x="7609" y="36160"/>
                </a:lnTo>
                <a:lnTo>
                  <a:pt x="7752" y="36243"/>
                </a:lnTo>
                <a:lnTo>
                  <a:pt x="7656" y="36303"/>
                </a:lnTo>
                <a:lnTo>
                  <a:pt x="7799" y="36386"/>
                </a:lnTo>
                <a:lnTo>
                  <a:pt x="7704" y="36445"/>
                </a:lnTo>
                <a:lnTo>
                  <a:pt x="7859" y="36529"/>
                </a:lnTo>
                <a:lnTo>
                  <a:pt x="7763" y="36588"/>
                </a:lnTo>
                <a:lnTo>
                  <a:pt x="7906" y="36672"/>
                </a:lnTo>
                <a:lnTo>
                  <a:pt x="7811" y="36719"/>
                </a:lnTo>
                <a:lnTo>
                  <a:pt x="7954" y="36803"/>
                </a:lnTo>
                <a:lnTo>
                  <a:pt x="7859" y="36862"/>
                </a:lnTo>
                <a:lnTo>
                  <a:pt x="8013" y="36945"/>
                </a:lnTo>
                <a:lnTo>
                  <a:pt x="7918" y="37005"/>
                </a:lnTo>
                <a:lnTo>
                  <a:pt x="8061" y="37088"/>
                </a:lnTo>
                <a:lnTo>
                  <a:pt x="7966" y="37148"/>
                </a:lnTo>
                <a:lnTo>
                  <a:pt x="8109" y="37231"/>
                </a:lnTo>
                <a:lnTo>
                  <a:pt x="8013" y="37279"/>
                </a:lnTo>
                <a:lnTo>
                  <a:pt x="8168" y="37362"/>
                </a:lnTo>
                <a:lnTo>
                  <a:pt x="8073" y="37422"/>
                </a:lnTo>
                <a:lnTo>
                  <a:pt x="8216" y="37505"/>
                </a:lnTo>
                <a:lnTo>
                  <a:pt x="8121" y="37565"/>
                </a:lnTo>
                <a:lnTo>
                  <a:pt x="8264" y="37648"/>
                </a:lnTo>
                <a:lnTo>
                  <a:pt x="8168" y="37696"/>
                </a:lnTo>
                <a:lnTo>
                  <a:pt x="8323" y="37791"/>
                </a:lnTo>
                <a:lnTo>
                  <a:pt x="8228" y="37838"/>
                </a:lnTo>
                <a:lnTo>
                  <a:pt x="8371" y="37922"/>
                </a:lnTo>
                <a:lnTo>
                  <a:pt x="8275" y="37981"/>
                </a:lnTo>
                <a:lnTo>
                  <a:pt x="8418" y="38065"/>
                </a:lnTo>
                <a:lnTo>
                  <a:pt x="8323" y="38124"/>
                </a:lnTo>
                <a:lnTo>
                  <a:pt x="8478" y="38208"/>
                </a:lnTo>
                <a:lnTo>
                  <a:pt x="8371" y="38255"/>
                </a:lnTo>
                <a:lnTo>
                  <a:pt x="8525" y="38350"/>
                </a:lnTo>
                <a:lnTo>
                  <a:pt x="8430" y="38398"/>
                </a:lnTo>
                <a:lnTo>
                  <a:pt x="8573" y="38481"/>
                </a:lnTo>
                <a:lnTo>
                  <a:pt x="8478" y="38541"/>
                </a:lnTo>
                <a:lnTo>
                  <a:pt x="8621" y="38624"/>
                </a:lnTo>
                <a:lnTo>
                  <a:pt x="8525" y="38684"/>
                </a:lnTo>
                <a:lnTo>
                  <a:pt x="8680" y="38767"/>
                </a:lnTo>
                <a:lnTo>
                  <a:pt x="8585" y="38815"/>
                </a:lnTo>
                <a:lnTo>
                  <a:pt x="8728" y="38910"/>
                </a:lnTo>
                <a:lnTo>
                  <a:pt x="8633" y="38958"/>
                </a:lnTo>
                <a:lnTo>
                  <a:pt x="8775" y="39041"/>
                </a:lnTo>
                <a:lnTo>
                  <a:pt x="8680" y="39100"/>
                </a:lnTo>
                <a:lnTo>
                  <a:pt x="8835" y="39184"/>
                </a:lnTo>
                <a:lnTo>
                  <a:pt x="8740" y="39243"/>
                </a:lnTo>
                <a:lnTo>
                  <a:pt x="8883" y="39327"/>
                </a:lnTo>
                <a:lnTo>
                  <a:pt x="8787" y="39374"/>
                </a:lnTo>
                <a:lnTo>
                  <a:pt x="8930" y="39458"/>
                </a:lnTo>
                <a:lnTo>
                  <a:pt x="8835" y="39517"/>
                </a:lnTo>
                <a:lnTo>
                  <a:pt x="8990" y="39601"/>
                </a:lnTo>
                <a:lnTo>
                  <a:pt x="8895" y="39660"/>
                </a:lnTo>
                <a:lnTo>
                  <a:pt x="9037" y="39743"/>
                </a:lnTo>
                <a:lnTo>
                  <a:pt x="8942" y="39803"/>
                </a:lnTo>
                <a:lnTo>
                  <a:pt x="9085" y="39886"/>
                </a:lnTo>
                <a:lnTo>
                  <a:pt x="8990" y="39934"/>
                </a:lnTo>
                <a:lnTo>
                  <a:pt x="9145" y="40017"/>
                </a:lnTo>
                <a:lnTo>
                  <a:pt x="9037" y="40077"/>
                </a:lnTo>
                <a:lnTo>
                  <a:pt x="9192" y="40160"/>
                </a:lnTo>
                <a:lnTo>
                  <a:pt x="9097" y="40220"/>
                </a:lnTo>
                <a:lnTo>
                  <a:pt x="9240" y="40303"/>
                </a:lnTo>
                <a:lnTo>
                  <a:pt x="9145" y="40363"/>
                </a:lnTo>
                <a:lnTo>
                  <a:pt x="9299" y="40446"/>
                </a:lnTo>
                <a:lnTo>
                  <a:pt x="9204" y="40494"/>
                </a:lnTo>
                <a:lnTo>
                  <a:pt x="9347" y="40577"/>
                </a:lnTo>
                <a:lnTo>
                  <a:pt x="9252" y="40636"/>
                </a:lnTo>
                <a:lnTo>
                  <a:pt x="9395" y="40720"/>
                </a:lnTo>
                <a:lnTo>
                  <a:pt x="9299" y="40779"/>
                </a:lnTo>
                <a:lnTo>
                  <a:pt x="9442" y="40863"/>
                </a:lnTo>
                <a:lnTo>
                  <a:pt x="9347" y="40922"/>
                </a:lnTo>
                <a:lnTo>
                  <a:pt x="9502" y="41005"/>
                </a:lnTo>
                <a:lnTo>
                  <a:pt x="9407" y="41053"/>
                </a:lnTo>
                <a:lnTo>
                  <a:pt x="9549" y="41136"/>
                </a:lnTo>
                <a:lnTo>
                  <a:pt x="9454" y="41196"/>
                </a:lnTo>
                <a:lnTo>
                  <a:pt x="9597" y="41279"/>
                </a:lnTo>
                <a:lnTo>
                  <a:pt x="9502" y="41339"/>
                </a:lnTo>
                <a:lnTo>
                  <a:pt x="9657" y="41422"/>
                </a:lnTo>
                <a:lnTo>
                  <a:pt x="9561" y="41470"/>
                </a:lnTo>
                <a:lnTo>
                  <a:pt x="9704" y="41565"/>
                </a:lnTo>
                <a:lnTo>
                  <a:pt x="9609" y="41613"/>
                </a:lnTo>
                <a:lnTo>
                  <a:pt x="9752" y="41696"/>
                </a:lnTo>
                <a:lnTo>
                  <a:pt x="9657" y="41756"/>
                </a:lnTo>
                <a:lnTo>
                  <a:pt x="9811" y="41839"/>
                </a:lnTo>
                <a:lnTo>
                  <a:pt x="9716" y="41898"/>
                </a:lnTo>
                <a:lnTo>
                  <a:pt x="9859" y="41982"/>
                </a:lnTo>
                <a:lnTo>
                  <a:pt x="9764" y="42029"/>
                </a:lnTo>
                <a:lnTo>
                  <a:pt x="9907" y="42125"/>
                </a:lnTo>
                <a:lnTo>
                  <a:pt x="9811" y="42172"/>
                </a:lnTo>
                <a:lnTo>
                  <a:pt x="9966" y="42256"/>
                </a:lnTo>
                <a:lnTo>
                  <a:pt x="9859" y="42315"/>
                </a:lnTo>
                <a:lnTo>
                  <a:pt x="10014" y="42398"/>
                </a:lnTo>
                <a:lnTo>
                  <a:pt x="9918" y="42458"/>
                </a:lnTo>
                <a:lnTo>
                  <a:pt x="10061" y="42541"/>
                </a:lnTo>
                <a:lnTo>
                  <a:pt x="9966" y="42589"/>
                </a:lnTo>
                <a:lnTo>
                  <a:pt x="10121" y="42684"/>
                </a:lnTo>
                <a:lnTo>
                  <a:pt x="10026" y="42732"/>
                </a:lnTo>
                <a:lnTo>
                  <a:pt x="10169" y="42815"/>
                </a:lnTo>
                <a:lnTo>
                  <a:pt x="10073" y="42875"/>
                </a:lnTo>
                <a:lnTo>
                  <a:pt x="10216" y="42958"/>
                </a:lnTo>
                <a:lnTo>
                  <a:pt x="10121" y="43018"/>
                </a:lnTo>
                <a:lnTo>
                  <a:pt x="10276" y="43101"/>
                </a:lnTo>
                <a:lnTo>
                  <a:pt x="10169" y="43149"/>
                </a:lnTo>
                <a:lnTo>
                  <a:pt x="10323" y="43244"/>
                </a:lnTo>
                <a:lnTo>
                  <a:pt x="10228" y="43291"/>
                </a:lnTo>
                <a:lnTo>
                  <a:pt x="10371" y="43375"/>
                </a:lnTo>
                <a:lnTo>
                  <a:pt x="10276" y="43434"/>
                </a:lnTo>
                <a:lnTo>
                  <a:pt x="10419" y="43518"/>
                </a:lnTo>
                <a:lnTo>
                  <a:pt x="10323" y="43577"/>
                </a:lnTo>
                <a:lnTo>
                  <a:pt x="10478" y="43661"/>
                </a:lnTo>
                <a:lnTo>
                  <a:pt x="10383" y="43708"/>
                </a:lnTo>
                <a:lnTo>
                  <a:pt x="10526" y="43792"/>
                </a:lnTo>
                <a:lnTo>
                  <a:pt x="10430" y="43851"/>
                </a:lnTo>
                <a:lnTo>
                  <a:pt x="10573" y="43934"/>
                </a:lnTo>
                <a:lnTo>
                  <a:pt x="10478" y="43994"/>
                </a:lnTo>
                <a:lnTo>
                  <a:pt x="10633" y="44077"/>
                </a:lnTo>
                <a:lnTo>
                  <a:pt x="10538" y="44137"/>
                </a:lnTo>
                <a:lnTo>
                  <a:pt x="10680" y="44220"/>
                </a:lnTo>
                <a:lnTo>
                  <a:pt x="10585" y="44268"/>
                </a:lnTo>
                <a:lnTo>
                  <a:pt x="10728" y="44351"/>
                </a:lnTo>
                <a:lnTo>
                  <a:pt x="10633" y="44411"/>
                </a:lnTo>
                <a:lnTo>
                  <a:pt x="10788" y="44494"/>
                </a:lnTo>
                <a:lnTo>
                  <a:pt x="10692" y="44554"/>
                </a:lnTo>
                <a:lnTo>
                  <a:pt x="10835" y="44637"/>
                </a:lnTo>
                <a:lnTo>
                  <a:pt x="10740" y="44696"/>
                </a:lnTo>
                <a:lnTo>
                  <a:pt x="10883" y="44780"/>
                </a:lnTo>
                <a:lnTo>
                  <a:pt x="10788" y="44827"/>
                </a:lnTo>
                <a:lnTo>
                  <a:pt x="10942" y="44911"/>
                </a:lnTo>
                <a:lnTo>
                  <a:pt x="10847" y="44970"/>
                </a:lnTo>
                <a:lnTo>
                  <a:pt x="10990" y="45054"/>
                </a:lnTo>
                <a:lnTo>
                  <a:pt x="10895" y="45113"/>
                </a:lnTo>
                <a:lnTo>
                  <a:pt x="11038" y="45196"/>
                </a:lnTo>
                <a:lnTo>
                  <a:pt x="10942" y="45256"/>
                </a:lnTo>
                <a:lnTo>
                  <a:pt x="11085" y="45339"/>
                </a:lnTo>
                <a:lnTo>
                  <a:pt x="11002" y="45387"/>
                </a:lnTo>
                <a:lnTo>
                  <a:pt x="11145" y="45470"/>
                </a:lnTo>
                <a:lnTo>
                  <a:pt x="11050" y="45530"/>
                </a:lnTo>
                <a:lnTo>
                  <a:pt x="11192" y="45613"/>
                </a:lnTo>
                <a:lnTo>
                  <a:pt x="11097" y="45673"/>
                </a:lnTo>
                <a:lnTo>
                  <a:pt x="11240" y="45756"/>
                </a:lnTo>
                <a:lnTo>
                  <a:pt x="11145" y="45804"/>
                </a:lnTo>
                <a:lnTo>
                  <a:pt x="11300" y="45899"/>
                </a:lnTo>
                <a:lnTo>
                  <a:pt x="11204" y="45947"/>
                </a:lnTo>
                <a:lnTo>
                  <a:pt x="11347" y="46030"/>
                </a:lnTo>
                <a:lnTo>
                  <a:pt x="11252" y="46089"/>
                </a:lnTo>
                <a:lnTo>
                  <a:pt x="11395" y="46173"/>
                </a:lnTo>
                <a:lnTo>
                  <a:pt x="11300" y="46232"/>
                </a:lnTo>
                <a:lnTo>
                  <a:pt x="11454" y="46316"/>
                </a:lnTo>
                <a:lnTo>
                  <a:pt x="11359" y="46363"/>
                </a:lnTo>
                <a:lnTo>
                  <a:pt x="11502" y="46459"/>
                </a:lnTo>
                <a:lnTo>
                  <a:pt x="11407" y="46506"/>
                </a:lnTo>
                <a:lnTo>
                  <a:pt x="11550" y="46589"/>
                </a:lnTo>
                <a:lnTo>
                  <a:pt x="11454" y="46649"/>
                </a:lnTo>
                <a:lnTo>
                  <a:pt x="11609" y="46732"/>
                </a:lnTo>
                <a:lnTo>
                  <a:pt x="11514" y="46792"/>
                </a:lnTo>
                <a:lnTo>
                  <a:pt x="11657" y="46875"/>
                </a:lnTo>
                <a:lnTo>
                  <a:pt x="11562" y="46923"/>
                </a:lnTo>
                <a:lnTo>
                  <a:pt x="11704" y="47018"/>
                </a:lnTo>
                <a:lnTo>
                  <a:pt x="11609" y="47066"/>
                </a:lnTo>
                <a:lnTo>
                  <a:pt x="11764" y="47149"/>
                </a:lnTo>
                <a:lnTo>
                  <a:pt x="11669" y="47209"/>
                </a:lnTo>
                <a:lnTo>
                  <a:pt x="11812" y="47292"/>
                </a:lnTo>
                <a:lnTo>
                  <a:pt x="11716" y="47351"/>
                </a:lnTo>
                <a:lnTo>
                  <a:pt x="11859" y="47435"/>
                </a:lnTo>
                <a:lnTo>
                  <a:pt x="11764" y="47482"/>
                </a:lnTo>
                <a:lnTo>
                  <a:pt x="11907" y="47566"/>
                </a:lnTo>
                <a:lnTo>
                  <a:pt x="11823" y="47625"/>
                </a:lnTo>
                <a:lnTo>
                  <a:pt x="11966" y="47709"/>
                </a:lnTo>
                <a:lnTo>
                  <a:pt x="11871" y="47768"/>
                </a:lnTo>
                <a:lnTo>
                  <a:pt x="12014" y="47852"/>
                </a:lnTo>
                <a:lnTo>
                  <a:pt x="11919" y="47911"/>
                </a:lnTo>
                <a:lnTo>
                  <a:pt x="12074" y="47994"/>
                </a:lnTo>
                <a:lnTo>
                  <a:pt x="11978" y="48042"/>
                </a:lnTo>
                <a:lnTo>
                  <a:pt x="12121" y="48125"/>
                </a:lnTo>
                <a:lnTo>
                  <a:pt x="12026" y="48185"/>
                </a:lnTo>
                <a:lnTo>
                  <a:pt x="12169" y="48268"/>
                </a:lnTo>
                <a:lnTo>
                  <a:pt x="12074" y="48328"/>
                </a:lnTo>
                <a:lnTo>
                  <a:pt x="12216" y="48411"/>
                </a:lnTo>
                <a:lnTo>
                  <a:pt x="12121" y="48471"/>
                </a:lnTo>
                <a:lnTo>
                  <a:pt x="12276" y="48554"/>
                </a:lnTo>
                <a:lnTo>
                  <a:pt x="12181" y="48602"/>
                </a:lnTo>
                <a:lnTo>
                  <a:pt x="12324" y="48685"/>
                </a:lnTo>
                <a:lnTo>
                  <a:pt x="12228" y="48745"/>
                </a:lnTo>
                <a:lnTo>
                  <a:pt x="12371" y="48828"/>
                </a:lnTo>
                <a:lnTo>
                  <a:pt x="12276" y="48887"/>
                </a:lnTo>
                <a:lnTo>
                  <a:pt x="12431" y="48971"/>
                </a:lnTo>
                <a:lnTo>
                  <a:pt x="12335" y="49030"/>
                </a:lnTo>
                <a:lnTo>
                  <a:pt x="12478" y="49114"/>
                </a:lnTo>
                <a:lnTo>
                  <a:pt x="12383" y="49161"/>
                </a:lnTo>
                <a:lnTo>
                  <a:pt x="12526" y="49245"/>
                </a:lnTo>
                <a:lnTo>
                  <a:pt x="12431" y="49304"/>
                </a:lnTo>
                <a:lnTo>
                  <a:pt x="12585" y="49387"/>
                </a:lnTo>
                <a:lnTo>
                  <a:pt x="12490" y="49447"/>
                </a:lnTo>
                <a:lnTo>
                  <a:pt x="12633" y="49530"/>
                </a:lnTo>
                <a:lnTo>
                  <a:pt x="12538" y="49578"/>
                </a:lnTo>
                <a:lnTo>
                  <a:pt x="12681" y="49673"/>
                </a:lnTo>
                <a:lnTo>
                  <a:pt x="12585" y="49721"/>
                </a:lnTo>
                <a:lnTo>
                  <a:pt x="12740" y="49804"/>
                </a:lnTo>
                <a:lnTo>
                  <a:pt x="12645" y="49864"/>
                </a:lnTo>
                <a:lnTo>
                  <a:pt x="12788" y="49947"/>
                </a:lnTo>
                <a:lnTo>
                  <a:pt x="12693" y="50007"/>
                </a:lnTo>
                <a:lnTo>
                  <a:pt x="12836" y="50090"/>
                </a:lnTo>
                <a:lnTo>
                  <a:pt x="12740" y="50138"/>
                </a:lnTo>
                <a:lnTo>
                  <a:pt x="12895" y="50233"/>
                </a:lnTo>
                <a:lnTo>
                  <a:pt x="12800" y="50280"/>
                </a:lnTo>
                <a:lnTo>
                  <a:pt x="12943" y="50364"/>
                </a:lnTo>
                <a:lnTo>
                  <a:pt x="12847" y="50423"/>
                </a:lnTo>
                <a:lnTo>
                  <a:pt x="12990" y="50507"/>
                </a:lnTo>
                <a:lnTo>
                  <a:pt x="12895" y="50566"/>
                </a:lnTo>
                <a:lnTo>
                  <a:pt x="13038" y="50650"/>
                </a:lnTo>
                <a:lnTo>
                  <a:pt x="12943" y="50697"/>
                </a:lnTo>
                <a:lnTo>
                  <a:pt x="13097" y="50792"/>
                </a:lnTo>
                <a:lnTo>
                  <a:pt x="13002" y="50840"/>
                </a:lnTo>
                <a:lnTo>
                  <a:pt x="13145" y="50923"/>
                </a:lnTo>
                <a:lnTo>
                  <a:pt x="13050" y="50983"/>
                </a:lnTo>
                <a:lnTo>
                  <a:pt x="13193" y="51066"/>
                </a:lnTo>
                <a:lnTo>
                  <a:pt x="13097" y="51126"/>
                </a:lnTo>
                <a:lnTo>
                  <a:pt x="13252" y="51209"/>
                </a:lnTo>
                <a:lnTo>
                  <a:pt x="13157" y="51257"/>
                </a:lnTo>
                <a:lnTo>
                  <a:pt x="13300" y="51352"/>
                </a:lnTo>
                <a:lnTo>
                  <a:pt x="13205" y="51400"/>
                </a:lnTo>
                <a:lnTo>
                  <a:pt x="13347" y="51483"/>
                </a:lnTo>
                <a:lnTo>
                  <a:pt x="13252" y="51542"/>
                </a:lnTo>
                <a:lnTo>
                  <a:pt x="13407" y="51626"/>
                </a:lnTo>
                <a:lnTo>
                  <a:pt x="13312" y="51685"/>
                </a:lnTo>
                <a:lnTo>
                  <a:pt x="13455" y="51769"/>
                </a:lnTo>
                <a:lnTo>
                  <a:pt x="13359" y="51816"/>
                </a:lnTo>
                <a:lnTo>
                  <a:pt x="13502" y="51900"/>
                </a:lnTo>
                <a:lnTo>
                  <a:pt x="13407" y="51959"/>
                </a:lnTo>
                <a:lnTo>
                  <a:pt x="13562" y="52043"/>
                </a:lnTo>
                <a:lnTo>
                  <a:pt x="13467" y="52102"/>
                </a:lnTo>
                <a:lnTo>
                  <a:pt x="13609" y="52185"/>
                </a:lnTo>
                <a:lnTo>
                  <a:pt x="13514" y="52245"/>
                </a:lnTo>
                <a:lnTo>
                  <a:pt x="13657" y="52328"/>
                </a:lnTo>
                <a:lnTo>
                  <a:pt x="13562" y="52376"/>
                </a:lnTo>
                <a:lnTo>
                  <a:pt x="13717" y="52459"/>
                </a:lnTo>
                <a:lnTo>
                  <a:pt x="13621" y="52519"/>
                </a:lnTo>
                <a:lnTo>
                  <a:pt x="13764" y="52602"/>
                </a:lnTo>
                <a:lnTo>
                  <a:pt x="13669" y="52662"/>
                </a:lnTo>
                <a:lnTo>
                  <a:pt x="13812" y="52745"/>
                </a:lnTo>
                <a:lnTo>
                  <a:pt x="13717" y="52805"/>
                </a:lnTo>
                <a:lnTo>
                  <a:pt x="13871" y="52888"/>
                </a:lnTo>
                <a:lnTo>
                  <a:pt x="13764" y="52936"/>
                </a:lnTo>
                <a:lnTo>
                  <a:pt x="13919" y="53019"/>
                </a:lnTo>
                <a:lnTo>
                  <a:pt x="13824" y="53078"/>
                </a:lnTo>
                <a:lnTo>
                  <a:pt x="13967" y="53162"/>
                </a:lnTo>
                <a:lnTo>
                  <a:pt x="13871" y="53221"/>
                </a:lnTo>
                <a:lnTo>
                  <a:pt x="14014" y="53305"/>
                </a:lnTo>
                <a:lnTo>
                  <a:pt x="13919" y="53364"/>
                </a:lnTo>
                <a:lnTo>
                  <a:pt x="14074" y="53447"/>
                </a:lnTo>
                <a:lnTo>
                  <a:pt x="13979" y="53495"/>
                </a:lnTo>
                <a:lnTo>
                  <a:pt x="14121" y="53578"/>
                </a:lnTo>
                <a:lnTo>
                  <a:pt x="14026" y="53638"/>
                </a:lnTo>
                <a:lnTo>
                  <a:pt x="14169" y="53721"/>
                </a:lnTo>
                <a:lnTo>
                  <a:pt x="14074" y="53781"/>
                </a:lnTo>
                <a:lnTo>
                  <a:pt x="14229" y="53864"/>
                </a:lnTo>
                <a:lnTo>
                  <a:pt x="14133" y="53912"/>
                </a:lnTo>
                <a:lnTo>
                  <a:pt x="14276" y="54007"/>
                </a:lnTo>
                <a:lnTo>
                  <a:pt x="14181" y="54055"/>
                </a:lnTo>
                <a:lnTo>
                  <a:pt x="14324" y="54138"/>
                </a:lnTo>
                <a:lnTo>
                  <a:pt x="14229" y="54198"/>
                </a:lnTo>
                <a:lnTo>
                  <a:pt x="14383" y="54281"/>
                </a:lnTo>
                <a:lnTo>
                  <a:pt x="14288" y="54340"/>
                </a:lnTo>
                <a:lnTo>
                  <a:pt x="14431" y="54424"/>
                </a:lnTo>
                <a:lnTo>
                  <a:pt x="14336" y="54471"/>
                </a:lnTo>
                <a:lnTo>
                  <a:pt x="14479" y="54567"/>
                </a:lnTo>
                <a:lnTo>
                  <a:pt x="14383" y="54614"/>
                </a:lnTo>
                <a:lnTo>
                  <a:pt x="14538" y="54698"/>
                </a:lnTo>
                <a:lnTo>
                  <a:pt x="14443" y="54757"/>
                </a:lnTo>
                <a:lnTo>
                  <a:pt x="14586" y="54841"/>
                </a:lnTo>
                <a:lnTo>
                  <a:pt x="14490" y="54900"/>
                </a:lnTo>
                <a:lnTo>
                  <a:pt x="14633" y="54983"/>
                </a:lnTo>
                <a:lnTo>
                  <a:pt x="14538" y="55031"/>
                </a:lnTo>
                <a:lnTo>
                  <a:pt x="14693" y="55126"/>
                </a:lnTo>
                <a:lnTo>
                  <a:pt x="14598" y="55174"/>
                </a:lnTo>
                <a:lnTo>
                  <a:pt x="14741" y="55257"/>
                </a:lnTo>
                <a:lnTo>
                  <a:pt x="14645" y="55317"/>
                </a:lnTo>
                <a:lnTo>
                  <a:pt x="14788" y="55400"/>
                </a:lnTo>
                <a:lnTo>
                  <a:pt x="14693" y="55460"/>
                </a:lnTo>
                <a:lnTo>
                  <a:pt x="14836" y="55543"/>
                </a:lnTo>
                <a:lnTo>
                  <a:pt x="14741" y="55591"/>
                </a:lnTo>
                <a:lnTo>
                  <a:pt x="14895" y="55686"/>
                </a:lnTo>
                <a:lnTo>
                  <a:pt x="14800" y="55733"/>
                </a:lnTo>
                <a:lnTo>
                  <a:pt x="14943" y="55817"/>
                </a:lnTo>
                <a:lnTo>
                  <a:pt x="14848" y="55876"/>
                </a:lnTo>
                <a:lnTo>
                  <a:pt x="14991" y="55960"/>
                </a:lnTo>
                <a:lnTo>
                  <a:pt x="14895" y="56019"/>
                </a:lnTo>
                <a:lnTo>
                  <a:pt x="15050" y="56103"/>
                </a:lnTo>
                <a:lnTo>
                  <a:pt x="14955" y="56150"/>
                </a:lnTo>
                <a:lnTo>
                  <a:pt x="15098" y="56234"/>
                </a:lnTo>
                <a:lnTo>
                  <a:pt x="15002" y="56293"/>
                </a:lnTo>
                <a:lnTo>
                  <a:pt x="15145" y="56376"/>
                </a:lnTo>
                <a:lnTo>
                  <a:pt x="15050" y="56436"/>
                </a:lnTo>
                <a:lnTo>
                  <a:pt x="15205" y="56519"/>
                </a:lnTo>
                <a:lnTo>
                  <a:pt x="15110" y="56579"/>
                </a:lnTo>
                <a:lnTo>
                  <a:pt x="15252" y="56662"/>
                </a:lnTo>
                <a:lnTo>
                  <a:pt x="15157" y="56710"/>
                </a:lnTo>
                <a:lnTo>
                  <a:pt x="15300" y="56793"/>
                </a:lnTo>
                <a:lnTo>
                  <a:pt x="15205" y="56853"/>
                </a:lnTo>
                <a:lnTo>
                  <a:pt x="15360" y="56936"/>
                </a:lnTo>
                <a:lnTo>
                  <a:pt x="15264" y="56996"/>
                </a:lnTo>
                <a:lnTo>
                  <a:pt x="15407" y="57079"/>
                </a:lnTo>
                <a:lnTo>
                  <a:pt x="15312" y="57138"/>
                </a:lnTo>
                <a:lnTo>
                  <a:pt x="15455" y="57222"/>
                </a:lnTo>
                <a:lnTo>
                  <a:pt x="15360" y="57269"/>
                </a:lnTo>
                <a:lnTo>
                  <a:pt x="15514" y="57353"/>
                </a:lnTo>
                <a:lnTo>
                  <a:pt x="15419" y="57412"/>
                </a:lnTo>
                <a:lnTo>
                  <a:pt x="15562" y="57496"/>
                </a:lnTo>
                <a:lnTo>
                  <a:pt x="15467" y="57555"/>
                </a:lnTo>
                <a:lnTo>
                  <a:pt x="26802" y="64104"/>
                </a:lnTo>
                <a:lnTo>
                  <a:pt x="38136" y="57555"/>
                </a:lnTo>
                <a:lnTo>
                  <a:pt x="38041" y="57496"/>
                </a:lnTo>
                <a:lnTo>
                  <a:pt x="38196" y="57412"/>
                </a:lnTo>
                <a:lnTo>
                  <a:pt x="38101" y="57353"/>
                </a:lnTo>
                <a:lnTo>
                  <a:pt x="38243" y="57269"/>
                </a:lnTo>
                <a:lnTo>
                  <a:pt x="38148" y="57222"/>
                </a:lnTo>
                <a:lnTo>
                  <a:pt x="38291" y="57138"/>
                </a:lnTo>
                <a:lnTo>
                  <a:pt x="38196" y="57079"/>
                </a:lnTo>
                <a:lnTo>
                  <a:pt x="38351" y="56996"/>
                </a:lnTo>
                <a:lnTo>
                  <a:pt x="38255" y="56936"/>
                </a:lnTo>
                <a:lnTo>
                  <a:pt x="38398" y="56853"/>
                </a:lnTo>
                <a:lnTo>
                  <a:pt x="38303" y="56793"/>
                </a:lnTo>
                <a:lnTo>
                  <a:pt x="38446" y="56710"/>
                </a:lnTo>
                <a:lnTo>
                  <a:pt x="38351" y="56662"/>
                </a:lnTo>
                <a:lnTo>
                  <a:pt x="38505" y="56579"/>
                </a:lnTo>
                <a:lnTo>
                  <a:pt x="38410" y="56519"/>
                </a:lnTo>
                <a:lnTo>
                  <a:pt x="38553" y="56436"/>
                </a:lnTo>
                <a:lnTo>
                  <a:pt x="38458" y="56376"/>
                </a:lnTo>
                <a:lnTo>
                  <a:pt x="38601" y="56293"/>
                </a:lnTo>
                <a:lnTo>
                  <a:pt x="38505" y="56245"/>
                </a:lnTo>
                <a:lnTo>
                  <a:pt x="38660" y="56150"/>
                </a:lnTo>
                <a:lnTo>
                  <a:pt x="38565" y="56103"/>
                </a:lnTo>
                <a:lnTo>
                  <a:pt x="38708" y="56019"/>
                </a:lnTo>
                <a:lnTo>
                  <a:pt x="38613" y="55960"/>
                </a:lnTo>
                <a:lnTo>
                  <a:pt x="38755" y="55876"/>
                </a:lnTo>
                <a:lnTo>
                  <a:pt x="38660" y="55817"/>
                </a:lnTo>
                <a:lnTo>
                  <a:pt x="38815" y="55733"/>
                </a:lnTo>
                <a:lnTo>
                  <a:pt x="38720" y="55686"/>
                </a:lnTo>
                <a:lnTo>
                  <a:pt x="38863" y="55591"/>
                </a:lnTo>
                <a:lnTo>
                  <a:pt x="38767" y="55543"/>
                </a:lnTo>
                <a:lnTo>
                  <a:pt x="38910" y="55460"/>
                </a:lnTo>
                <a:lnTo>
                  <a:pt x="38815" y="55400"/>
                </a:lnTo>
                <a:lnTo>
                  <a:pt x="38970" y="55317"/>
                </a:lnTo>
                <a:lnTo>
                  <a:pt x="38863" y="55257"/>
                </a:lnTo>
                <a:lnTo>
                  <a:pt x="39017" y="55174"/>
                </a:lnTo>
                <a:lnTo>
                  <a:pt x="38922" y="55126"/>
                </a:lnTo>
                <a:lnTo>
                  <a:pt x="39065" y="55031"/>
                </a:lnTo>
                <a:lnTo>
                  <a:pt x="38970" y="54983"/>
                </a:lnTo>
                <a:lnTo>
                  <a:pt x="39113" y="54900"/>
                </a:lnTo>
                <a:lnTo>
                  <a:pt x="39017" y="54841"/>
                </a:lnTo>
                <a:lnTo>
                  <a:pt x="39172" y="54757"/>
                </a:lnTo>
                <a:lnTo>
                  <a:pt x="39077" y="54698"/>
                </a:lnTo>
                <a:lnTo>
                  <a:pt x="39220" y="54614"/>
                </a:lnTo>
                <a:lnTo>
                  <a:pt x="39125" y="54567"/>
                </a:lnTo>
                <a:lnTo>
                  <a:pt x="39267" y="54471"/>
                </a:lnTo>
                <a:lnTo>
                  <a:pt x="39172" y="54424"/>
                </a:lnTo>
                <a:lnTo>
                  <a:pt x="39327" y="54340"/>
                </a:lnTo>
                <a:lnTo>
                  <a:pt x="39232" y="54281"/>
                </a:lnTo>
                <a:lnTo>
                  <a:pt x="39375" y="54198"/>
                </a:lnTo>
                <a:lnTo>
                  <a:pt x="39279" y="54138"/>
                </a:lnTo>
                <a:lnTo>
                  <a:pt x="39422" y="54055"/>
                </a:lnTo>
                <a:lnTo>
                  <a:pt x="39327" y="54007"/>
                </a:lnTo>
                <a:lnTo>
                  <a:pt x="39482" y="53924"/>
                </a:lnTo>
                <a:lnTo>
                  <a:pt x="39386" y="53864"/>
                </a:lnTo>
                <a:lnTo>
                  <a:pt x="39529" y="53781"/>
                </a:lnTo>
                <a:lnTo>
                  <a:pt x="39434" y="53721"/>
                </a:lnTo>
                <a:lnTo>
                  <a:pt x="39577" y="53638"/>
                </a:lnTo>
                <a:lnTo>
                  <a:pt x="39482" y="53578"/>
                </a:lnTo>
                <a:lnTo>
                  <a:pt x="39636" y="53495"/>
                </a:lnTo>
                <a:lnTo>
                  <a:pt x="39541" y="53447"/>
                </a:lnTo>
                <a:lnTo>
                  <a:pt x="39684" y="53364"/>
                </a:lnTo>
                <a:lnTo>
                  <a:pt x="39589" y="53305"/>
                </a:lnTo>
                <a:lnTo>
                  <a:pt x="39732" y="53221"/>
                </a:lnTo>
                <a:lnTo>
                  <a:pt x="39636" y="53162"/>
                </a:lnTo>
                <a:lnTo>
                  <a:pt x="39791" y="53078"/>
                </a:lnTo>
                <a:lnTo>
                  <a:pt x="39696" y="53019"/>
                </a:lnTo>
                <a:lnTo>
                  <a:pt x="39839" y="52936"/>
                </a:lnTo>
                <a:lnTo>
                  <a:pt x="39744" y="52888"/>
                </a:lnTo>
                <a:lnTo>
                  <a:pt x="39887" y="52805"/>
                </a:lnTo>
                <a:lnTo>
                  <a:pt x="39791" y="52745"/>
                </a:lnTo>
                <a:lnTo>
                  <a:pt x="39934" y="52662"/>
                </a:lnTo>
                <a:lnTo>
                  <a:pt x="39839" y="52602"/>
                </a:lnTo>
                <a:lnTo>
                  <a:pt x="39994" y="52519"/>
                </a:lnTo>
                <a:lnTo>
                  <a:pt x="39898" y="52459"/>
                </a:lnTo>
                <a:lnTo>
                  <a:pt x="40041" y="52376"/>
                </a:lnTo>
                <a:lnTo>
                  <a:pt x="39946" y="52328"/>
                </a:lnTo>
                <a:lnTo>
                  <a:pt x="40089" y="52245"/>
                </a:lnTo>
                <a:lnTo>
                  <a:pt x="39994" y="52185"/>
                </a:lnTo>
                <a:lnTo>
                  <a:pt x="40148" y="52102"/>
                </a:lnTo>
                <a:lnTo>
                  <a:pt x="40053" y="52043"/>
                </a:lnTo>
                <a:lnTo>
                  <a:pt x="40196" y="51959"/>
                </a:lnTo>
                <a:lnTo>
                  <a:pt x="40101" y="51912"/>
                </a:lnTo>
                <a:lnTo>
                  <a:pt x="40244" y="51816"/>
                </a:lnTo>
                <a:lnTo>
                  <a:pt x="40148" y="51769"/>
                </a:lnTo>
                <a:lnTo>
                  <a:pt x="40303" y="51685"/>
                </a:lnTo>
                <a:lnTo>
                  <a:pt x="40208" y="51626"/>
                </a:lnTo>
                <a:lnTo>
                  <a:pt x="40351" y="51542"/>
                </a:lnTo>
                <a:lnTo>
                  <a:pt x="40256" y="51483"/>
                </a:lnTo>
                <a:lnTo>
                  <a:pt x="40398" y="51400"/>
                </a:lnTo>
                <a:lnTo>
                  <a:pt x="40303" y="51352"/>
                </a:lnTo>
                <a:lnTo>
                  <a:pt x="40458" y="51257"/>
                </a:lnTo>
                <a:lnTo>
                  <a:pt x="40363" y="51209"/>
                </a:lnTo>
                <a:lnTo>
                  <a:pt x="40506" y="51126"/>
                </a:lnTo>
                <a:lnTo>
                  <a:pt x="40410" y="51066"/>
                </a:lnTo>
                <a:lnTo>
                  <a:pt x="40553" y="50983"/>
                </a:lnTo>
                <a:lnTo>
                  <a:pt x="40458" y="50923"/>
                </a:lnTo>
                <a:lnTo>
                  <a:pt x="40613" y="50840"/>
                </a:lnTo>
                <a:lnTo>
                  <a:pt x="40518" y="50792"/>
                </a:lnTo>
                <a:lnTo>
                  <a:pt x="40660" y="50697"/>
                </a:lnTo>
                <a:lnTo>
                  <a:pt x="40565" y="50650"/>
                </a:lnTo>
                <a:lnTo>
                  <a:pt x="40708" y="50566"/>
                </a:lnTo>
                <a:lnTo>
                  <a:pt x="40613" y="50507"/>
                </a:lnTo>
                <a:lnTo>
                  <a:pt x="40768" y="50423"/>
                </a:lnTo>
                <a:lnTo>
                  <a:pt x="40672" y="50364"/>
                </a:lnTo>
                <a:lnTo>
                  <a:pt x="40815" y="50280"/>
                </a:lnTo>
                <a:lnTo>
                  <a:pt x="40720" y="50233"/>
                </a:lnTo>
                <a:lnTo>
                  <a:pt x="40863" y="50138"/>
                </a:lnTo>
                <a:lnTo>
                  <a:pt x="40768" y="50090"/>
                </a:lnTo>
                <a:lnTo>
                  <a:pt x="40910" y="50007"/>
                </a:lnTo>
                <a:lnTo>
                  <a:pt x="40815" y="49947"/>
                </a:lnTo>
                <a:lnTo>
                  <a:pt x="40970" y="49864"/>
                </a:lnTo>
                <a:lnTo>
                  <a:pt x="40875" y="49804"/>
                </a:lnTo>
                <a:lnTo>
                  <a:pt x="41018" y="49721"/>
                </a:lnTo>
                <a:lnTo>
                  <a:pt x="40922" y="49673"/>
                </a:lnTo>
                <a:lnTo>
                  <a:pt x="41065" y="49590"/>
                </a:lnTo>
                <a:lnTo>
                  <a:pt x="40970" y="49530"/>
                </a:lnTo>
                <a:lnTo>
                  <a:pt x="41125" y="49447"/>
                </a:lnTo>
                <a:lnTo>
                  <a:pt x="41030" y="49387"/>
                </a:lnTo>
                <a:lnTo>
                  <a:pt x="41172" y="49304"/>
                </a:lnTo>
                <a:lnTo>
                  <a:pt x="41077" y="49245"/>
                </a:lnTo>
                <a:lnTo>
                  <a:pt x="41220" y="49161"/>
                </a:lnTo>
                <a:lnTo>
                  <a:pt x="41125" y="49114"/>
                </a:lnTo>
                <a:lnTo>
                  <a:pt x="41280" y="49030"/>
                </a:lnTo>
                <a:lnTo>
                  <a:pt x="41184" y="48971"/>
                </a:lnTo>
                <a:lnTo>
                  <a:pt x="41327" y="48887"/>
                </a:lnTo>
                <a:lnTo>
                  <a:pt x="41232" y="48828"/>
                </a:lnTo>
                <a:lnTo>
                  <a:pt x="41375" y="48745"/>
                </a:lnTo>
                <a:lnTo>
                  <a:pt x="41280" y="48685"/>
                </a:lnTo>
                <a:lnTo>
                  <a:pt x="41434" y="48602"/>
                </a:lnTo>
                <a:lnTo>
                  <a:pt x="41339" y="48554"/>
                </a:lnTo>
                <a:lnTo>
                  <a:pt x="41482" y="48471"/>
                </a:lnTo>
                <a:lnTo>
                  <a:pt x="41387" y="48411"/>
                </a:lnTo>
                <a:lnTo>
                  <a:pt x="41530" y="48328"/>
                </a:lnTo>
                <a:lnTo>
                  <a:pt x="41434" y="48268"/>
                </a:lnTo>
                <a:lnTo>
                  <a:pt x="41589" y="48185"/>
                </a:lnTo>
                <a:lnTo>
                  <a:pt x="41494" y="48125"/>
                </a:lnTo>
                <a:lnTo>
                  <a:pt x="41637" y="48042"/>
                </a:lnTo>
                <a:lnTo>
                  <a:pt x="41541" y="47994"/>
                </a:lnTo>
                <a:lnTo>
                  <a:pt x="41684" y="47911"/>
                </a:lnTo>
                <a:lnTo>
                  <a:pt x="41589" y="47852"/>
                </a:lnTo>
                <a:lnTo>
                  <a:pt x="41732" y="47768"/>
                </a:lnTo>
                <a:lnTo>
                  <a:pt x="41637" y="47709"/>
                </a:lnTo>
                <a:lnTo>
                  <a:pt x="41792" y="47625"/>
                </a:lnTo>
                <a:lnTo>
                  <a:pt x="41696" y="47578"/>
                </a:lnTo>
                <a:lnTo>
                  <a:pt x="41839" y="47482"/>
                </a:lnTo>
                <a:lnTo>
                  <a:pt x="41744" y="47435"/>
                </a:lnTo>
                <a:lnTo>
                  <a:pt x="41887" y="47351"/>
                </a:lnTo>
                <a:lnTo>
                  <a:pt x="41792" y="47292"/>
                </a:lnTo>
                <a:lnTo>
                  <a:pt x="41946" y="47209"/>
                </a:lnTo>
                <a:lnTo>
                  <a:pt x="41851" y="47149"/>
                </a:lnTo>
                <a:lnTo>
                  <a:pt x="41994" y="47066"/>
                </a:lnTo>
                <a:lnTo>
                  <a:pt x="41899" y="47018"/>
                </a:lnTo>
                <a:lnTo>
                  <a:pt x="42042" y="46923"/>
                </a:lnTo>
                <a:lnTo>
                  <a:pt x="41946" y="46875"/>
                </a:lnTo>
                <a:lnTo>
                  <a:pt x="42101" y="46792"/>
                </a:lnTo>
                <a:lnTo>
                  <a:pt x="42006" y="46732"/>
                </a:lnTo>
                <a:lnTo>
                  <a:pt x="42149" y="46649"/>
                </a:lnTo>
                <a:lnTo>
                  <a:pt x="42053" y="46589"/>
                </a:lnTo>
                <a:lnTo>
                  <a:pt x="42196" y="46506"/>
                </a:lnTo>
                <a:lnTo>
                  <a:pt x="42101" y="46459"/>
                </a:lnTo>
                <a:lnTo>
                  <a:pt x="42256" y="46363"/>
                </a:lnTo>
                <a:lnTo>
                  <a:pt x="42161" y="46316"/>
                </a:lnTo>
                <a:lnTo>
                  <a:pt x="42303" y="46232"/>
                </a:lnTo>
                <a:lnTo>
                  <a:pt x="42208" y="46173"/>
                </a:lnTo>
                <a:lnTo>
                  <a:pt x="42351" y="46089"/>
                </a:lnTo>
                <a:lnTo>
                  <a:pt x="42256" y="46030"/>
                </a:lnTo>
                <a:lnTo>
                  <a:pt x="42411" y="45947"/>
                </a:lnTo>
                <a:lnTo>
                  <a:pt x="42315" y="45899"/>
                </a:lnTo>
                <a:lnTo>
                  <a:pt x="42458" y="45804"/>
                </a:lnTo>
                <a:lnTo>
                  <a:pt x="42363" y="45756"/>
                </a:lnTo>
                <a:lnTo>
                  <a:pt x="42506" y="45673"/>
                </a:lnTo>
                <a:lnTo>
                  <a:pt x="42411" y="45613"/>
                </a:lnTo>
                <a:lnTo>
                  <a:pt x="42565" y="45530"/>
                </a:lnTo>
                <a:lnTo>
                  <a:pt x="42458" y="45470"/>
                </a:lnTo>
                <a:lnTo>
                  <a:pt x="42613" y="45387"/>
                </a:lnTo>
                <a:lnTo>
                  <a:pt x="42518" y="45339"/>
                </a:lnTo>
                <a:lnTo>
                  <a:pt x="42661" y="45256"/>
                </a:lnTo>
                <a:lnTo>
                  <a:pt x="42565" y="45196"/>
                </a:lnTo>
                <a:lnTo>
                  <a:pt x="42708" y="45113"/>
                </a:lnTo>
                <a:lnTo>
                  <a:pt x="42613" y="45054"/>
                </a:lnTo>
                <a:lnTo>
                  <a:pt x="42768" y="44970"/>
                </a:lnTo>
                <a:lnTo>
                  <a:pt x="42673" y="44911"/>
                </a:lnTo>
                <a:lnTo>
                  <a:pt x="42815" y="44827"/>
                </a:lnTo>
                <a:lnTo>
                  <a:pt x="42720" y="44780"/>
                </a:lnTo>
                <a:lnTo>
                  <a:pt x="42863" y="44696"/>
                </a:lnTo>
                <a:lnTo>
                  <a:pt x="42768" y="44637"/>
                </a:lnTo>
                <a:lnTo>
                  <a:pt x="42923" y="44554"/>
                </a:lnTo>
                <a:lnTo>
                  <a:pt x="42827" y="44494"/>
                </a:lnTo>
                <a:lnTo>
                  <a:pt x="42970" y="44411"/>
                </a:lnTo>
                <a:lnTo>
                  <a:pt x="42875" y="44351"/>
                </a:lnTo>
                <a:lnTo>
                  <a:pt x="43018" y="44268"/>
                </a:lnTo>
                <a:lnTo>
                  <a:pt x="42923" y="44220"/>
                </a:lnTo>
                <a:lnTo>
                  <a:pt x="43077" y="44137"/>
                </a:lnTo>
                <a:lnTo>
                  <a:pt x="42982" y="44077"/>
                </a:lnTo>
                <a:lnTo>
                  <a:pt x="43125" y="43994"/>
                </a:lnTo>
                <a:lnTo>
                  <a:pt x="43030" y="43934"/>
                </a:lnTo>
                <a:lnTo>
                  <a:pt x="43173" y="43851"/>
                </a:lnTo>
                <a:lnTo>
                  <a:pt x="43077" y="43792"/>
                </a:lnTo>
                <a:lnTo>
                  <a:pt x="43232" y="43708"/>
                </a:lnTo>
                <a:lnTo>
                  <a:pt x="43137" y="43661"/>
                </a:lnTo>
                <a:lnTo>
                  <a:pt x="43280" y="43577"/>
                </a:lnTo>
                <a:lnTo>
                  <a:pt x="43185" y="43518"/>
                </a:lnTo>
                <a:lnTo>
                  <a:pt x="43327" y="43434"/>
                </a:lnTo>
                <a:lnTo>
                  <a:pt x="43232" y="43375"/>
                </a:lnTo>
                <a:lnTo>
                  <a:pt x="43387" y="43291"/>
                </a:lnTo>
                <a:lnTo>
                  <a:pt x="43292" y="43244"/>
                </a:lnTo>
                <a:lnTo>
                  <a:pt x="43435" y="43149"/>
                </a:lnTo>
                <a:lnTo>
                  <a:pt x="43339" y="43101"/>
                </a:lnTo>
                <a:lnTo>
                  <a:pt x="43482" y="43018"/>
                </a:lnTo>
                <a:lnTo>
                  <a:pt x="43387" y="42958"/>
                </a:lnTo>
                <a:lnTo>
                  <a:pt x="43530" y="42875"/>
                </a:lnTo>
                <a:lnTo>
                  <a:pt x="43435" y="42815"/>
                </a:lnTo>
                <a:lnTo>
                  <a:pt x="43589" y="42732"/>
                </a:lnTo>
                <a:lnTo>
                  <a:pt x="43494" y="42684"/>
                </a:lnTo>
                <a:lnTo>
                  <a:pt x="43637" y="42589"/>
                </a:lnTo>
                <a:lnTo>
                  <a:pt x="43542" y="42541"/>
                </a:lnTo>
                <a:lnTo>
                  <a:pt x="43685" y="42458"/>
                </a:lnTo>
                <a:lnTo>
                  <a:pt x="43589" y="42398"/>
                </a:lnTo>
                <a:lnTo>
                  <a:pt x="43744" y="42315"/>
                </a:lnTo>
                <a:lnTo>
                  <a:pt x="43649" y="42256"/>
                </a:lnTo>
                <a:lnTo>
                  <a:pt x="43792" y="42172"/>
                </a:lnTo>
                <a:lnTo>
                  <a:pt x="43697" y="42125"/>
                </a:lnTo>
                <a:lnTo>
                  <a:pt x="43839" y="42029"/>
                </a:lnTo>
                <a:lnTo>
                  <a:pt x="43744" y="41982"/>
                </a:lnTo>
                <a:lnTo>
                  <a:pt x="43899" y="41898"/>
                </a:lnTo>
                <a:lnTo>
                  <a:pt x="43804" y="41839"/>
                </a:lnTo>
                <a:lnTo>
                  <a:pt x="43947" y="41756"/>
                </a:lnTo>
                <a:lnTo>
                  <a:pt x="43851" y="41696"/>
                </a:lnTo>
                <a:lnTo>
                  <a:pt x="43994" y="41613"/>
                </a:lnTo>
                <a:lnTo>
                  <a:pt x="43899" y="41565"/>
                </a:lnTo>
                <a:lnTo>
                  <a:pt x="44054" y="41482"/>
                </a:lnTo>
                <a:lnTo>
                  <a:pt x="43958" y="41422"/>
                </a:lnTo>
                <a:lnTo>
                  <a:pt x="44101" y="41339"/>
                </a:lnTo>
                <a:lnTo>
                  <a:pt x="44006" y="41279"/>
                </a:lnTo>
                <a:lnTo>
                  <a:pt x="44149" y="41196"/>
                </a:lnTo>
                <a:lnTo>
                  <a:pt x="44054" y="41136"/>
                </a:lnTo>
                <a:lnTo>
                  <a:pt x="44208" y="41053"/>
                </a:lnTo>
                <a:lnTo>
                  <a:pt x="44113" y="41005"/>
                </a:lnTo>
                <a:lnTo>
                  <a:pt x="44256" y="40922"/>
                </a:lnTo>
                <a:lnTo>
                  <a:pt x="44161" y="40863"/>
                </a:lnTo>
                <a:lnTo>
                  <a:pt x="44304" y="40779"/>
                </a:lnTo>
                <a:lnTo>
                  <a:pt x="44208" y="40720"/>
                </a:lnTo>
                <a:lnTo>
                  <a:pt x="44363" y="40636"/>
                </a:lnTo>
                <a:lnTo>
                  <a:pt x="44256" y="40577"/>
                </a:lnTo>
                <a:lnTo>
                  <a:pt x="44411" y="40494"/>
                </a:lnTo>
                <a:lnTo>
                  <a:pt x="44316" y="40446"/>
                </a:lnTo>
                <a:lnTo>
                  <a:pt x="44459" y="40363"/>
                </a:lnTo>
                <a:lnTo>
                  <a:pt x="44363" y="40303"/>
                </a:lnTo>
                <a:lnTo>
                  <a:pt x="44506" y="40220"/>
                </a:lnTo>
                <a:lnTo>
                  <a:pt x="44411" y="40160"/>
                </a:lnTo>
                <a:lnTo>
                  <a:pt x="44566" y="40077"/>
                </a:lnTo>
                <a:lnTo>
                  <a:pt x="44470" y="40017"/>
                </a:lnTo>
                <a:lnTo>
                  <a:pt x="44613" y="39934"/>
                </a:lnTo>
                <a:lnTo>
                  <a:pt x="44518" y="39886"/>
                </a:lnTo>
                <a:lnTo>
                  <a:pt x="44661" y="39803"/>
                </a:lnTo>
                <a:lnTo>
                  <a:pt x="44566" y="39743"/>
                </a:lnTo>
                <a:lnTo>
                  <a:pt x="44720" y="39660"/>
                </a:lnTo>
                <a:lnTo>
                  <a:pt x="44625" y="39601"/>
                </a:lnTo>
                <a:lnTo>
                  <a:pt x="44768" y="39517"/>
                </a:lnTo>
                <a:lnTo>
                  <a:pt x="44673" y="39470"/>
                </a:lnTo>
                <a:lnTo>
                  <a:pt x="44816" y="39374"/>
                </a:lnTo>
                <a:lnTo>
                  <a:pt x="44720" y="39327"/>
                </a:lnTo>
                <a:lnTo>
                  <a:pt x="44875" y="39243"/>
                </a:lnTo>
                <a:lnTo>
                  <a:pt x="44780" y="39184"/>
                </a:lnTo>
                <a:lnTo>
                  <a:pt x="44923" y="39100"/>
                </a:lnTo>
                <a:lnTo>
                  <a:pt x="44828" y="39041"/>
                </a:lnTo>
                <a:lnTo>
                  <a:pt x="44970" y="38958"/>
                </a:lnTo>
                <a:lnTo>
                  <a:pt x="44875" y="38910"/>
                </a:lnTo>
                <a:lnTo>
                  <a:pt x="45030" y="38815"/>
                </a:lnTo>
                <a:lnTo>
                  <a:pt x="44935" y="38767"/>
                </a:lnTo>
                <a:lnTo>
                  <a:pt x="45078" y="38684"/>
                </a:lnTo>
                <a:lnTo>
                  <a:pt x="44982" y="38624"/>
                </a:lnTo>
                <a:lnTo>
                  <a:pt x="45125" y="38541"/>
                </a:lnTo>
                <a:lnTo>
                  <a:pt x="45030" y="38481"/>
                </a:lnTo>
                <a:lnTo>
                  <a:pt x="45185" y="38398"/>
                </a:lnTo>
                <a:lnTo>
                  <a:pt x="45090" y="38350"/>
                </a:lnTo>
                <a:lnTo>
                  <a:pt x="45232" y="38255"/>
                </a:lnTo>
                <a:lnTo>
                  <a:pt x="45137" y="38208"/>
                </a:lnTo>
                <a:lnTo>
                  <a:pt x="45280" y="38124"/>
                </a:lnTo>
                <a:lnTo>
                  <a:pt x="45185" y="38065"/>
                </a:lnTo>
                <a:lnTo>
                  <a:pt x="45328" y="37981"/>
                </a:lnTo>
                <a:lnTo>
                  <a:pt x="45232" y="37922"/>
                </a:lnTo>
                <a:lnTo>
                  <a:pt x="45387" y="37838"/>
                </a:lnTo>
                <a:lnTo>
                  <a:pt x="45292" y="37791"/>
                </a:lnTo>
                <a:lnTo>
                  <a:pt x="45435" y="37707"/>
                </a:lnTo>
                <a:lnTo>
                  <a:pt x="45340" y="37648"/>
                </a:lnTo>
                <a:lnTo>
                  <a:pt x="45482" y="37565"/>
                </a:lnTo>
                <a:lnTo>
                  <a:pt x="45387" y="37505"/>
                </a:lnTo>
                <a:lnTo>
                  <a:pt x="45542" y="37422"/>
                </a:lnTo>
                <a:lnTo>
                  <a:pt x="45447" y="37362"/>
                </a:lnTo>
                <a:lnTo>
                  <a:pt x="45590" y="37279"/>
                </a:lnTo>
                <a:lnTo>
                  <a:pt x="45494" y="37231"/>
                </a:lnTo>
                <a:lnTo>
                  <a:pt x="45637" y="37148"/>
                </a:lnTo>
                <a:lnTo>
                  <a:pt x="45542" y="37088"/>
                </a:lnTo>
                <a:lnTo>
                  <a:pt x="45697" y="37005"/>
                </a:lnTo>
                <a:lnTo>
                  <a:pt x="45602" y="36945"/>
                </a:lnTo>
                <a:lnTo>
                  <a:pt x="45744" y="36862"/>
                </a:lnTo>
                <a:lnTo>
                  <a:pt x="45649" y="36803"/>
                </a:lnTo>
                <a:lnTo>
                  <a:pt x="45792" y="36719"/>
                </a:lnTo>
                <a:lnTo>
                  <a:pt x="45697" y="36672"/>
                </a:lnTo>
                <a:lnTo>
                  <a:pt x="45852" y="36588"/>
                </a:lnTo>
                <a:lnTo>
                  <a:pt x="45756" y="36529"/>
                </a:lnTo>
                <a:lnTo>
                  <a:pt x="45899" y="36445"/>
                </a:lnTo>
                <a:lnTo>
                  <a:pt x="45804" y="36386"/>
                </a:lnTo>
                <a:lnTo>
                  <a:pt x="45947" y="36303"/>
                </a:lnTo>
                <a:lnTo>
                  <a:pt x="45852" y="36243"/>
                </a:lnTo>
                <a:lnTo>
                  <a:pt x="46006" y="36160"/>
                </a:lnTo>
                <a:lnTo>
                  <a:pt x="45911" y="36112"/>
                </a:lnTo>
                <a:lnTo>
                  <a:pt x="46054" y="36029"/>
                </a:lnTo>
                <a:lnTo>
                  <a:pt x="45959" y="35969"/>
                </a:lnTo>
                <a:lnTo>
                  <a:pt x="46102" y="35886"/>
                </a:lnTo>
                <a:lnTo>
                  <a:pt x="46006" y="35826"/>
                </a:lnTo>
                <a:lnTo>
                  <a:pt x="46161" y="35743"/>
                </a:lnTo>
                <a:lnTo>
                  <a:pt x="46054" y="35683"/>
                </a:lnTo>
                <a:lnTo>
                  <a:pt x="46209" y="35600"/>
                </a:lnTo>
                <a:lnTo>
                  <a:pt x="46113" y="35552"/>
                </a:lnTo>
                <a:lnTo>
                  <a:pt x="46256" y="35469"/>
                </a:lnTo>
                <a:lnTo>
                  <a:pt x="46161" y="35410"/>
                </a:lnTo>
                <a:lnTo>
                  <a:pt x="46304" y="35326"/>
                </a:lnTo>
                <a:lnTo>
                  <a:pt x="46209" y="35267"/>
                </a:lnTo>
                <a:lnTo>
                  <a:pt x="46364" y="35183"/>
                </a:lnTo>
                <a:lnTo>
                  <a:pt x="46268" y="35136"/>
                </a:lnTo>
                <a:lnTo>
                  <a:pt x="46411" y="35040"/>
                </a:lnTo>
                <a:lnTo>
                  <a:pt x="46316" y="34993"/>
                </a:lnTo>
                <a:lnTo>
                  <a:pt x="46459" y="34909"/>
                </a:lnTo>
                <a:lnTo>
                  <a:pt x="46364" y="34850"/>
                </a:lnTo>
                <a:lnTo>
                  <a:pt x="46518" y="34767"/>
                </a:lnTo>
                <a:lnTo>
                  <a:pt x="46423" y="34707"/>
                </a:lnTo>
                <a:lnTo>
                  <a:pt x="46566" y="34624"/>
                </a:lnTo>
                <a:lnTo>
                  <a:pt x="46471" y="34576"/>
                </a:lnTo>
                <a:lnTo>
                  <a:pt x="46614" y="34481"/>
                </a:lnTo>
                <a:lnTo>
                  <a:pt x="46518" y="34433"/>
                </a:lnTo>
                <a:lnTo>
                  <a:pt x="46673" y="34350"/>
                </a:lnTo>
                <a:lnTo>
                  <a:pt x="46578" y="34290"/>
                </a:lnTo>
                <a:lnTo>
                  <a:pt x="46721" y="34207"/>
                </a:lnTo>
                <a:lnTo>
                  <a:pt x="46625" y="34147"/>
                </a:lnTo>
                <a:lnTo>
                  <a:pt x="46768" y="34064"/>
                </a:lnTo>
                <a:lnTo>
                  <a:pt x="46673" y="34017"/>
                </a:lnTo>
                <a:lnTo>
                  <a:pt x="46828" y="33921"/>
                </a:lnTo>
                <a:lnTo>
                  <a:pt x="46733" y="33874"/>
                </a:lnTo>
                <a:lnTo>
                  <a:pt x="46875" y="33790"/>
                </a:lnTo>
                <a:lnTo>
                  <a:pt x="46780" y="33731"/>
                </a:lnTo>
                <a:lnTo>
                  <a:pt x="46923" y="33647"/>
                </a:lnTo>
                <a:lnTo>
                  <a:pt x="46828" y="33588"/>
                </a:lnTo>
                <a:lnTo>
                  <a:pt x="46983" y="33505"/>
                </a:lnTo>
                <a:lnTo>
                  <a:pt x="46887" y="33457"/>
                </a:lnTo>
                <a:lnTo>
                  <a:pt x="47030" y="33374"/>
                </a:lnTo>
                <a:lnTo>
                  <a:pt x="46935" y="33314"/>
                </a:lnTo>
                <a:lnTo>
                  <a:pt x="47078" y="33231"/>
                </a:lnTo>
                <a:lnTo>
                  <a:pt x="46983" y="33171"/>
                </a:lnTo>
                <a:lnTo>
                  <a:pt x="47126" y="33088"/>
                </a:lnTo>
                <a:lnTo>
                  <a:pt x="47030" y="33028"/>
                </a:lnTo>
                <a:lnTo>
                  <a:pt x="47185" y="32945"/>
                </a:lnTo>
                <a:lnTo>
                  <a:pt x="47090" y="32897"/>
                </a:lnTo>
                <a:lnTo>
                  <a:pt x="47233" y="32814"/>
                </a:lnTo>
                <a:lnTo>
                  <a:pt x="47137" y="32754"/>
                </a:lnTo>
                <a:lnTo>
                  <a:pt x="47280" y="32671"/>
                </a:lnTo>
                <a:lnTo>
                  <a:pt x="47185" y="32612"/>
                </a:lnTo>
                <a:lnTo>
                  <a:pt x="47340" y="32528"/>
                </a:lnTo>
                <a:lnTo>
                  <a:pt x="47245" y="32469"/>
                </a:lnTo>
                <a:lnTo>
                  <a:pt x="47387" y="32385"/>
                </a:lnTo>
                <a:lnTo>
                  <a:pt x="47292" y="32338"/>
                </a:lnTo>
                <a:lnTo>
                  <a:pt x="47435" y="32254"/>
                </a:lnTo>
                <a:lnTo>
                  <a:pt x="47340" y="32195"/>
                </a:lnTo>
                <a:lnTo>
                  <a:pt x="47495" y="32112"/>
                </a:lnTo>
                <a:lnTo>
                  <a:pt x="47399" y="32052"/>
                </a:lnTo>
                <a:lnTo>
                  <a:pt x="47542" y="31969"/>
                </a:lnTo>
                <a:lnTo>
                  <a:pt x="47447" y="31909"/>
                </a:lnTo>
                <a:lnTo>
                  <a:pt x="47590" y="31826"/>
                </a:lnTo>
                <a:lnTo>
                  <a:pt x="47495" y="31778"/>
                </a:lnTo>
                <a:lnTo>
                  <a:pt x="47649" y="31695"/>
                </a:lnTo>
                <a:lnTo>
                  <a:pt x="47554" y="31635"/>
                </a:lnTo>
                <a:lnTo>
                  <a:pt x="47697" y="31552"/>
                </a:lnTo>
                <a:lnTo>
                  <a:pt x="47602" y="31492"/>
                </a:lnTo>
                <a:lnTo>
                  <a:pt x="47745" y="31409"/>
                </a:lnTo>
                <a:lnTo>
                  <a:pt x="47649" y="31350"/>
                </a:lnTo>
                <a:lnTo>
                  <a:pt x="47804" y="31266"/>
                </a:lnTo>
                <a:lnTo>
                  <a:pt x="47709" y="31219"/>
                </a:lnTo>
                <a:lnTo>
                  <a:pt x="47852" y="31135"/>
                </a:lnTo>
                <a:lnTo>
                  <a:pt x="47757" y="31076"/>
                </a:lnTo>
                <a:lnTo>
                  <a:pt x="47899" y="30992"/>
                </a:lnTo>
                <a:lnTo>
                  <a:pt x="47804" y="30933"/>
                </a:lnTo>
                <a:lnTo>
                  <a:pt x="47959" y="30849"/>
                </a:lnTo>
                <a:lnTo>
                  <a:pt x="47864" y="30802"/>
                </a:lnTo>
                <a:lnTo>
                  <a:pt x="48007" y="30707"/>
                </a:lnTo>
                <a:lnTo>
                  <a:pt x="47911" y="30659"/>
                </a:lnTo>
                <a:lnTo>
                  <a:pt x="48054" y="30576"/>
                </a:lnTo>
                <a:lnTo>
                  <a:pt x="47959" y="30516"/>
                </a:lnTo>
                <a:lnTo>
                  <a:pt x="48102" y="30433"/>
                </a:lnTo>
                <a:lnTo>
                  <a:pt x="48007" y="30373"/>
                </a:lnTo>
                <a:lnTo>
                  <a:pt x="48161" y="30290"/>
                </a:lnTo>
                <a:lnTo>
                  <a:pt x="48066" y="30242"/>
                </a:lnTo>
                <a:lnTo>
                  <a:pt x="48209" y="30147"/>
                </a:lnTo>
                <a:lnTo>
                  <a:pt x="48114" y="30099"/>
                </a:lnTo>
                <a:lnTo>
                  <a:pt x="48257" y="30016"/>
                </a:lnTo>
                <a:lnTo>
                  <a:pt x="48161" y="29956"/>
                </a:lnTo>
                <a:lnTo>
                  <a:pt x="48316" y="29873"/>
                </a:lnTo>
                <a:lnTo>
                  <a:pt x="48221" y="29814"/>
                </a:lnTo>
                <a:lnTo>
                  <a:pt x="48364" y="29730"/>
                </a:lnTo>
                <a:lnTo>
                  <a:pt x="48269" y="29683"/>
                </a:lnTo>
                <a:lnTo>
                  <a:pt x="48411" y="29587"/>
                </a:lnTo>
                <a:lnTo>
                  <a:pt x="48316" y="29540"/>
                </a:lnTo>
                <a:lnTo>
                  <a:pt x="48471" y="29456"/>
                </a:lnTo>
                <a:lnTo>
                  <a:pt x="48376" y="29397"/>
                </a:lnTo>
                <a:lnTo>
                  <a:pt x="48519" y="29314"/>
                </a:lnTo>
                <a:lnTo>
                  <a:pt x="48423" y="29254"/>
                </a:lnTo>
                <a:lnTo>
                  <a:pt x="48566" y="29171"/>
                </a:lnTo>
                <a:lnTo>
                  <a:pt x="48471" y="29123"/>
                </a:lnTo>
                <a:lnTo>
                  <a:pt x="48626" y="29040"/>
                </a:lnTo>
                <a:lnTo>
                  <a:pt x="48530" y="28980"/>
                </a:lnTo>
                <a:lnTo>
                  <a:pt x="48673" y="28897"/>
                </a:lnTo>
                <a:lnTo>
                  <a:pt x="48578" y="28837"/>
                </a:lnTo>
                <a:lnTo>
                  <a:pt x="48721" y="28754"/>
                </a:lnTo>
                <a:lnTo>
                  <a:pt x="48626" y="28694"/>
                </a:lnTo>
                <a:lnTo>
                  <a:pt x="48780" y="28611"/>
                </a:lnTo>
                <a:lnTo>
                  <a:pt x="48685" y="28563"/>
                </a:lnTo>
                <a:lnTo>
                  <a:pt x="48828" y="28480"/>
                </a:lnTo>
                <a:lnTo>
                  <a:pt x="48733" y="28421"/>
                </a:lnTo>
                <a:lnTo>
                  <a:pt x="48876" y="28337"/>
                </a:lnTo>
                <a:lnTo>
                  <a:pt x="48780" y="28278"/>
                </a:lnTo>
                <a:lnTo>
                  <a:pt x="48923" y="28194"/>
                </a:lnTo>
                <a:lnTo>
                  <a:pt x="48828" y="28135"/>
                </a:lnTo>
                <a:lnTo>
                  <a:pt x="48983" y="28051"/>
                </a:lnTo>
                <a:lnTo>
                  <a:pt x="48888" y="28004"/>
                </a:lnTo>
                <a:lnTo>
                  <a:pt x="49031" y="27921"/>
                </a:lnTo>
                <a:lnTo>
                  <a:pt x="48935" y="27861"/>
                </a:lnTo>
                <a:lnTo>
                  <a:pt x="49078" y="27778"/>
                </a:lnTo>
                <a:lnTo>
                  <a:pt x="48983" y="27718"/>
                </a:lnTo>
                <a:lnTo>
                  <a:pt x="49138" y="27635"/>
                </a:lnTo>
                <a:lnTo>
                  <a:pt x="49042" y="27575"/>
                </a:lnTo>
                <a:lnTo>
                  <a:pt x="49185" y="27492"/>
                </a:lnTo>
                <a:lnTo>
                  <a:pt x="49090" y="27444"/>
                </a:lnTo>
                <a:lnTo>
                  <a:pt x="49233" y="27349"/>
                </a:lnTo>
                <a:lnTo>
                  <a:pt x="49138" y="27301"/>
                </a:lnTo>
                <a:lnTo>
                  <a:pt x="49292" y="27218"/>
                </a:lnTo>
                <a:lnTo>
                  <a:pt x="49197" y="27159"/>
                </a:lnTo>
                <a:lnTo>
                  <a:pt x="49340" y="27075"/>
                </a:lnTo>
                <a:lnTo>
                  <a:pt x="49245" y="27028"/>
                </a:lnTo>
                <a:lnTo>
                  <a:pt x="49388" y="26932"/>
                </a:lnTo>
                <a:lnTo>
                  <a:pt x="49292" y="26885"/>
                </a:lnTo>
                <a:lnTo>
                  <a:pt x="49447" y="26801"/>
                </a:lnTo>
                <a:lnTo>
                  <a:pt x="49352" y="26742"/>
                </a:lnTo>
                <a:lnTo>
                  <a:pt x="49495" y="26658"/>
                </a:lnTo>
                <a:lnTo>
                  <a:pt x="49400" y="26599"/>
                </a:lnTo>
                <a:lnTo>
                  <a:pt x="49542" y="26516"/>
                </a:lnTo>
                <a:lnTo>
                  <a:pt x="49447" y="26456"/>
                </a:lnTo>
                <a:lnTo>
                  <a:pt x="49602" y="26373"/>
                </a:lnTo>
                <a:lnTo>
                  <a:pt x="49507" y="26325"/>
                </a:lnTo>
                <a:lnTo>
                  <a:pt x="49650" y="26242"/>
                </a:lnTo>
                <a:lnTo>
                  <a:pt x="49554" y="26182"/>
                </a:lnTo>
                <a:lnTo>
                  <a:pt x="49697" y="26099"/>
                </a:lnTo>
                <a:lnTo>
                  <a:pt x="49602" y="26039"/>
                </a:lnTo>
                <a:lnTo>
                  <a:pt x="49757" y="25956"/>
                </a:lnTo>
                <a:lnTo>
                  <a:pt x="49662" y="25908"/>
                </a:lnTo>
                <a:lnTo>
                  <a:pt x="49804" y="25813"/>
                </a:lnTo>
                <a:lnTo>
                  <a:pt x="49709" y="25766"/>
                </a:lnTo>
                <a:lnTo>
                  <a:pt x="49852" y="25682"/>
                </a:lnTo>
                <a:lnTo>
                  <a:pt x="49757" y="25623"/>
                </a:lnTo>
                <a:lnTo>
                  <a:pt x="49900" y="25539"/>
                </a:lnTo>
                <a:lnTo>
                  <a:pt x="49804" y="25480"/>
                </a:lnTo>
                <a:lnTo>
                  <a:pt x="49959" y="25396"/>
                </a:lnTo>
                <a:lnTo>
                  <a:pt x="49864" y="25349"/>
                </a:lnTo>
                <a:lnTo>
                  <a:pt x="50007" y="25254"/>
                </a:lnTo>
                <a:lnTo>
                  <a:pt x="49912" y="25206"/>
                </a:lnTo>
                <a:lnTo>
                  <a:pt x="50054" y="25123"/>
                </a:lnTo>
                <a:lnTo>
                  <a:pt x="49959" y="25063"/>
                </a:lnTo>
                <a:lnTo>
                  <a:pt x="50114" y="24980"/>
                </a:lnTo>
                <a:lnTo>
                  <a:pt x="50019" y="24920"/>
                </a:lnTo>
                <a:lnTo>
                  <a:pt x="50162" y="24837"/>
                </a:lnTo>
                <a:lnTo>
                  <a:pt x="50066" y="24789"/>
                </a:lnTo>
                <a:lnTo>
                  <a:pt x="50209" y="24706"/>
                </a:lnTo>
                <a:lnTo>
                  <a:pt x="50114" y="24646"/>
                </a:lnTo>
                <a:lnTo>
                  <a:pt x="50269" y="24563"/>
                </a:lnTo>
                <a:lnTo>
                  <a:pt x="50174" y="24503"/>
                </a:lnTo>
                <a:lnTo>
                  <a:pt x="50316" y="24420"/>
                </a:lnTo>
                <a:lnTo>
                  <a:pt x="50221" y="24361"/>
                </a:lnTo>
                <a:lnTo>
                  <a:pt x="50364" y="24277"/>
                </a:lnTo>
                <a:lnTo>
                  <a:pt x="50269" y="24230"/>
                </a:lnTo>
                <a:lnTo>
                  <a:pt x="50424" y="24146"/>
                </a:lnTo>
                <a:lnTo>
                  <a:pt x="50328" y="24087"/>
                </a:lnTo>
                <a:lnTo>
                  <a:pt x="50471" y="24003"/>
                </a:lnTo>
                <a:lnTo>
                  <a:pt x="50376" y="23944"/>
                </a:lnTo>
                <a:lnTo>
                  <a:pt x="50519" y="23861"/>
                </a:lnTo>
                <a:lnTo>
                  <a:pt x="50424" y="23801"/>
                </a:lnTo>
                <a:lnTo>
                  <a:pt x="50578" y="23718"/>
                </a:lnTo>
                <a:lnTo>
                  <a:pt x="50483" y="23670"/>
                </a:lnTo>
                <a:lnTo>
                  <a:pt x="50626" y="23587"/>
                </a:lnTo>
                <a:lnTo>
                  <a:pt x="50531" y="23527"/>
                </a:lnTo>
                <a:lnTo>
                  <a:pt x="50674" y="23444"/>
                </a:lnTo>
                <a:lnTo>
                  <a:pt x="50578" y="23384"/>
                </a:lnTo>
                <a:lnTo>
                  <a:pt x="50721" y="23301"/>
                </a:lnTo>
                <a:lnTo>
                  <a:pt x="50626" y="23241"/>
                </a:lnTo>
                <a:lnTo>
                  <a:pt x="50781" y="23158"/>
                </a:lnTo>
                <a:lnTo>
                  <a:pt x="50685" y="23110"/>
                </a:lnTo>
                <a:lnTo>
                  <a:pt x="50828" y="23027"/>
                </a:lnTo>
                <a:lnTo>
                  <a:pt x="50733" y="22968"/>
                </a:lnTo>
                <a:lnTo>
                  <a:pt x="50876" y="22884"/>
                </a:lnTo>
                <a:lnTo>
                  <a:pt x="50781" y="22825"/>
                </a:lnTo>
                <a:lnTo>
                  <a:pt x="50936" y="22741"/>
                </a:lnTo>
                <a:lnTo>
                  <a:pt x="50840" y="22694"/>
                </a:lnTo>
                <a:lnTo>
                  <a:pt x="50983" y="22598"/>
                </a:lnTo>
                <a:lnTo>
                  <a:pt x="50888" y="22551"/>
                </a:lnTo>
                <a:lnTo>
                  <a:pt x="51031" y="22467"/>
                </a:lnTo>
                <a:lnTo>
                  <a:pt x="50936" y="22408"/>
                </a:lnTo>
                <a:lnTo>
                  <a:pt x="51090" y="22325"/>
                </a:lnTo>
                <a:lnTo>
                  <a:pt x="50995" y="22265"/>
                </a:lnTo>
                <a:lnTo>
                  <a:pt x="51138" y="22182"/>
                </a:lnTo>
                <a:lnTo>
                  <a:pt x="51043" y="22134"/>
                </a:lnTo>
                <a:lnTo>
                  <a:pt x="51186" y="22039"/>
                </a:lnTo>
                <a:lnTo>
                  <a:pt x="51090" y="21991"/>
                </a:lnTo>
                <a:lnTo>
                  <a:pt x="51245" y="21908"/>
                </a:lnTo>
                <a:lnTo>
                  <a:pt x="51150" y="21848"/>
                </a:lnTo>
                <a:lnTo>
                  <a:pt x="51293" y="21765"/>
                </a:lnTo>
                <a:lnTo>
                  <a:pt x="51197" y="21705"/>
                </a:lnTo>
                <a:lnTo>
                  <a:pt x="51340" y="21622"/>
                </a:lnTo>
                <a:lnTo>
                  <a:pt x="51245" y="21563"/>
                </a:lnTo>
                <a:lnTo>
                  <a:pt x="51400" y="21479"/>
                </a:lnTo>
                <a:lnTo>
                  <a:pt x="51305" y="21432"/>
                </a:lnTo>
                <a:lnTo>
                  <a:pt x="51447" y="21348"/>
                </a:lnTo>
                <a:lnTo>
                  <a:pt x="51352" y="21289"/>
                </a:lnTo>
                <a:lnTo>
                  <a:pt x="51495" y="21205"/>
                </a:lnTo>
                <a:lnTo>
                  <a:pt x="51400" y="21146"/>
                </a:lnTo>
                <a:lnTo>
                  <a:pt x="51555" y="21063"/>
                </a:lnTo>
                <a:lnTo>
                  <a:pt x="51459" y="21015"/>
                </a:lnTo>
                <a:lnTo>
                  <a:pt x="51602" y="20920"/>
                </a:lnTo>
                <a:lnTo>
                  <a:pt x="51507" y="20872"/>
                </a:lnTo>
                <a:lnTo>
                  <a:pt x="51650" y="20789"/>
                </a:lnTo>
                <a:lnTo>
                  <a:pt x="51555" y="20729"/>
                </a:lnTo>
                <a:lnTo>
                  <a:pt x="51698" y="20646"/>
                </a:lnTo>
                <a:lnTo>
                  <a:pt x="51602" y="20586"/>
                </a:lnTo>
                <a:lnTo>
                  <a:pt x="51757" y="20503"/>
                </a:lnTo>
                <a:lnTo>
                  <a:pt x="51662" y="20455"/>
                </a:lnTo>
                <a:lnTo>
                  <a:pt x="51805" y="20372"/>
                </a:lnTo>
                <a:lnTo>
                  <a:pt x="51709" y="20312"/>
                </a:lnTo>
                <a:lnTo>
                  <a:pt x="51852" y="20229"/>
                </a:lnTo>
                <a:lnTo>
                  <a:pt x="51757" y="20170"/>
                </a:lnTo>
                <a:lnTo>
                  <a:pt x="51912" y="20086"/>
                </a:lnTo>
                <a:lnTo>
                  <a:pt x="51817" y="20027"/>
                </a:lnTo>
                <a:lnTo>
                  <a:pt x="51959" y="19943"/>
                </a:lnTo>
                <a:lnTo>
                  <a:pt x="51864" y="19896"/>
                </a:lnTo>
                <a:lnTo>
                  <a:pt x="52007" y="19812"/>
                </a:lnTo>
                <a:lnTo>
                  <a:pt x="51912" y="19753"/>
                </a:lnTo>
                <a:lnTo>
                  <a:pt x="52067" y="19670"/>
                </a:lnTo>
                <a:lnTo>
                  <a:pt x="51971" y="19610"/>
                </a:lnTo>
                <a:lnTo>
                  <a:pt x="52114" y="19527"/>
                </a:lnTo>
                <a:lnTo>
                  <a:pt x="52019" y="19467"/>
                </a:lnTo>
                <a:lnTo>
                  <a:pt x="52162" y="19384"/>
                </a:lnTo>
                <a:lnTo>
                  <a:pt x="52067" y="19336"/>
                </a:lnTo>
                <a:lnTo>
                  <a:pt x="52221" y="19253"/>
                </a:lnTo>
                <a:lnTo>
                  <a:pt x="52126" y="19193"/>
                </a:lnTo>
                <a:lnTo>
                  <a:pt x="52269" y="19110"/>
                </a:lnTo>
                <a:lnTo>
                  <a:pt x="52174" y="19050"/>
                </a:lnTo>
                <a:lnTo>
                  <a:pt x="52317" y="18967"/>
                </a:lnTo>
                <a:lnTo>
                  <a:pt x="52221" y="18919"/>
                </a:lnTo>
                <a:lnTo>
                  <a:pt x="52376" y="18824"/>
                </a:lnTo>
                <a:lnTo>
                  <a:pt x="52281" y="18777"/>
                </a:lnTo>
                <a:lnTo>
                  <a:pt x="52424" y="18693"/>
                </a:lnTo>
                <a:lnTo>
                  <a:pt x="52329" y="18634"/>
                </a:lnTo>
                <a:lnTo>
                  <a:pt x="52471" y="18550"/>
                </a:lnTo>
                <a:lnTo>
                  <a:pt x="52376" y="18491"/>
                </a:lnTo>
                <a:lnTo>
                  <a:pt x="52519" y="18407"/>
                </a:lnTo>
                <a:lnTo>
                  <a:pt x="52424" y="18360"/>
                </a:lnTo>
                <a:lnTo>
                  <a:pt x="52579" y="18265"/>
                </a:lnTo>
                <a:lnTo>
                  <a:pt x="52483" y="18217"/>
                </a:lnTo>
                <a:lnTo>
                  <a:pt x="52626" y="18134"/>
                </a:lnTo>
                <a:lnTo>
                  <a:pt x="52531" y="18074"/>
                </a:lnTo>
                <a:lnTo>
                  <a:pt x="52674" y="17991"/>
                </a:lnTo>
                <a:lnTo>
                  <a:pt x="52579" y="17931"/>
                </a:lnTo>
                <a:lnTo>
                  <a:pt x="52733" y="17848"/>
                </a:lnTo>
                <a:lnTo>
                  <a:pt x="52638" y="17800"/>
                </a:lnTo>
                <a:lnTo>
                  <a:pt x="52781" y="17705"/>
                </a:lnTo>
                <a:lnTo>
                  <a:pt x="52686" y="17657"/>
                </a:lnTo>
                <a:lnTo>
                  <a:pt x="52829" y="17574"/>
                </a:lnTo>
                <a:lnTo>
                  <a:pt x="52733" y="17514"/>
                </a:lnTo>
                <a:lnTo>
                  <a:pt x="52888" y="17431"/>
                </a:lnTo>
                <a:lnTo>
                  <a:pt x="52793" y="17372"/>
                </a:lnTo>
                <a:lnTo>
                  <a:pt x="52936" y="17288"/>
                </a:lnTo>
                <a:lnTo>
                  <a:pt x="52841" y="17241"/>
                </a:lnTo>
                <a:lnTo>
                  <a:pt x="52983" y="17145"/>
                </a:lnTo>
                <a:lnTo>
                  <a:pt x="52888" y="17098"/>
                </a:lnTo>
                <a:lnTo>
                  <a:pt x="53043" y="17014"/>
                </a:lnTo>
                <a:lnTo>
                  <a:pt x="52948" y="16955"/>
                </a:lnTo>
                <a:lnTo>
                  <a:pt x="53091" y="16872"/>
                </a:lnTo>
                <a:lnTo>
                  <a:pt x="52995" y="16812"/>
                </a:lnTo>
                <a:lnTo>
                  <a:pt x="53138" y="16729"/>
                </a:lnTo>
                <a:lnTo>
                  <a:pt x="53043" y="16681"/>
                </a:lnTo>
                <a:lnTo>
                  <a:pt x="53198" y="16598"/>
                </a:lnTo>
                <a:lnTo>
                  <a:pt x="53102" y="16538"/>
                </a:lnTo>
                <a:lnTo>
                  <a:pt x="53245" y="16455"/>
                </a:lnTo>
                <a:lnTo>
                  <a:pt x="53150" y="16395"/>
                </a:lnTo>
                <a:lnTo>
                  <a:pt x="53293" y="16312"/>
                </a:lnTo>
                <a:lnTo>
                  <a:pt x="53198" y="16252"/>
                </a:lnTo>
                <a:lnTo>
                  <a:pt x="53352" y="16169"/>
                </a:lnTo>
                <a:lnTo>
                  <a:pt x="53245" y="16121"/>
                </a:lnTo>
                <a:lnTo>
                  <a:pt x="53400" y="16038"/>
                </a:lnTo>
                <a:lnTo>
                  <a:pt x="53305" y="15979"/>
                </a:lnTo>
                <a:lnTo>
                  <a:pt x="53448" y="15895"/>
                </a:lnTo>
                <a:lnTo>
                  <a:pt x="53352" y="15836"/>
                </a:lnTo>
                <a:lnTo>
                  <a:pt x="53495" y="15752"/>
                </a:lnTo>
                <a:lnTo>
                  <a:pt x="53400" y="15693"/>
                </a:lnTo>
                <a:lnTo>
                  <a:pt x="53555" y="15609"/>
                </a:lnTo>
                <a:lnTo>
                  <a:pt x="53460" y="15562"/>
                </a:lnTo>
                <a:lnTo>
                  <a:pt x="53603" y="15479"/>
                </a:lnTo>
                <a:lnTo>
                  <a:pt x="26897" y="60"/>
                </a:lnTo>
                <a:lnTo>
                  <a:pt x="26802" y="0"/>
                </a:lnTo>
                <a:close/>
              </a:path>
            </a:pathLst>
          </a:custGeom>
          <a:gradFill>
            <a:gsLst>
              <a:gs pos="0">
                <a:srgbClr val="9659F4">
                  <a:alpha val="21568"/>
                </a:srgbClr>
              </a:gs>
              <a:gs pos="100000">
                <a:srgbClr val="FFFFFF">
                  <a:alpha val="3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8" name="Google Shape;658;p20"/>
          <p:cNvGrpSpPr/>
          <p:nvPr/>
        </p:nvGrpSpPr>
        <p:grpSpPr>
          <a:xfrm>
            <a:off x="585885" y="1593590"/>
            <a:ext cx="1566164" cy="952753"/>
            <a:chOff x="960225" y="2400125"/>
            <a:chExt cx="1304050" cy="793300"/>
          </a:xfrm>
        </p:grpSpPr>
        <p:sp>
          <p:nvSpPr>
            <p:cNvPr id="659" name="Google Shape;659;p20"/>
            <p:cNvSpPr/>
            <p:nvPr/>
          </p:nvSpPr>
          <p:spPr>
            <a:xfrm>
              <a:off x="960225" y="2475425"/>
              <a:ext cx="595925" cy="698925"/>
            </a:xfrm>
            <a:custGeom>
              <a:rect b="b" l="l" r="r" t="t"/>
              <a:pathLst>
                <a:path extrusionOk="0" h="27957" w="23837">
                  <a:moveTo>
                    <a:pt x="18848" y="1"/>
                  </a:moveTo>
                  <a:cubicBezTo>
                    <a:pt x="18598" y="1"/>
                    <a:pt x="18336" y="13"/>
                    <a:pt x="18074" y="25"/>
                  </a:cubicBezTo>
                  <a:lnTo>
                    <a:pt x="17908" y="25"/>
                  </a:lnTo>
                  <a:cubicBezTo>
                    <a:pt x="17872" y="25"/>
                    <a:pt x="17836" y="48"/>
                    <a:pt x="17800" y="48"/>
                  </a:cubicBezTo>
                  <a:cubicBezTo>
                    <a:pt x="17396" y="96"/>
                    <a:pt x="16979" y="168"/>
                    <a:pt x="16586" y="275"/>
                  </a:cubicBezTo>
                  <a:cubicBezTo>
                    <a:pt x="16550" y="275"/>
                    <a:pt x="16526" y="275"/>
                    <a:pt x="16503" y="287"/>
                  </a:cubicBezTo>
                  <a:cubicBezTo>
                    <a:pt x="16360" y="322"/>
                    <a:pt x="16229" y="370"/>
                    <a:pt x="16086" y="418"/>
                  </a:cubicBezTo>
                  <a:cubicBezTo>
                    <a:pt x="15991" y="441"/>
                    <a:pt x="15907" y="465"/>
                    <a:pt x="15824" y="501"/>
                  </a:cubicBezTo>
                  <a:cubicBezTo>
                    <a:pt x="15550" y="596"/>
                    <a:pt x="15276" y="703"/>
                    <a:pt x="15002" y="822"/>
                  </a:cubicBezTo>
                  <a:cubicBezTo>
                    <a:pt x="14538" y="1025"/>
                    <a:pt x="14086" y="1263"/>
                    <a:pt x="13645" y="1537"/>
                  </a:cubicBezTo>
                  <a:lnTo>
                    <a:pt x="13502" y="1620"/>
                  </a:lnTo>
                  <a:lnTo>
                    <a:pt x="13395" y="1680"/>
                  </a:lnTo>
                  <a:cubicBezTo>
                    <a:pt x="13300" y="1751"/>
                    <a:pt x="13193" y="1811"/>
                    <a:pt x="13086" y="1882"/>
                  </a:cubicBezTo>
                  <a:cubicBezTo>
                    <a:pt x="12943" y="1977"/>
                    <a:pt x="12824" y="2096"/>
                    <a:pt x="12693" y="2192"/>
                  </a:cubicBezTo>
                  <a:cubicBezTo>
                    <a:pt x="12407" y="2394"/>
                    <a:pt x="12133" y="2608"/>
                    <a:pt x="11859" y="2835"/>
                  </a:cubicBezTo>
                  <a:cubicBezTo>
                    <a:pt x="11669" y="3001"/>
                    <a:pt x="11466" y="3168"/>
                    <a:pt x="11276" y="3347"/>
                  </a:cubicBezTo>
                  <a:cubicBezTo>
                    <a:pt x="11014" y="3597"/>
                    <a:pt x="10764" y="3835"/>
                    <a:pt x="10514" y="4097"/>
                  </a:cubicBezTo>
                  <a:cubicBezTo>
                    <a:pt x="10419" y="4192"/>
                    <a:pt x="10323" y="4287"/>
                    <a:pt x="10216" y="4394"/>
                  </a:cubicBezTo>
                  <a:cubicBezTo>
                    <a:pt x="10121" y="4501"/>
                    <a:pt x="10049" y="4609"/>
                    <a:pt x="9954" y="4716"/>
                  </a:cubicBezTo>
                  <a:cubicBezTo>
                    <a:pt x="9752" y="4954"/>
                    <a:pt x="9549" y="5204"/>
                    <a:pt x="9359" y="5454"/>
                  </a:cubicBezTo>
                  <a:cubicBezTo>
                    <a:pt x="9252" y="5585"/>
                    <a:pt x="9145" y="5704"/>
                    <a:pt x="9049" y="5835"/>
                  </a:cubicBezTo>
                  <a:cubicBezTo>
                    <a:pt x="8954" y="5966"/>
                    <a:pt x="8871" y="6097"/>
                    <a:pt x="8787" y="6216"/>
                  </a:cubicBezTo>
                  <a:cubicBezTo>
                    <a:pt x="8656" y="6395"/>
                    <a:pt x="8537" y="6573"/>
                    <a:pt x="8418" y="6764"/>
                  </a:cubicBezTo>
                  <a:cubicBezTo>
                    <a:pt x="8335" y="6883"/>
                    <a:pt x="8252" y="6990"/>
                    <a:pt x="8180" y="7121"/>
                  </a:cubicBezTo>
                  <a:cubicBezTo>
                    <a:pt x="8037" y="7335"/>
                    <a:pt x="7918" y="7561"/>
                    <a:pt x="7787" y="7788"/>
                  </a:cubicBezTo>
                  <a:cubicBezTo>
                    <a:pt x="7704" y="7919"/>
                    <a:pt x="7632" y="8049"/>
                    <a:pt x="7561" y="8180"/>
                  </a:cubicBezTo>
                  <a:cubicBezTo>
                    <a:pt x="7525" y="8240"/>
                    <a:pt x="7490" y="8288"/>
                    <a:pt x="7466" y="8335"/>
                  </a:cubicBezTo>
                  <a:cubicBezTo>
                    <a:pt x="7251" y="8740"/>
                    <a:pt x="7049" y="9145"/>
                    <a:pt x="6859" y="9550"/>
                  </a:cubicBezTo>
                  <a:cubicBezTo>
                    <a:pt x="6847" y="9585"/>
                    <a:pt x="6835" y="9621"/>
                    <a:pt x="6811" y="9657"/>
                  </a:cubicBezTo>
                  <a:cubicBezTo>
                    <a:pt x="6775" y="9752"/>
                    <a:pt x="6740" y="9859"/>
                    <a:pt x="6692" y="9954"/>
                  </a:cubicBezTo>
                  <a:cubicBezTo>
                    <a:pt x="6573" y="10228"/>
                    <a:pt x="6454" y="10502"/>
                    <a:pt x="6347" y="10788"/>
                  </a:cubicBezTo>
                  <a:cubicBezTo>
                    <a:pt x="6251" y="11014"/>
                    <a:pt x="6168" y="11252"/>
                    <a:pt x="6085" y="11478"/>
                  </a:cubicBezTo>
                  <a:lnTo>
                    <a:pt x="5823" y="11598"/>
                  </a:lnTo>
                  <a:cubicBezTo>
                    <a:pt x="5537" y="11728"/>
                    <a:pt x="5251" y="11883"/>
                    <a:pt x="4977" y="12050"/>
                  </a:cubicBezTo>
                  <a:cubicBezTo>
                    <a:pt x="4954" y="12074"/>
                    <a:pt x="4918" y="12086"/>
                    <a:pt x="4882" y="12109"/>
                  </a:cubicBezTo>
                  <a:lnTo>
                    <a:pt x="4751" y="12181"/>
                  </a:lnTo>
                  <a:cubicBezTo>
                    <a:pt x="4739" y="12205"/>
                    <a:pt x="4715" y="12217"/>
                    <a:pt x="4692" y="12229"/>
                  </a:cubicBezTo>
                  <a:cubicBezTo>
                    <a:pt x="4430" y="12419"/>
                    <a:pt x="4168" y="12621"/>
                    <a:pt x="3918" y="12824"/>
                  </a:cubicBezTo>
                  <a:lnTo>
                    <a:pt x="3763" y="12967"/>
                  </a:lnTo>
                  <a:cubicBezTo>
                    <a:pt x="3549" y="13157"/>
                    <a:pt x="3346" y="13372"/>
                    <a:pt x="3144" y="13586"/>
                  </a:cubicBezTo>
                  <a:cubicBezTo>
                    <a:pt x="3108" y="13622"/>
                    <a:pt x="3072" y="13645"/>
                    <a:pt x="3037" y="13681"/>
                  </a:cubicBezTo>
                  <a:cubicBezTo>
                    <a:pt x="3013" y="13717"/>
                    <a:pt x="3013" y="13717"/>
                    <a:pt x="2989" y="13741"/>
                  </a:cubicBezTo>
                  <a:cubicBezTo>
                    <a:pt x="2787" y="13979"/>
                    <a:pt x="2584" y="14217"/>
                    <a:pt x="2394" y="14479"/>
                  </a:cubicBezTo>
                  <a:cubicBezTo>
                    <a:pt x="2382" y="14491"/>
                    <a:pt x="2370" y="14503"/>
                    <a:pt x="2358" y="14515"/>
                  </a:cubicBezTo>
                  <a:cubicBezTo>
                    <a:pt x="2310" y="14574"/>
                    <a:pt x="2275" y="14646"/>
                    <a:pt x="2227" y="14705"/>
                  </a:cubicBezTo>
                  <a:cubicBezTo>
                    <a:pt x="2120" y="14860"/>
                    <a:pt x="2013" y="15015"/>
                    <a:pt x="1906" y="15181"/>
                  </a:cubicBezTo>
                  <a:cubicBezTo>
                    <a:pt x="1894" y="15217"/>
                    <a:pt x="1870" y="15241"/>
                    <a:pt x="1846" y="15265"/>
                  </a:cubicBezTo>
                  <a:cubicBezTo>
                    <a:pt x="1798" y="15348"/>
                    <a:pt x="1751" y="15431"/>
                    <a:pt x="1715" y="15503"/>
                  </a:cubicBezTo>
                  <a:cubicBezTo>
                    <a:pt x="1632" y="15634"/>
                    <a:pt x="1560" y="15753"/>
                    <a:pt x="1501" y="15872"/>
                  </a:cubicBezTo>
                  <a:cubicBezTo>
                    <a:pt x="1477" y="15908"/>
                    <a:pt x="1453" y="15943"/>
                    <a:pt x="1441" y="15979"/>
                  </a:cubicBezTo>
                  <a:cubicBezTo>
                    <a:pt x="1394" y="16062"/>
                    <a:pt x="1346" y="16158"/>
                    <a:pt x="1310" y="16241"/>
                  </a:cubicBezTo>
                  <a:cubicBezTo>
                    <a:pt x="1251" y="16348"/>
                    <a:pt x="1191" y="16467"/>
                    <a:pt x="1144" y="16574"/>
                  </a:cubicBezTo>
                  <a:cubicBezTo>
                    <a:pt x="1120" y="16610"/>
                    <a:pt x="1108" y="16646"/>
                    <a:pt x="1084" y="16681"/>
                  </a:cubicBezTo>
                  <a:cubicBezTo>
                    <a:pt x="1036" y="16777"/>
                    <a:pt x="1001" y="16884"/>
                    <a:pt x="965" y="16979"/>
                  </a:cubicBezTo>
                  <a:cubicBezTo>
                    <a:pt x="917" y="17074"/>
                    <a:pt x="870" y="17193"/>
                    <a:pt x="822" y="17301"/>
                  </a:cubicBezTo>
                  <a:lnTo>
                    <a:pt x="786" y="17396"/>
                  </a:lnTo>
                  <a:cubicBezTo>
                    <a:pt x="751" y="17503"/>
                    <a:pt x="715" y="17610"/>
                    <a:pt x="667" y="17717"/>
                  </a:cubicBezTo>
                  <a:cubicBezTo>
                    <a:pt x="632" y="17824"/>
                    <a:pt x="596" y="17944"/>
                    <a:pt x="560" y="18051"/>
                  </a:cubicBezTo>
                  <a:cubicBezTo>
                    <a:pt x="548" y="18075"/>
                    <a:pt x="536" y="18098"/>
                    <a:pt x="524" y="18122"/>
                  </a:cubicBezTo>
                  <a:cubicBezTo>
                    <a:pt x="501" y="18229"/>
                    <a:pt x="477" y="18336"/>
                    <a:pt x="441" y="18444"/>
                  </a:cubicBezTo>
                  <a:cubicBezTo>
                    <a:pt x="405" y="18575"/>
                    <a:pt x="370" y="18706"/>
                    <a:pt x="334" y="18837"/>
                  </a:cubicBezTo>
                  <a:cubicBezTo>
                    <a:pt x="334" y="18860"/>
                    <a:pt x="322" y="18884"/>
                    <a:pt x="310" y="18908"/>
                  </a:cubicBezTo>
                  <a:cubicBezTo>
                    <a:pt x="286" y="18991"/>
                    <a:pt x="274" y="19075"/>
                    <a:pt x="263" y="19158"/>
                  </a:cubicBezTo>
                  <a:cubicBezTo>
                    <a:pt x="227" y="19325"/>
                    <a:pt x="191" y="19503"/>
                    <a:pt x="155" y="19670"/>
                  </a:cubicBezTo>
                  <a:cubicBezTo>
                    <a:pt x="155" y="19718"/>
                    <a:pt x="143" y="19753"/>
                    <a:pt x="132" y="19789"/>
                  </a:cubicBezTo>
                  <a:cubicBezTo>
                    <a:pt x="132" y="19825"/>
                    <a:pt x="120" y="19908"/>
                    <a:pt x="120" y="19956"/>
                  </a:cubicBezTo>
                  <a:cubicBezTo>
                    <a:pt x="84" y="20206"/>
                    <a:pt x="60" y="20444"/>
                    <a:pt x="36" y="20682"/>
                  </a:cubicBezTo>
                  <a:cubicBezTo>
                    <a:pt x="36" y="20742"/>
                    <a:pt x="24" y="20801"/>
                    <a:pt x="12" y="20861"/>
                  </a:cubicBezTo>
                  <a:cubicBezTo>
                    <a:pt x="12" y="20920"/>
                    <a:pt x="12" y="20932"/>
                    <a:pt x="12" y="20968"/>
                  </a:cubicBezTo>
                  <a:cubicBezTo>
                    <a:pt x="1" y="21289"/>
                    <a:pt x="1" y="21611"/>
                    <a:pt x="12" y="21920"/>
                  </a:cubicBezTo>
                  <a:cubicBezTo>
                    <a:pt x="143" y="24432"/>
                    <a:pt x="1263" y="26218"/>
                    <a:pt x="2870" y="26921"/>
                  </a:cubicBezTo>
                  <a:lnTo>
                    <a:pt x="5287" y="27957"/>
                  </a:lnTo>
                  <a:cubicBezTo>
                    <a:pt x="3680" y="27254"/>
                    <a:pt x="2560" y="25480"/>
                    <a:pt x="2429" y="22968"/>
                  </a:cubicBezTo>
                  <a:cubicBezTo>
                    <a:pt x="2418" y="22647"/>
                    <a:pt x="2418" y="22325"/>
                    <a:pt x="2429" y="22004"/>
                  </a:cubicBezTo>
                  <a:cubicBezTo>
                    <a:pt x="2429" y="21908"/>
                    <a:pt x="2441" y="21825"/>
                    <a:pt x="2453" y="21730"/>
                  </a:cubicBezTo>
                  <a:cubicBezTo>
                    <a:pt x="2465" y="21480"/>
                    <a:pt x="2501" y="21242"/>
                    <a:pt x="2525" y="21003"/>
                  </a:cubicBezTo>
                  <a:cubicBezTo>
                    <a:pt x="2549" y="20908"/>
                    <a:pt x="2560" y="20813"/>
                    <a:pt x="2572" y="20718"/>
                  </a:cubicBezTo>
                  <a:cubicBezTo>
                    <a:pt x="2596" y="20539"/>
                    <a:pt x="2644" y="20372"/>
                    <a:pt x="2679" y="20206"/>
                  </a:cubicBezTo>
                  <a:cubicBezTo>
                    <a:pt x="2703" y="20099"/>
                    <a:pt x="2715" y="19991"/>
                    <a:pt x="2751" y="19884"/>
                  </a:cubicBezTo>
                  <a:cubicBezTo>
                    <a:pt x="2775" y="19741"/>
                    <a:pt x="2822" y="19610"/>
                    <a:pt x="2858" y="19479"/>
                  </a:cubicBezTo>
                  <a:cubicBezTo>
                    <a:pt x="2894" y="19348"/>
                    <a:pt x="2930" y="19218"/>
                    <a:pt x="2965" y="19098"/>
                  </a:cubicBezTo>
                  <a:cubicBezTo>
                    <a:pt x="3013" y="18967"/>
                    <a:pt x="3049" y="18872"/>
                    <a:pt x="3084" y="18765"/>
                  </a:cubicBezTo>
                  <a:cubicBezTo>
                    <a:pt x="3132" y="18622"/>
                    <a:pt x="3180" y="18479"/>
                    <a:pt x="3239" y="18348"/>
                  </a:cubicBezTo>
                  <a:cubicBezTo>
                    <a:pt x="3275" y="18241"/>
                    <a:pt x="3322" y="18134"/>
                    <a:pt x="3370" y="18015"/>
                  </a:cubicBezTo>
                  <a:cubicBezTo>
                    <a:pt x="3430" y="17884"/>
                    <a:pt x="3489" y="17753"/>
                    <a:pt x="3549" y="17622"/>
                  </a:cubicBezTo>
                  <a:cubicBezTo>
                    <a:pt x="3608" y="17491"/>
                    <a:pt x="3656" y="17396"/>
                    <a:pt x="3715" y="17289"/>
                  </a:cubicBezTo>
                  <a:cubicBezTo>
                    <a:pt x="3775" y="17170"/>
                    <a:pt x="3846" y="17039"/>
                    <a:pt x="3906" y="16920"/>
                  </a:cubicBezTo>
                  <a:cubicBezTo>
                    <a:pt x="3977" y="16801"/>
                    <a:pt x="4049" y="16670"/>
                    <a:pt x="4120" y="16551"/>
                  </a:cubicBezTo>
                  <a:cubicBezTo>
                    <a:pt x="4192" y="16431"/>
                    <a:pt x="4251" y="16336"/>
                    <a:pt x="4323" y="16229"/>
                  </a:cubicBezTo>
                  <a:cubicBezTo>
                    <a:pt x="4418" y="16062"/>
                    <a:pt x="4537" y="15908"/>
                    <a:pt x="4644" y="15753"/>
                  </a:cubicBezTo>
                  <a:cubicBezTo>
                    <a:pt x="4692" y="15681"/>
                    <a:pt x="4751" y="15598"/>
                    <a:pt x="4787" y="15527"/>
                  </a:cubicBezTo>
                  <a:cubicBezTo>
                    <a:pt x="4989" y="15265"/>
                    <a:pt x="5192" y="15027"/>
                    <a:pt x="5394" y="14788"/>
                  </a:cubicBezTo>
                  <a:cubicBezTo>
                    <a:pt x="5442" y="14729"/>
                    <a:pt x="5489" y="14681"/>
                    <a:pt x="5549" y="14634"/>
                  </a:cubicBezTo>
                  <a:cubicBezTo>
                    <a:pt x="5751" y="14419"/>
                    <a:pt x="5954" y="14205"/>
                    <a:pt x="6168" y="14014"/>
                  </a:cubicBezTo>
                  <a:cubicBezTo>
                    <a:pt x="6228" y="13967"/>
                    <a:pt x="6275" y="13919"/>
                    <a:pt x="6323" y="13884"/>
                  </a:cubicBezTo>
                  <a:cubicBezTo>
                    <a:pt x="6573" y="13669"/>
                    <a:pt x="6835" y="13467"/>
                    <a:pt x="7097" y="13288"/>
                  </a:cubicBezTo>
                  <a:cubicBezTo>
                    <a:pt x="7192" y="13217"/>
                    <a:pt x="7287" y="13157"/>
                    <a:pt x="7394" y="13098"/>
                  </a:cubicBezTo>
                  <a:cubicBezTo>
                    <a:pt x="7656" y="12931"/>
                    <a:pt x="7942" y="12776"/>
                    <a:pt x="8240" y="12645"/>
                  </a:cubicBezTo>
                  <a:lnTo>
                    <a:pt x="8502" y="12526"/>
                  </a:lnTo>
                  <a:cubicBezTo>
                    <a:pt x="8680" y="12014"/>
                    <a:pt x="8883" y="11502"/>
                    <a:pt x="9097" y="11002"/>
                  </a:cubicBezTo>
                  <a:cubicBezTo>
                    <a:pt x="9133" y="10907"/>
                    <a:pt x="9168" y="10812"/>
                    <a:pt x="9216" y="10705"/>
                  </a:cubicBezTo>
                  <a:cubicBezTo>
                    <a:pt x="9442" y="10204"/>
                    <a:pt x="9692" y="9716"/>
                    <a:pt x="9954" y="9228"/>
                  </a:cubicBezTo>
                  <a:cubicBezTo>
                    <a:pt x="10038" y="9097"/>
                    <a:pt x="10109" y="8966"/>
                    <a:pt x="10192" y="8835"/>
                  </a:cubicBezTo>
                  <a:cubicBezTo>
                    <a:pt x="10383" y="8490"/>
                    <a:pt x="10597" y="8145"/>
                    <a:pt x="10823" y="7811"/>
                  </a:cubicBezTo>
                  <a:cubicBezTo>
                    <a:pt x="10942" y="7633"/>
                    <a:pt x="11061" y="7454"/>
                    <a:pt x="11192" y="7276"/>
                  </a:cubicBezTo>
                  <a:cubicBezTo>
                    <a:pt x="11371" y="7014"/>
                    <a:pt x="11562" y="6764"/>
                    <a:pt x="11764" y="6514"/>
                  </a:cubicBezTo>
                  <a:cubicBezTo>
                    <a:pt x="11954" y="6264"/>
                    <a:pt x="12157" y="6014"/>
                    <a:pt x="12359" y="5763"/>
                  </a:cubicBezTo>
                  <a:cubicBezTo>
                    <a:pt x="12550" y="5549"/>
                    <a:pt x="12728" y="5347"/>
                    <a:pt x="12919" y="5144"/>
                  </a:cubicBezTo>
                  <a:cubicBezTo>
                    <a:pt x="13169" y="4894"/>
                    <a:pt x="13419" y="4644"/>
                    <a:pt x="13681" y="4406"/>
                  </a:cubicBezTo>
                  <a:cubicBezTo>
                    <a:pt x="13871" y="4228"/>
                    <a:pt x="14062" y="4049"/>
                    <a:pt x="14264" y="3882"/>
                  </a:cubicBezTo>
                  <a:cubicBezTo>
                    <a:pt x="14538" y="3656"/>
                    <a:pt x="14812" y="3454"/>
                    <a:pt x="15086" y="3251"/>
                  </a:cubicBezTo>
                  <a:cubicBezTo>
                    <a:pt x="15372" y="3049"/>
                    <a:pt x="15622" y="2846"/>
                    <a:pt x="15907" y="2680"/>
                  </a:cubicBezTo>
                  <a:cubicBezTo>
                    <a:pt x="15955" y="2644"/>
                    <a:pt x="16003" y="2620"/>
                    <a:pt x="16050" y="2585"/>
                  </a:cubicBezTo>
                  <a:cubicBezTo>
                    <a:pt x="16491" y="2323"/>
                    <a:pt x="16943" y="2084"/>
                    <a:pt x="17408" y="1870"/>
                  </a:cubicBezTo>
                  <a:cubicBezTo>
                    <a:pt x="17681" y="1751"/>
                    <a:pt x="17955" y="1644"/>
                    <a:pt x="18229" y="1549"/>
                  </a:cubicBezTo>
                  <a:cubicBezTo>
                    <a:pt x="18312" y="1525"/>
                    <a:pt x="18408" y="1501"/>
                    <a:pt x="18491" y="1465"/>
                  </a:cubicBezTo>
                  <a:cubicBezTo>
                    <a:pt x="18670" y="1418"/>
                    <a:pt x="18824" y="1370"/>
                    <a:pt x="18991" y="1322"/>
                  </a:cubicBezTo>
                  <a:cubicBezTo>
                    <a:pt x="19396" y="1215"/>
                    <a:pt x="19801" y="1144"/>
                    <a:pt x="20217" y="1096"/>
                  </a:cubicBezTo>
                  <a:cubicBezTo>
                    <a:pt x="20313" y="1096"/>
                    <a:pt x="20396" y="1084"/>
                    <a:pt x="20491" y="1072"/>
                  </a:cubicBezTo>
                  <a:cubicBezTo>
                    <a:pt x="20676" y="1064"/>
                    <a:pt x="20856" y="1056"/>
                    <a:pt x="21037" y="1056"/>
                  </a:cubicBezTo>
                  <a:cubicBezTo>
                    <a:pt x="21113" y="1056"/>
                    <a:pt x="21188" y="1057"/>
                    <a:pt x="21265" y="1061"/>
                  </a:cubicBezTo>
                  <a:lnTo>
                    <a:pt x="21515" y="1061"/>
                  </a:lnTo>
                  <a:cubicBezTo>
                    <a:pt x="21813" y="1072"/>
                    <a:pt x="22099" y="1108"/>
                    <a:pt x="22396" y="1156"/>
                  </a:cubicBezTo>
                  <a:cubicBezTo>
                    <a:pt x="22420" y="1156"/>
                    <a:pt x="22444" y="1168"/>
                    <a:pt x="22468" y="1180"/>
                  </a:cubicBezTo>
                  <a:cubicBezTo>
                    <a:pt x="22932" y="1275"/>
                    <a:pt x="23396" y="1418"/>
                    <a:pt x="23837" y="1596"/>
                  </a:cubicBezTo>
                  <a:lnTo>
                    <a:pt x="21420" y="560"/>
                  </a:lnTo>
                  <a:cubicBezTo>
                    <a:pt x="21241" y="477"/>
                    <a:pt x="21063" y="406"/>
                    <a:pt x="20872" y="346"/>
                  </a:cubicBezTo>
                  <a:cubicBezTo>
                    <a:pt x="20848" y="334"/>
                    <a:pt x="20825" y="334"/>
                    <a:pt x="20801" y="334"/>
                  </a:cubicBezTo>
                  <a:cubicBezTo>
                    <a:pt x="20551" y="251"/>
                    <a:pt x="20313" y="179"/>
                    <a:pt x="20051" y="132"/>
                  </a:cubicBezTo>
                  <a:lnTo>
                    <a:pt x="19991" y="120"/>
                  </a:lnTo>
                  <a:lnTo>
                    <a:pt x="19979" y="120"/>
                  </a:lnTo>
                  <a:cubicBezTo>
                    <a:pt x="19694" y="60"/>
                    <a:pt x="19396" y="37"/>
                    <a:pt x="19098" y="13"/>
                  </a:cubicBezTo>
                  <a:lnTo>
                    <a:pt x="19027"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0"/>
            <p:cNvSpPr/>
            <p:nvPr/>
          </p:nvSpPr>
          <p:spPr>
            <a:xfrm>
              <a:off x="1565075" y="2400125"/>
              <a:ext cx="288750" cy="169400"/>
            </a:xfrm>
            <a:custGeom>
              <a:rect b="b" l="l" r="r" t="t"/>
              <a:pathLst>
                <a:path extrusionOk="0" h="6776" w="11550">
                  <a:moveTo>
                    <a:pt x="11507" y="1387"/>
                  </a:moveTo>
                  <a:lnTo>
                    <a:pt x="11549" y="1406"/>
                  </a:lnTo>
                  <a:cubicBezTo>
                    <a:pt x="11535" y="1399"/>
                    <a:pt x="11521" y="1393"/>
                    <a:pt x="11507" y="1387"/>
                  </a:cubicBezTo>
                  <a:close/>
                  <a:moveTo>
                    <a:pt x="7596" y="1"/>
                  </a:moveTo>
                  <a:cubicBezTo>
                    <a:pt x="7513" y="1"/>
                    <a:pt x="7430" y="12"/>
                    <a:pt x="7334" y="12"/>
                  </a:cubicBezTo>
                  <a:lnTo>
                    <a:pt x="6894" y="12"/>
                  </a:lnTo>
                  <a:cubicBezTo>
                    <a:pt x="6727" y="24"/>
                    <a:pt x="6549" y="72"/>
                    <a:pt x="6382" y="108"/>
                  </a:cubicBezTo>
                  <a:cubicBezTo>
                    <a:pt x="6275" y="120"/>
                    <a:pt x="6179" y="132"/>
                    <a:pt x="6072" y="167"/>
                  </a:cubicBezTo>
                  <a:cubicBezTo>
                    <a:pt x="6048" y="167"/>
                    <a:pt x="6013" y="167"/>
                    <a:pt x="5989" y="179"/>
                  </a:cubicBezTo>
                  <a:cubicBezTo>
                    <a:pt x="5656" y="263"/>
                    <a:pt x="5334" y="382"/>
                    <a:pt x="5025" y="524"/>
                  </a:cubicBezTo>
                  <a:cubicBezTo>
                    <a:pt x="4715" y="655"/>
                    <a:pt x="4417" y="822"/>
                    <a:pt x="4132" y="1001"/>
                  </a:cubicBezTo>
                  <a:cubicBezTo>
                    <a:pt x="4108" y="1025"/>
                    <a:pt x="4072" y="1036"/>
                    <a:pt x="4036" y="1048"/>
                  </a:cubicBezTo>
                  <a:cubicBezTo>
                    <a:pt x="3941" y="1108"/>
                    <a:pt x="3858" y="1167"/>
                    <a:pt x="3762" y="1239"/>
                  </a:cubicBezTo>
                  <a:cubicBezTo>
                    <a:pt x="3727" y="1251"/>
                    <a:pt x="3703" y="1286"/>
                    <a:pt x="3667" y="1310"/>
                  </a:cubicBezTo>
                  <a:cubicBezTo>
                    <a:pt x="3381" y="1501"/>
                    <a:pt x="3096" y="1727"/>
                    <a:pt x="2834" y="1953"/>
                  </a:cubicBezTo>
                  <a:cubicBezTo>
                    <a:pt x="2572" y="2191"/>
                    <a:pt x="2310" y="2453"/>
                    <a:pt x="2060" y="2727"/>
                  </a:cubicBezTo>
                  <a:cubicBezTo>
                    <a:pt x="2036" y="2751"/>
                    <a:pt x="2012" y="2775"/>
                    <a:pt x="1988" y="2799"/>
                  </a:cubicBezTo>
                  <a:cubicBezTo>
                    <a:pt x="1929" y="2858"/>
                    <a:pt x="1893" y="2918"/>
                    <a:pt x="1834" y="2977"/>
                  </a:cubicBezTo>
                  <a:cubicBezTo>
                    <a:pt x="1667" y="3168"/>
                    <a:pt x="1512" y="3370"/>
                    <a:pt x="1345" y="3572"/>
                  </a:cubicBezTo>
                  <a:cubicBezTo>
                    <a:pt x="1310" y="3632"/>
                    <a:pt x="1262" y="3680"/>
                    <a:pt x="1226" y="3739"/>
                  </a:cubicBezTo>
                  <a:cubicBezTo>
                    <a:pt x="1179" y="3787"/>
                    <a:pt x="1143" y="3846"/>
                    <a:pt x="1107" y="3894"/>
                  </a:cubicBezTo>
                  <a:cubicBezTo>
                    <a:pt x="1012" y="4037"/>
                    <a:pt x="917" y="4180"/>
                    <a:pt x="810" y="4323"/>
                  </a:cubicBezTo>
                  <a:cubicBezTo>
                    <a:pt x="762" y="4406"/>
                    <a:pt x="703" y="4477"/>
                    <a:pt x="655" y="4561"/>
                  </a:cubicBezTo>
                  <a:cubicBezTo>
                    <a:pt x="619" y="4620"/>
                    <a:pt x="595" y="4668"/>
                    <a:pt x="560" y="4727"/>
                  </a:cubicBezTo>
                  <a:cubicBezTo>
                    <a:pt x="488" y="4846"/>
                    <a:pt x="405" y="4977"/>
                    <a:pt x="345" y="5096"/>
                  </a:cubicBezTo>
                  <a:cubicBezTo>
                    <a:pt x="298" y="5180"/>
                    <a:pt x="238" y="5263"/>
                    <a:pt x="191" y="5346"/>
                  </a:cubicBezTo>
                  <a:cubicBezTo>
                    <a:pt x="131" y="5477"/>
                    <a:pt x="60" y="5608"/>
                    <a:pt x="0" y="5727"/>
                  </a:cubicBezTo>
                  <a:lnTo>
                    <a:pt x="2417" y="6775"/>
                  </a:lnTo>
                  <a:cubicBezTo>
                    <a:pt x="2524" y="6561"/>
                    <a:pt x="2631" y="6359"/>
                    <a:pt x="2750" y="6144"/>
                  </a:cubicBezTo>
                  <a:cubicBezTo>
                    <a:pt x="2822" y="6025"/>
                    <a:pt x="2893" y="5894"/>
                    <a:pt x="2977" y="5775"/>
                  </a:cubicBezTo>
                  <a:cubicBezTo>
                    <a:pt x="3048" y="5656"/>
                    <a:pt x="3131" y="5513"/>
                    <a:pt x="3227" y="5382"/>
                  </a:cubicBezTo>
                  <a:cubicBezTo>
                    <a:pt x="3310" y="5239"/>
                    <a:pt x="3417" y="5096"/>
                    <a:pt x="3524" y="4954"/>
                  </a:cubicBezTo>
                  <a:cubicBezTo>
                    <a:pt x="3596" y="4846"/>
                    <a:pt x="3679" y="4739"/>
                    <a:pt x="3762" y="4632"/>
                  </a:cubicBezTo>
                  <a:cubicBezTo>
                    <a:pt x="3905" y="4430"/>
                    <a:pt x="4084" y="4227"/>
                    <a:pt x="4239" y="4037"/>
                  </a:cubicBezTo>
                  <a:cubicBezTo>
                    <a:pt x="4322" y="3953"/>
                    <a:pt x="4393" y="3858"/>
                    <a:pt x="4465" y="3775"/>
                  </a:cubicBezTo>
                  <a:cubicBezTo>
                    <a:pt x="4715" y="3513"/>
                    <a:pt x="4977" y="3251"/>
                    <a:pt x="5239" y="3013"/>
                  </a:cubicBezTo>
                  <a:cubicBezTo>
                    <a:pt x="5513" y="2775"/>
                    <a:pt x="5787" y="2560"/>
                    <a:pt x="6072" y="2358"/>
                  </a:cubicBezTo>
                  <a:cubicBezTo>
                    <a:pt x="6227" y="2251"/>
                    <a:pt x="6382" y="2156"/>
                    <a:pt x="6537" y="2060"/>
                  </a:cubicBezTo>
                  <a:cubicBezTo>
                    <a:pt x="6822" y="1882"/>
                    <a:pt x="7120" y="1715"/>
                    <a:pt x="7430" y="1572"/>
                  </a:cubicBezTo>
                  <a:cubicBezTo>
                    <a:pt x="7775" y="1429"/>
                    <a:pt x="8120" y="1310"/>
                    <a:pt x="8477" y="1215"/>
                  </a:cubicBezTo>
                  <a:cubicBezTo>
                    <a:pt x="8573" y="1191"/>
                    <a:pt x="8680" y="1179"/>
                    <a:pt x="8775" y="1167"/>
                  </a:cubicBezTo>
                  <a:cubicBezTo>
                    <a:pt x="9013" y="1108"/>
                    <a:pt x="9251" y="1084"/>
                    <a:pt x="9489" y="1060"/>
                  </a:cubicBezTo>
                  <a:lnTo>
                    <a:pt x="9739" y="1060"/>
                  </a:lnTo>
                  <a:cubicBezTo>
                    <a:pt x="10025" y="1060"/>
                    <a:pt x="10311" y="1072"/>
                    <a:pt x="10597" y="1132"/>
                  </a:cubicBezTo>
                  <a:lnTo>
                    <a:pt x="10620" y="1132"/>
                  </a:lnTo>
                  <a:cubicBezTo>
                    <a:pt x="10927" y="1177"/>
                    <a:pt x="11222" y="1266"/>
                    <a:pt x="11507" y="1387"/>
                  </a:cubicBezTo>
                  <a:lnTo>
                    <a:pt x="11507" y="1387"/>
                  </a:lnTo>
                  <a:lnTo>
                    <a:pt x="9132" y="358"/>
                  </a:lnTo>
                  <a:cubicBezTo>
                    <a:pt x="9013" y="310"/>
                    <a:pt x="8894" y="263"/>
                    <a:pt x="8775" y="227"/>
                  </a:cubicBezTo>
                  <a:cubicBezTo>
                    <a:pt x="8596" y="167"/>
                    <a:pt x="8406" y="108"/>
                    <a:pt x="8215" y="72"/>
                  </a:cubicBezTo>
                  <a:lnTo>
                    <a:pt x="8192" y="72"/>
                  </a:lnTo>
                  <a:cubicBezTo>
                    <a:pt x="8001" y="36"/>
                    <a:pt x="7799" y="12"/>
                    <a:pt x="7596" y="1"/>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0"/>
            <p:cNvSpPr/>
            <p:nvPr/>
          </p:nvSpPr>
          <p:spPr>
            <a:xfrm>
              <a:off x="1015300" y="2426475"/>
              <a:ext cx="1059075" cy="766950"/>
            </a:xfrm>
            <a:custGeom>
              <a:rect b="b" l="l" r="r" t="t"/>
              <a:pathLst>
                <a:path extrusionOk="0" h="30678" w="42363">
                  <a:moveTo>
                    <a:pt x="31771" y="1"/>
                  </a:moveTo>
                  <a:cubicBezTo>
                    <a:pt x="31030" y="1"/>
                    <a:pt x="30238" y="171"/>
                    <a:pt x="29421" y="530"/>
                  </a:cubicBezTo>
                  <a:cubicBezTo>
                    <a:pt x="27361" y="1447"/>
                    <a:pt x="25563" y="3400"/>
                    <a:pt x="24396" y="5745"/>
                  </a:cubicBezTo>
                  <a:cubicBezTo>
                    <a:pt x="23026" y="3983"/>
                    <a:pt x="21089" y="3004"/>
                    <a:pt x="18867" y="3004"/>
                  </a:cubicBezTo>
                  <a:cubicBezTo>
                    <a:pt x="17711" y="3004"/>
                    <a:pt x="16476" y="3270"/>
                    <a:pt x="15205" y="3828"/>
                  </a:cubicBezTo>
                  <a:cubicBezTo>
                    <a:pt x="11240" y="5590"/>
                    <a:pt x="7930" y="9746"/>
                    <a:pt x="6299" y="14484"/>
                  </a:cubicBezTo>
                  <a:lnTo>
                    <a:pt x="6037" y="14591"/>
                  </a:lnTo>
                  <a:cubicBezTo>
                    <a:pt x="2608" y="16103"/>
                    <a:pt x="0" y="20735"/>
                    <a:pt x="215" y="24914"/>
                  </a:cubicBezTo>
                  <a:cubicBezTo>
                    <a:pt x="383" y="28200"/>
                    <a:pt x="2241" y="30241"/>
                    <a:pt x="4683" y="30241"/>
                  </a:cubicBezTo>
                  <a:cubicBezTo>
                    <a:pt x="5356" y="30241"/>
                    <a:pt x="6073" y="30087"/>
                    <a:pt x="6811" y="29760"/>
                  </a:cubicBezTo>
                  <a:lnTo>
                    <a:pt x="8418" y="29046"/>
                  </a:lnTo>
                  <a:cubicBezTo>
                    <a:pt x="9660" y="30103"/>
                    <a:pt x="11193" y="30678"/>
                    <a:pt x="12894" y="30678"/>
                  </a:cubicBezTo>
                  <a:cubicBezTo>
                    <a:pt x="14048" y="30678"/>
                    <a:pt x="15280" y="30413"/>
                    <a:pt x="16550" y="29855"/>
                  </a:cubicBezTo>
                  <a:cubicBezTo>
                    <a:pt x="19693" y="28462"/>
                    <a:pt x="22420" y="25545"/>
                    <a:pt x="24229" y="22057"/>
                  </a:cubicBezTo>
                  <a:lnTo>
                    <a:pt x="36338" y="16711"/>
                  </a:lnTo>
                  <a:cubicBezTo>
                    <a:pt x="39755" y="15199"/>
                    <a:pt x="42363" y="10579"/>
                    <a:pt x="42148" y="6388"/>
                  </a:cubicBezTo>
                  <a:cubicBezTo>
                    <a:pt x="41980" y="3112"/>
                    <a:pt x="40122" y="1072"/>
                    <a:pt x="37681" y="1072"/>
                  </a:cubicBezTo>
                  <a:cubicBezTo>
                    <a:pt x="37008" y="1072"/>
                    <a:pt x="36291" y="1227"/>
                    <a:pt x="35552" y="1554"/>
                  </a:cubicBezTo>
                  <a:lnTo>
                    <a:pt x="35255" y="1685"/>
                  </a:lnTo>
                  <a:cubicBezTo>
                    <a:pt x="34384" y="604"/>
                    <a:pt x="33167" y="1"/>
                    <a:pt x="31771"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0"/>
            <p:cNvSpPr/>
            <p:nvPr/>
          </p:nvSpPr>
          <p:spPr>
            <a:xfrm>
              <a:off x="2163650" y="2658800"/>
              <a:ext cx="68200" cy="17275"/>
            </a:xfrm>
            <a:custGeom>
              <a:rect b="b" l="l" r="r" t="t"/>
              <a:pathLst>
                <a:path extrusionOk="0" h="691" w="2728">
                  <a:moveTo>
                    <a:pt x="834" y="0"/>
                  </a:moveTo>
                  <a:cubicBezTo>
                    <a:pt x="774" y="0"/>
                    <a:pt x="715" y="24"/>
                    <a:pt x="643" y="36"/>
                  </a:cubicBezTo>
                  <a:lnTo>
                    <a:pt x="524" y="48"/>
                  </a:lnTo>
                  <a:lnTo>
                    <a:pt x="489" y="60"/>
                  </a:lnTo>
                  <a:cubicBezTo>
                    <a:pt x="370" y="95"/>
                    <a:pt x="239" y="143"/>
                    <a:pt x="120" y="191"/>
                  </a:cubicBezTo>
                  <a:lnTo>
                    <a:pt x="1" y="250"/>
                  </a:lnTo>
                  <a:lnTo>
                    <a:pt x="1024" y="691"/>
                  </a:lnTo>
                  <a:lnTo>
                    <a:pt x="1144" y="643"/>
                  </a:lnTo>
                  <a:cubicBezTo>
                    <a:pt x="1275" y="584"/>
                    <a:pt x="1405" y="536"/>
                    <a:pt x="1548" y="500"/>
                  </a:cubicBezTo>
                  <a:cubicBezTo>
                    <a:pt x="1584" y="488"/>
                    <a:pt x="1632" y="488"/>
                    <a:pt x="1667" y="476"/>
                  </a:cubicBezTo>
                  <a:cubicBezTo>
                    <a:pt x="1763" y="464"/>
                    <a:pt x="1846" y="453"/>
                    <a:pt x="1941" y="441"/>
                  </a:cubicBezTo>
                  <a:lnTo>
                    <a:pt x="2037" y="441"/>
                  </a:lnTo>
                  <a:cubicBezTo>
                    <a:pt x="2144" y="441"/>
                    <a:pt x="2263" y="453"/>
                    <a:pt x="2370" y="464"/>
                  </a:cubicBezTo>
                  <a:cubicBezTo>
                    <a:pt x="2489" y="488"/>
                    <a:pt x="2608" y="524"/>
                    <a:pt x="2727" y="572"/>
                  </a:cubicBezTo>
                  <a:lnTo>
                    <a:pt x="1703" y="131"/>
                  </a:lnTo>
                  <a:cubicBezTo>
                    <a:pt x="1656" y="107"/>
                    <a:pt x="1608" y="95"/>
                    <a:pt x="1572" y="83"/>
                  </a:cubicBezTo>
                  <a:cubicBezTo>
                    <a:pt x="1501" y="60"/>
                    <a:pt x="1417" y="36"/>
                    <a:pt x="1346" y="24"/>
                  </a:cubicBezTo>
                  <a:cubicBezTo>
                    <a:pt x="1263" y="12"/>
                    <a:pt x="1191" y="0"/>
                    <a:pt x="1120" y="0"/>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0"/>
            <p:cNvSpPr/>
            <p:nvPr/>
          </p:nvSpPr>
          <p:spPr>
            <a:xfrm>
              <a:off x="2049050" y="2647475"/>
              <a:ext cx="121775" cy="71775"/>
            </a:xfrm>
            <a:custGeom>
              <a:rect b="b" l="l" r="r" t="t"/>
              <a:pathLst>
                <a:path extrusionOk="0" h="2871" w="4871">
                  <a:moveTo>
                    <a:pt x="4780" y="556"/>
                  </a:moveTo>
                  <a:lnTo>
                    <a:pt x="4870" y="596"/>
                  </a:lnTo>
                  <a:cubicBezTo>
                    <a:pt x="4841" y="581"/>
                    <a:pt x="4811" y="568"/>
                    <a:pt x="4780" y="556"/>
                  </a:cubicBezTo>
                  <a:close/>
                  <a:moveTo>
                    <a:pt x="2906" y="1"/>
                  </a:moveTo>
                  <a:cubicBezTo>
                    <a:pt x="2846" y="1"/>
                    <a:pt x="2763" y="24"/>
                    <a:pt x="2691" y="36"/>
                  </a:cubicBezTo>
                  <a:cubicBezTo>
                    <a:pt x="2656" y="48"/>
                    <a:pt x="2608" y="48"/>
                    <a:pt x="2572" y="60"/>
                  </a:cubicBezTo>
                  <a:cubicBezTo>
                    <a:pt x="2549" y="60"/>
                    <a:pt x="2537" y="60"/>
                    <a:pt x="2537" y="72"/>
                  </a:cubicBezTo>
                  <a:cubicBezTo>
                    <a:pt x="2394" y="108"/>
                    <a:pt x="2251" y="155"/>
                    <a:pt x="2120" y="215"/>
                  </a:cubicBezTo>
                  <a:cubicBezTo>
                    <a:pt x="1989" y="275"/>
                    <a:pt x="1870" y="346"/>
                    <a:pt x="1739" y="417"/>
                  </a:cubicBezTo>
                  <a:lnTo>
                    <a:pt x="1703" y="441"/>
                  </a:lnTo>
                  <a:cubicBezTo>
                    <a:pt x="1668" y="465"/>
                    <a:pt x="1620" y="489"/>
                    <a:pt x="1584" y="513"/>
                  </a:cubicBezTo>
                  <a:lnTo>
                    <a:pt x="1548" y="548"/>
                  </a:lnTo>
                  <a:cubicBezTo>
                    <a:pt x="1429" y="632"/>
                    <a:pt x="1310" y="727"/>
                    <a:pt x="1191" y="822"/>
                  </a:cubicBezTo>
                  <a:cubicBezTo>
                    <a:pt x="1084" y="929"/>
                    <a:pt x="977" y="1037"/>
                    <a:pt x="870" y="1144"/>
                  </a:cubicBezTo>
                  <a:cubicBezTo>
                    <a:pt x="858" y="1156"/>
                    <a:pt x="846" y="1167"/>
                    <a:pt x="834" y="1179"/>
                  </a:cubicBezTo>
                  <a:cubicBezTo>
                    <a:pt x="822" y="1191"/>
                    <a:pt x="798" y="1227"/>
                    <a:pt x="775" y="1251"/>
                  </a:cubicBezTo>
                  <a:cubicBezTo>
                    <a:pt x="703" y="1334"/>
                    <a:pt x="632" y="1418"/>
                    <a:pt x="572" y="1501"/>
                  </a:cubicBezTo>
                  <a:cubicBezTo>
                    <a:pt x="548" y="1525"/>
                    <a:pt x="536" y="1548"/>
                    <a:pt x="513" y="1572"/>
                  </a:cubicBezTo>
                  <a:lnTo>
                    <a:pt x="465" y="1644"/>
                  </a:lnTo>
                  <a:cubicBezTo>
                    <a:pt x="429" y="1703"/>
                    <a:pt x="382" y="1763"/>
                    <a:pt x="346" y="1822"/>
                  </a:cubicBezTo>
                  <a:cubicBezTo>
                    <a:pt x="322" y="1858"/>
                    <a:pt x="298" y="1894"/>
                    <a:pt x="274" y="1918"/>
                  </a:cubicBezTo>
                  <a:cubicBezTo>
                    <a:pt x="251" y="1953"/>
                    <a:pt x="251" y="1965"/>
                    <a:pt x="239" y="1989"/>
                  </a:cubicBezTo>
                  <a:cubicBezTo>
                    <a:pt x="203" y="2049"/>
                    <a:pt x="179" y="2096"/>
                    <a:pt x="144" y="2156"/>
                  </a:cubicBezTo>
                  <a:cubicBezTo>
                    <a:pt x="120" y="2203"/>
                    <a:pt x="96" y="2227"/>
                    <a:pt x="84" y="2263"/>
                  </a:cubicBezTo>
                  <a:cubicBezTo>
                    <a:pt x="60" y="2299"/>
                    <a:pt x="24" y="2370"/>
                    <a:pt x="1" y="2418"/>
                  </a:cubicBezTo>
                  <a:lnTo>
                    <a:pt x="1025" y="2870"/>
                  </a:lnTo>
                  <a:cubicBezTo>
                    <a:pt x="1060" y="2775"/>
                    <a:pt x="1120" y="2680"/>
                    <a:pt x="1167" y="2596"/>
                  </a:cubicBezTo>
                  <a:cubicBezTo>
                    <a:pt x="1203" y="2549"/>
                    <a:pt x="1227" y="2489"/>
                    <a:pt x="1263" y="2441"/>
                  </a:cubicBezTo>
                  <a:cubicBezTo>
                    <a:pt x="1287" y="2382"/>
                    <a:pt x="1322" y="2322"/>
                    <a:pt x="1358" y="2275"/>
                  </a:cubicBezTo>
                  <a:cubicBezTo>
                    <a:pt x="1406" y="2203"/>
                    <a:pt x="1441" y="2144"/>
                    <a:pt x="1489" y="2084"/>
                  </a:cubicBezTo>
                  <a:cubicBezTo>
                    <a:pt x="1525" y="2025"/>
                    <a:pt x="1548" y="2001"/>
                    <a:pt x="1584" y="1953"/>
                  </a:cubicBezTo>
                  <a:cubicBezTo>
                    <a:pt x="1656" y="1870"/>
                    <a:pt x="1715" y="1787"/>
                    <a:pt x="1787" y="1703"/>
                  </a:cubicBezTo>
                  <a:cubicBezTo>
                    <a:pt x="1822" y="1668"/>
                    <a:pt x="1858" y="1620"/>
                    <a:pt x="1882" y="1596"/>
                  </a:cubicBezTo>
                  <a:cubicBezTo>
                    <a:pt x="1989" y="1477"/>
                    <a:pt x="2096" y="1370"/>
                    <a:pt x="2215" y="1263"/>
                  </a:cubicBezTo>
                  <a:cubicBezTo>
                    <a:pt x="2322" y="1167"/>
                    <a:pt x="2441" y="1072"/>
                    <a:pt x="2560" y="989"/>
                  </a:cubicBezTo>
                  <a:cubicBezTo>
                    <a:pt x="2632" y="953"/>
                    <a:pt x="2691" y="906"/>
                    <a:pt x="2763" y="858"/>
                  </a:cubicBezTo>
                  <a:cubicBezTo>
                    <a:pt x="2882" y="786"/>
                    <a:pt x="3013" y="715"/>
                    <a:pt x="3144" y="656"/>
                  </a:cubicBezTo>
                  <a:cubicBezTo>
                    <a:pt x="3287" y="596"/>
                    <a:pt x="3430" y="548"/>
                    <a:pt x="3584" y="513"/>
                  </a:cubicBezTo>
                  <a:cubicBezTo>
                    <a:pt x="3632" y="501"/>
                    <a:pt x="3668" y="501"/>
                    <a:pt x="3715" y="489"/>
                  </a:cubicBezTo>
                  <a:cubicBezTo>
                    <a:pt x="3811" y="465"/>
                    <a:pt x="3918" y="453"/>
                    <a:pt x="4013" y="441"/>
                  </a:cubicBezTo>
                  <a:lnTo>
                    <a:pt x="4120" y="441"/>
                  </a:lnTo>
                  <a:cubicBezTo>
                    <a:pt x="4239" y="441"/>
                    <a:pt x="4358" y="453"/>
                    <a:pt x="4477" y="477"/>
                  </a:cubicBezTo>
                  <a:cubicBezTo>
                    <a:pt x="4585" y="495"/>
                    <a:pt x="4686" y="520"/>
                    <a:pt x="4780" y="556"/>
                  </a:cubicBezTo>
                  <a:lnTo>
                    <a:pt x="4780" y="556"/>
                  </a:lnTo>
                  <a:lnTo>
                    <a:pt x="3846" y="144"/>
                  </a:lnTo>
                  <a:cubicBezTo>
                    <a:pt x="3799" y="132"/>
                    <a:pt x="3751" y="108"/>
                    <a:pt x="3703" y="84"/>
                  </a:cubicBezTo>
                  <a:cubicBezTo>
                    <a:pt x="3620" y="60"/>
                    <a:pt x="3549" y="48"/>
                    <a:pt x="3465" y="24"/>
                  </a:cubicBezTo>
                  <a:cubicBezTo>
                    <a:pt x="3382" y="13"/>
                    <a:pt x="3299" y="1"/>
                    <a:pt x="3215" y="1"/>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0"/>
            <p:cNvSpPr/>
            <p:nvPr/>
          </p:nvSpPr>
          <p:spPr>
            <a:xfrm>
              <a:off x="1879975" y="2954350"/>
              <a:ext cx="43500" cy="22350"/>
            </a:xfrm>
            <a:custGeom>
              <a:rect b="b" l="l" r="r" t="t"/>
              <a:pathLst>
                <a:path extrusionOk="0" h="894" w="1740">
                  <a:moveTo>
                    <a:pt x="1" y="1"/>
                  </a:moveTo>
                  <a:cubicBezTo>
                    <a:pt x="215" y="180"/>
                    <a:pt x="465" y="334"/>
                    <a:pt x="727" y="453"/>
                  </a:cubicBezTo>
                  <a:lnTo>
                    <a:pt x="1646" y="853"/>
                  </a:lnTo>
                  <a:lnTo>
                    <a:pt x="1646" y="853"/>
                  </a:lnTo>
                  <a:cubicBezTo>
                    <a:pt x="1420" y="749"/>
                    <a:pt x="1213" y="611"/>
                    <a:pt x="1025" y="453"/>
                  </a:cubicBezTo>
                  <a:lnTo>
                    <a:pt x="1" y="1"/>
                  </a:lnTo>
                  <a:close/>
                  <a:moveTo>
                    <a:pt x="1646" y="853"/>
                  </a:moveTo>
                  <a:cubicBezTo>
                    <a:pt x="1676" y="867"/>
                    <a:pt x="1708" y="881"/>
                    <a:pt x="1739" y="894"/>
                  </a:cubicBezTo>
                  <a:lnTo>
                    <a:pt x="1646" y="853"/>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0"/>
            <p:cNvSpPr/>
            <p:nvPr/>
          </p:nvSpPr>
          <p:spPr>
            <a:xfrm>
              <a:off x="1793375" y="2679025"/>
              <a:ext cx="251825" cy="295300"/>
            </a:xfrm>
            <a:custGeom>
              <a:rect b="b" l="l" r="r" t="t"/>
              <a:pathLst>
                <a:path extrusionOk="0" h="11812" w="10073">
                  <a:moveTo>
                    <a:pt x="7965" y="1"/>
                  </a:moveTo>
                  <a:cubicBezTo>
                    <a:pt x="7858" y="1"/>
                    <a:pt x="7751" y="1"/>
                    <a:pt x="7632" y="13"/>
                  </a:cubicBezTo>
                  <a:lnTo>
                    <a:pt x="7573" y="13"/>
                  </a:lnTo>
                  <a:cubicBezTo>
                    <a:pt x="7549" y="13"/>
                    <a:pt x="7537" y="13"/>
                    <a:pt x="7525" y="25"/>
                  </a:cubicBezTo>
                  <a:cubicBezTo>
                    <a:pt x="7346" y="36"/>
                    <a:pt x="7180" y="72"/>
                    <a:pt x="7001" y="108"/>
                  </a:cubicBezTo>
                  <a:lnTo>
                    <a:pt x="6965" y="108"/>
                  </a:lnTo>
                  <a:cubicBezTo>
                    <a:pt x="6918" y="132"/>
                    <a:pt x="6858" y="156"/>
                    <a:pt x="6799" y="167"/>
                  </a:cubicBezTo>
                  <a:lnTo>
                    <a:pt x="6680" y="203"/>
                  </a:lnTo>
                  <a:cubicBezTo>
                    <a:pt x="6572" y="239"/>
                    <a:pt x="6453" y="286"/>
                    <a:pt x="6334" y="346"/>
                  </a:cubicBezTo>
                  <a:cubicBezTo>
                    <a:pt x="6144" y="429"/>
                    <a:pt x="5953" y="525"/>
                    <a:pt x="5763" y="644"/>
                  </a:cubicBezTo>
                  <a:lnTo>
                    <a:pt x="5703" y="679"/>
                  </a:lnTo>
                  <a:lnTo>
                    <a:pt x="5656" y="703"/>
                  </a:lnTo>
                  <a:lnTo>
                    <a:pt x="5525" y="787"/>
                  </a:lnTo>
                  <a:cubicBezTo>
                    <a:pt x="5465" y="822"/>
                    <a:pt x="5418" y="870"/>
                    <a:pt x="5358" y="918"/>
                  </a:cubicBezTo>
                  <a:cubicBezTo>
                    <a:pt x="5239" y="1001"/>
                    <a:pt x="5120" y="1096"/>
                    <a:pt x="5013" y="1191"/>
                  </a:cubicBezTo>
                  <a:cubicBezTo>
                    <a:pt x="4929" y="1263"/>
                    <a:pt x="4846" y="1334"/>
                    <a:pt x="4763" y="1406"/>
                  </a:cubicBezTo>
                  <a:cubicBezTo>
                    <a:pt x="4656" y="1513"/>
                    <a:pt x="4548" y="1620"/>
                    <a:pt x="4441" y="1727"/>
                  </a:cubicBezTo>
                  <a:cubicBezTo>
                    <a:pt x="4394" y="1763"/>
                    <a:pt x="4358" y="1799"/>
                    <a:pt x="4310" y="1846"/>
                  </a:cubicBezTo>
                  <a:cubicBezTo>
                    <a:pt x="4275" y="1894"/>
                    <a:pt x="4239" y="1941"/>
                    <a:pt x="4203" y="1989"/>
                  </a:cubicBezTo>
                  <a:cubicBezTo>
                    <a:pt x="4120" y="2084"/>
                    <a:pt x="4036" y="2191"/>
                    <a:pt x="3953" y="2299"/>
                  </a:cubicBezTo>
                  <a:cubicBezTo>
                    <a:pt x="3905" y="2346"/>
                    <a:pt x="3858" y="2394"/>
                    <a:pt x="3822" y="2453"/>
                  </a:cubicBezTo>
                  <a:cubicBezTo>
                    <a:pt x="3774" y="2513"/>
                    <a:pt x="3751" y="2561"/>
                    <a:pt x="3703" y="2620"/>
                  </a:cubicBezTo>
                  <a:lnTo>
                    <a:pt x="3560" y="2846"/>
                  </a:lnTo>
                  <a:cubicBezTo>
                    <a:pt x="3524" y="2894"/>
                    <a:pt x="3489" y="2942"/>
                    <a:pt x="3453" y="3001"/>
                  </a:cubicBezTo>
                  <a:cubicBezTo>
                    <a:pt x="3405" y="3084"/>
                    <a:pt x="3346" y="3180"/>
                    <a:pt x="3286" y="3275"/>
                  </a:cubicBezTo>
                  <a:cubicBezTo>
                    <a:pt x="3262" y="3334"/>
                    <a:pt x="3227" y="3394"/>
                    <a:pt x="3191" y="3442"/>
                  </a:cubicBezTo>
                  <a:cubicBezTo>
                    <a:pt x="3179" y="3465"/>
                    <a:pt x="3167" y="3489"/>
                    <a:pt x="3155" y="3513"/>
                  </a:cubicBezTo>
                  <a:cubicBezTo>
                    <a:pt x="3072" y="3680"/>
                    <a:pt x="2977" y="3846"/>
                    <a:pt x="2905" y="4025"/>
                  </a:cubicBezTo>
                  <a:cubicBezTo>
                    <a:pt x="2893" y="4037"/>
                    <a:pt x="2893" y="4061"/>
                    <a:pt x="2881" y="4073"/>
                  </a:cubicBezTo>
                  <a:cubicBezTo>
                    <a:pt x="2870" y="4108"/>
                    <a:pt x="2846" y="4156"/>
                    <a:pt x="2834" y="4192"/>
                  </a:cubicBezTo>
                  <a:cubicBezTo>
                    <a:pt x="2786" y="4311"/>
                    <a:pt x="2727" y="4430"/>
                    <a:pt x="2679" y="4549"/>
                  </a:cubicBezTo>
                  <a:cubicBezTo>
                    <a:pt x="2643" y="4644"/>
                    <a:pt x="2608" y="4739"/>
                    <a:pt x="2572" y="4847"/>
                  </a:cubicBezTo>
                  <a:lnTo>
                    <a:pt x="2465" y="4894"/>
                  </a:lnTo>
                  <a:cubicBezTo>
                    <a:pt x="2346" y="4942"/>
                    <a:pt x="2215" y="5013"/>
                    <a:pt x="2108" y="5085"/>
                  </a:cubicBezTo>
                  <a:lnTo>
                    <a:pt x="2060" y="5108"/>
                  </a:lnTo>
                  <a:lnTo>
                    <a:pt x="2012" y="5144"/>
                  </a:lnTo>
                  <a:lnTo>
                    <a:pt x="1989" y="5156"/>
                  </a:lnTo>
                  <a:cubicBezTo>
                    <a:pt x="1869" y="5239"/>
                    <a:pt x="1762" y="5323"/>
                    <a:pt x="1655" y="5406"/>
                  </a:cubicBezTo>
                  <a:lnTo>
                    <a:pt x="1596" y="5466"/>
                  </a:lnTo>
                  <a:cubicBezTo>
                    <a:pt x="1500" y="5549"/>
                    <a:pt x="1417" y="5644"/>
                    <a:pt x="1322" y="5728"/>
                  </a:cubicBezTo>
                  <a:lnTo>
                    <a:pt x="1286" y="5775"/>
                  </a:lnTo>
                  <a:cubicBezTo>
                    <a:pt x="1274" y="5775"/>
                    <a:pt x="1274" y="5787"/>
                    <a:pt x="1262" y="5799"/>
                  </a:cubicBezTo>
                  <a:cubicBezTo>
                    <a:pt x="1179" y="5894"/>
                    <a:pt x="1096" y="6001"/>
                    <a:pt x="1012" y="6109"/>
                  </a:cubicBezTo>
                  <a:lnTo>
                    <a:pt x="1000" y="6121"/>
                  </a:lnTo>
                  <a:cubicBezTo>
                    <a:pt x="976" y="6144"/>
                    <a:pt x="965" y="6180"/>
                    <a:pt x="941" y="6204"/>
                  </a:cubicBezTo>
                  <a:cubicBezTo>
                    <a:pt x="893" y="6275"/>
                    <a:pt x="846" y="6335"/>
                    <a:pt x="810" y="6406"/>
                  </a:cubicBezTo>
                  <a:lnTo>
                    <a:pt x="774" y="6442"/>
                  </a:lnTo>
                  <a:cubicBezTo>
                    <a:pt x="762" y="6478"/>
                    <a:pt x="738" y="6513"/>
                    <a:pt x="726" y="6537"/>
                  </a:cubicBezTo>
                  <a:cubicBezTo>
                    <a:pt x="703" y="6573"/>
                    <a:pt x="655" y="6644"/>
                    <a:pt x="631" y="6692"/>
                  </a:cubicBezTo>
                  <a:lnTo>
                    <a:pt x="607" y="6740"/>
                  </a:lnTo>
                  <a:cubicBezTo>
                    <a:pt x="584" y="6775"/>
                    <a:pt x="572" y="6811"/>
                    <a:pt x="548" y="6847"/>
                  </a:cubicBezTo>
                  <a:cubicBezTo>
                    <a:pt x="524" y="6883"/>
                    <a:pt x="500" y="6942"/>
                    <a:pt x="476" y="6990"/>
                  </a:cubicBezTo>
                  <a:lnTo>
                    <a:pt x="453" y="7037"/>
                  </a:lnTo>
                  <a:cubicBezTo>
                    <a:pt x="441" y="7085"/>
                    <a:pt x="417" y="7121"/>
                    <a:pt x="405" y="7168"/>
                  </a:cubicBezTo>
                  <a:cubicBezTo>
                    <a:pt x="381" y="7204"/>
                    <a:pt x="369" y="7252"/>
                    <a:pt x="345" y="7299"/>
                  </a:cubicBezTo>
                  <a:cubicBezTo>
                    <a:pt x="345" y="7311"/>
                    <a:pt x="334" y="7323"/>
                    <a:pt x="334" y="7335"/>
                  </a:cubicBezTo>
                  <a:cubicBezTo>
                    <a:pt x="310" y="7383"/>
                    <a:pt x="298" y="7430"/>
                    <a:pt x="286" y="7478"/>
                  </a:cubicBezTo>
                  <a:cubicBezTo>
                    <a:pt x="262" y="7525"/>
                    <a:pt x="250" y="7573"/>
                    <a:pt x="226" y="7621"/>
                  </a:cubicBezTo>
                  <a:cubicBezTo>
                    <a:pt x="226" y="7633"/>
                    <a:pt x="226" y="7633"/>
                    <a:pt x="226" y="7645"/>
                  </a:cubicBezTo>
                  <a:cubicBezTo>
                    <a:pt x="214" y="7692"/>
                    <a:pt x="203" y="7740"/>
                    <a:pt x="179" y="7775"/>
                  </a:cubicBezTo>
                  <a:cubicBezTo>
                    <a:pt x="167" y="7823"/>
                    <a:pt x="155" y="7895"/>
                    <a:pt x="143" y="7954"/>
                  </a:cubicBezTo>
                  <a:lnTo>
                    <a:pt x="131" y="7978"/>
                  </a:lnTo>
                  <a:cubicBezTo>
                    <a:pt x="119" y="8014"/>
                    <a:pt x="119" y="8049"/>
                    <a:pt x="107" y="8085"/>
                  </a:cubicBezTo>
                  <a:cubicBezTo>
                    <a:pt x="95" y="8156"/>
                    <a:pt x="72" y="8228"/>
                    <a:pt x="60" y="8299"/>
                  </a:cubicBezTo>
                  <a:lnTo>
                    <a:pt x="60" y="8347"/>
                  </a:lnTo>
                  <a:cubicBezTo>
                    <a:pt x="60" y="8371"/>
                    <a:pt x="60" y="8407"/>
                    <a:pt x="48" y="8430"/>
                  </a:cubicBezTo>
                  <a:cubicBezTo>
                    <a:pt x="36" y="8526"/>
                    <a:pt x="24" y="8633"/>
                    <a:pt x="12" y="8728"/>
                  </a:cubicBezTo>
                  <a:cubicBezTo>
                    <a:pt x="12" y="8752"/>
                    <a:pt x="0" y="8776"/>
                    <a:pt x="0" y="8799"/>
                  </a:cubicBezTo>
                  <a:cubicBezTo>
                    <a:pt x="0" y="8835"/>
                    <a:pt x="0" y="8835"/>
                    <a:pt x="0" y="8847"/>
                  </a:cubicBezTo>
                  <a:cubicBezTo>
                    <a:pt x="0" y="8990"/>
                    <a:pt x="0" y="9121"/>
                    <a:pt x="0" y="9252"/>
                  </a:cubicBezTo>
                  <a:cubicBezTo>
                    <a:pt x="60" y="10312"/>
                    <a:pt x="524" y="11074"/>
                    <a:pt x="1215" y="11371"/>
                  </a:cubicBezTo>
                  <a:lnTo>
                    <a:pt x="2227" y="11812"/>
                  </a:lnTo>
                  <a:cubicBezTo>
                    <a:pt x="1548" y="11514"/>
                    <a:pt x="1084" y="10776"/>
                    <a:pt x="1024" y="9704"/>
                  </a:cubicBezTo>
                  <a:cubicBezTo>
                    <a:pt x="1012" y="9573"/>
                    <a:pt x="1024" y="9430"/>
                    <a:pt x="1024" y="9299"/>
                  </a:cubicBezTo>
                  <a:lnTo>
                    <a:pt x="1036" y="9180"/>
                  </a:lnTo>
                  <a:cubicBezTo>
                    <a:pt x="1036" y="9073"/>
                    <a:pt x="1048" y="8978"/>
                    <a:pt x="1072" y="8871"/>
                  </a:cubicBezTo>
                  <a:lnTo>
                    <a:pt x="1084" y="8752"/>
                  </a:lnTo>
                  <a:cubicBezTo>
                    <a:pt x="1096" y="8680"/>
                    <a:pt x="1107" y="8609"/>
                    <a:pt x="1131" y="8537"/>
                  </a:cubicBezTo>
                  <a:cubicBezTo>
                    <a:pt x="1143" y="8490"/>
                    <a:pt x="1143" y="8442"/>
                    <a:pt x="1155" y="8395"/>
                  </a:cubicBezTo>
                  <a:cubicBezTo>
                    <a:pt x="1167" y="8347"/>
                    <a:pt x="1191" y="8287"/>
                    <a:pt x="1203" y="8228"/>
                  </a:cubicBezTo>
                  <a:lnTo>
                    <a:pt x="1250" y="8061"/>
                  </a:lnTo>
                  <a:cubicBezTo>
                    <a:pt x="1274" y="8014"/>
                    <a:pt x="1286" y="7966"/>
                    <a:pt x="1298" y="7918"/>
                  </a:cubicBezTo>
                  <a:cubicBezTo>
                    <a:pt x="1322" y="7859"/>
                    <a:pt x="1346" y="7799"/>
                    <a:pt x="1369" y="7740"/>
                  </a:cubicBezTo>
                  <a:cubicBezTo>
                    <a:pt x="1393" y="7680"/>
                    <a:pt x="1405" y="7645"/>
                    <a:pt x="1429" y="7597"/>
                  </a:cubicBezTo>
                  <a:cubicBezTo>
                    <a:pt x="1441" y="7561"/>
                    <a:pt x="1477" y="7490"/>
                    <a:pt x="1500" y="7430"/>
                  </a:cubicBezTo>
                  <a:cubicBezTo>
                    <a:pt x="1524" y="7383"/>
                    <a:pt x="1548" y="7335"/>
                    <a:pt x="1572" y="7287"/>
                  </a:cubicBezTo>
                  <a:cubicBezTo>
                    <a:pt x="1596" y="7252"/>
                    <a:pt x="1619" y="7192"/>
                    <a:pt x="1655" y="7133"/>
                  </a:cubicBezTo>
                  <a:cubicBezTo>
                    <a:pt x="1679" y="7085"/>
                    <a:pt x="1715" y="7037"/>
                    <a:pt x="1738" y="6990"/>
                  </a:cubicBezTo>
                  <a:cubicBezTo>
                    <a:pt x="1774" y="6942"/>
                    <a:pt x="1798" y="6894"/>
                    <a:pt x="1822" y="6847"/>
                  </a:cubicBezTo>
                  <a:cubicBezTo>
                    <a:pt x="1869" y="6775"/>
                    <a:pt x="1917" y="6716"/>
                    <a:pt x="1965" y="6644"/>
                  </a:cubicBezTo>
                  <a:lnTo>
                    <a:pt x="2024" y="6549"/>
                  </a:lnTo>
                  <a:cubicBezTo>
                    <a:pt x="2108" y="6442"/>
                    <a:pt x="2191" y="6347"/>
                    <a:pt x="2286" y="6240"/>
                  </a:cubicBezTo>
                  <a:cubicBezTo>
                    <a:pt x="2310" y="6216"/>
                    <a:pt x="2322" y="6204"/>
                    <a:pt x="2346" y="6180"/>
                  </a:cubicBezTo>
                  <a:cubicBezTo>
                    <a:pt x="2429" y="6085"/>
                    <a:pt x="2524" y="6001"/>
                    <a:pt x="2608" y="5918"/>
                  </a:cubicBezTo>
                  <a:lnTo>
                    <a:pt x="2679" y="5859"/>
                  </a:lnTo>
                  <a:cubicBezTo>
                    <a:pt x="2786" y="5763"/>
                    <a:pt x="2893" y="5680"/>
                    <a:pt x="3001" y="5609"/>
                  </a:cubicBezTo>
                  <a:lnTo>
                    <a:pt x="3132" y="5525"/>
                  </a:lnTo>
                  <a:cubicBezTo>
                    <a:pt x="3239" y="5454"/>
                    <a:pt x="3358" y="5394"/>
                    <a:pt x="3489" y="5335"/>
                  </a:cubicBezTo>
                  <a:lnTo>
                    <a:pt x="3596" y="5287"/>
                  </a:lnTo>
                  <a:cubicBezTo>
                    <a:pt x="3667" y="5073"/>
                    <a:pt x="3763" y="4858"/>
                    <a:pt x="3846" y="4644"/>
                  </a:cubicBezTo>
                  <a:cubicBezTo>
                    <a:pt x="3870" y="4597"/>
                    <a:pt x="3882" y="4561"/>
                    <a:pt x="3905" y="4513"/>
                  </a:cubicBezTo>
                  <a:cubicBezTo>
                    <a:pt x="4001" y="4311"/>
                    <a:pt x="4108" y="4096"/>
                    <a:pt x="4215" y="3894"/>
                  </a:cubicBezTo>
                  <a:cubicBezTo>
                    <a:pt x="4251" y="3835"/>
                    <a:pt x="4286" y="3787"/>
                    <a:pt x="4310" y="3727"/>
                  </a:cubicBezTo>
                  <a:cubicBezTo>
                    <a:pt x="4394" y="3573"/>
                    <a:pt x="4489" y="3430"/>
                    <a:pt x="4584" y="3299"/>
                  </a:cubicBezTo>
                  <a:cubicBezTo>
                    <a:pt x="4632" y="3215"/>
                    <a:pt x="4679" y="3144"/>
                    <a:pt x="4739" y="3061"/>
                  </a:cubicBezTo>
                  <a:cubicBezTo>
                    <a:pt x="4810" y="2953"/>
                    <a:pt x="4894" y="2846"/>
                    <a:pt x="4977" y="2739"/>
                  </a:cubicBezTo>
                  <a:cubicBezTo>
                    <a:pt x="5060" y="2644"/>
                    <a:pt x="5144" y="2537"/>
                    <a:pt x="5227" y="2430"/>
                  </a:cubicBezTo>
                  <a:cubicBezTo>
                    <a:pt x="5322" y="2334"/>
                    <a:pt x="5382" y="2251"/>
                    <a:pt x="5465" y="2168"/>
                  </a:cubicBezTo>
                  <a:cubicBezTo>
                    <a:pt x="5572" y="2060"/>
                    <a:pt x="5679" y="1953"/>
                    <a:pt x="5787" y="1858"/>
                  </a:cubicBezTo>
                  <a:cubicBezTo>
                    <a:pt x="5870" y="1775"/>
                    <a:pt x="5953" y="1703"/>
                    <a:pt x="6037" y="1632"/>
                  </a:cubicBezTo>
                  <a:cubicBezTo>
                    <a:pt x="6156" y="1537"/>
                    <a:pt x="6263" y="1453"/>
                    <a:pt x="6382" y="1370"/>
                  </a:cubicBezTo>
                  <a:cubicBezTo>
                    <a:pt x="6501" y="1275"/>
                    <a:pt x="6608" y="1191"/>
                    <a:pt x="6727" y="1120"/>
                  </a:cubicBezTo>
                  <a:lnTo>
                    <a:pt x="6787" y="1084"/>
                  </a:lnTo>
                  <a:cubicBezTo>
                    <a:pt x="6977" y="977"/>
                    <a:pt x="7168" y="870"/>
                    <a:pt x="7370" y="787"/>
                  </a:cubicBezTo>
                  <a:cubicBezTo>
                    <a:pt x="7477" y="739"/>
                    <a:pt x="7596" y="691"/>
                    <a:pt x="7715" y="656"/>
                  </a:cubicBezTo>
                  <a:cubicBezTo>
                    <a:pt x="7751" y="644"/>
                    <a:pt x="7787" y="632"/>
                    <a:pt x="7823" y="620"/>
                  </a:cubicBezTo>
                  <a:cubicBezTo>
                    <a:pt x="7894" y="608"/>
                    <a:pt x="7954" y="584"/>
                    <a:pt x="8025" y="560"/>
                  </a:cubicBezTo>
                  <a:cubicBezTo>
                    <a:pt x="8192" y="525"/>
                    <a:pt x="8370" y="489"/>
                    <a:pt x="8549" y="465"/>
                  </a:cubicBezTo>
                  <a:lnTo>
                    <a:pt x="8656" y="453"/>
                  </a:lnTo>
                  <a:lnTo>
                    <a:pt x="9097" y="453"/>
                  </a:lnTo>
                  <a:cubicBezTo>
                    <a:pt x="9216" y="453"/>
                    <a:pt x="9347" y="477"/>
                    <a:pt x="9466" y="489"/>
                  </a:cubicBezTo>
                  <a:lnTo>
                    <a:pt x="9489" y="501"/>
                  </a:lnTo>
                  <a:cubicBezTo>
                    <a:pt x="9597" y="525"/>
                    <a:pt x="9704" y="548"/>
                    <a:pt x="9811" y="584"/>
                  </a:cubicBezTo>
                  <a:cubicBezTo>
                    <a:pt x="9894" y="608"/>
                    <a:pt x="9990" y="644"/>
                    <a:pt x="10073" y="679"/>
                  </a:cubicBezTo>
                  <a:lnTo>
                    <a:pt x="9049" y="239"/>
                  </a:lnTo>
                  <a:cubicBezTo>
                    <a:pt x="8977" y="203"/>
                    <a:pt x="8906" y="167"/>
                    <a:pt x="8823" y="144"/>
                  </a:cubicBezTo>
                  <a:lnTo>
                    <a:pt x="8787" y="132"/>
                  </a:lnTo>
                  <a:cubicBezTo>
                    <a:pt x="8680" y="108"/>
                    <a:pt x="8585" y="72"/>
                    <a:pt x="8477" y="60"/>
                  </a:cubicBezTo>
                  <a:lnTo>
                    <a:pt x="8442" y="48"/>
                  </a:lnTo>
                  <a:cubicBezTo>
                    <a:pt x="8323" y="25"/>
                    <a:pt x="8192" y="13"/>
                    <a:pt x="8073" y="1"/>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0"/>
            <p:cNvSpPr/>
            <p:nvPr/>
          </p:nvSpPr>
          <p:spPr>
            <a:xfrm>
              <a:off x="1816575" y="2658350"/>
              <a:ext cx="447700" cy="324350"/>
            </a:xfrm>
            <a:custGeom>
              <a:rect b="b" l="l" r="r" t="t"/>
              <a:pathLst>
                <a:path extrusionOk="0" h="12974" w="17908">
                  <a:moveTo>
                    <a:pt x="13433" y="0"/>
                  </a:moveTo>
                  <a:cubicBezTo>
                    <a:pt x="13120" y="0"/>
                    <a:pt x="12787" y="71"/>
                    <a:pt x="12443" y="221"/>
                  </a:cubicBezTo>
                  <a:cubicBezTo>
                    <a:pt x="11562" y="613"/>
                    <a:pt x="10812" y="1435"/>
                    <a:pt x="10312" y="2435"/>
                  </a:cubicBezTo>
                  <a:cubicBezTo>
                    <a:pt x="9734" y="1686"/>
                    <a:pt x="8921" y="1274"/>
                    <a:pt x="7987" y="1274"/>
                  </a:cubicBezTo>
                  <a:cubicBezTo>
                    <a:pt x="7496" y="1274"/>
                    <a:pt x="6971" y="1388"/>
                    <a:pt x="6430" y="1625"/>
                  </a:cubicBezTo>
                  <a:cubicBezTo>
                    <a:pt x="4751" y="2364"/>
                    <a:pt x="3358" y="4126"/>
                    <a:pt x="2656" y="6126"/>
                  </a:cubicBezTo>
                  <a:lnTo>
                    <a:pt x="2549" y="6174"/>
                  </a:lnTo>
                  <a:cubicBezTo>
                    <a:pt x="1096" y="6817"/>
                    <a:pt x="1" y="8769"/>
                    <a:pt x="84" y="10543"/>
                  </a:cubicBezTo>
                  <a:cubicBezTo>
                    <a:pt x="159" y="11923"/>
                    <a:pt x="942" y="12785"/>
                    <a:pt x="1975" y="12785"/>
                  </a:cubicBezTo>
                  <a:cubicBezTo>
                    <a:pt x="2262" y="12785"/>
                    <a:pt x="2567" y="12719"/>
                    <a:pt x="2882" y="12579"/>
                  </a:cubicBezTo>
                  <a:lnTo>
                    <a:pt x="3561" y="12282"/>
                  </a:lnTo>
                  <a:cubicBezTo>
                    <a:pt x="4087" y="12729"/>
                    <a:pt x="4736" y="12973"/>
                    <a:pt x="5454" y="12973"/>
                  </a:cubicBezTo>
                  <a:cubicBezTo>
                    <a:pt x="5940" y="12973"/>
                    <a:pt x="6457" y="12862"/>
                    <a:pt x="6990" y="12627"/>
                  </a:cubicBezTo>
                  <a:cubicBezTo>
                    <a:pt x="8323" y="12043"/>
                    <a:pt x="9478" y="10805"/>
                    <a:pt x="10240" y="9329"/>
                  </a:cubicBezTo>
                  <a:lnTo>
                    <a:pt x="15360" y="7067"/>
                  </a:lnTo>
                  <a:cubicBezTo>
                    <a:pt x="16812" y="6424"/>
                    <a:pt x="17908" y="4471"/>
                    <a:pt x="17825" y="2709"/>
                  </a:cubicBezTo>
                  <a:cubicBezTo>
                    <a:pt x="17750" y="1319"/>
                    <a:pt x="16967" y="456"/>
                    <a:pt x="15933" y="456"/>
                  </a:cubicBezTo>
                  <a:cubicBezTo>
                    <a:pt x="15647" y="456"/>
                    <a:pt x="15341" y="522"/>
                    <a:pt x="15027" y="661"/>
                  </a:cubicBezTo>
                  <a:lnTo>
                    <a:pt x="14907" y="709"/>
                  </a:lnTo>
                  <a:cubicBezTo>
                    <a:pt x="14535" y="251"/>
                    <a:pt x="14020" y="0"/>
                    <a:pt x="13433"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7" name="Google Shape;667;p20"/>
          <p:cNvGrpSpPr/>
          <p:nvPr/>
        </p:nvGrpSpPr>
        <p:grpSpPr>
          <a:xfrm flipH="1">
            <a:off x="1425977" y="2481186"/>
            <a:ext cx="183956" cy="545814"/>
            <a:chOff x="4482322" y="2464909"/>
            <a:chExt cx="173872" cy="515844"/>
          </a:xfrm>
        </p:grpSpPr>
        <p:sp>
          <p:nvSpPr>
            <p:cNvPr id="668" name="Google Shape;668;p20"/>
            <p:cNvSpPr/>
            <p:nvPr/>
          </p:nvSpPr>
          <p:spPr>
            <a:xfrm>
              <a:off x="4510935" y="2893753"/>
              <a:ext cx="87000" cy="870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0"/>
            <p:cNvSpPr/>
            <p:nvPr/>
          </p:nvSpPr>
          <p:spPr>
            <a:xfrm>
              <a:off x="4482322" y="2779038"/>
              <a:ext cx="65400" cy="654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0"/>
            <p:cNvSpPr/>
            <p:nvPr/>
          </p:nvSpPr>
          <p:spPr>
            <a:xfrm>
              <a:off x="4582394" y="2709659"/>
              <a:ext cx="73800" cy="738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0"/>
            <p:cNvSpPr/>
            <p:nvPr/>
          </p:nvSpPr>
          <p:spPr>
            <a:xfrm>
              <a:off x="4493409" y="2621315"/>
              <a:ext cx="59700" cy="597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0"/>
            <p:cNvSpPr/>
            <p:nvPr/>
          </p:nvSpPr>
          <p:spPr>
            <a:xfrm>
              <a:off x="4582399" y="2536883"/>
              <a:ext cx="50400" cy="504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0"/>
            <p:cNvSpPr/>
            <p:nvPr/>
          </p:nvSpPr>
          <p:spPr>
            <a:xfrm>
              <a:off x="4510935" y="2464909"/>
              <a:ext cx="40500" cy="405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4" name="Google Shape;674;p20"/>
          <p:cNvSpPr txBox="1"/>
          <p:nvPr/>
        </p:nvSpPr>
        <p:spPr>
          <a:xfrm>
            <a:off x="0" y="0"/>
            <a:ext cx="9144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400">
                <a:solidFill>
                  <a:schemeClr val="dk1"/>
                </a:solidFill>
                <a:latin typeface="Fira Sans Extra Condensed SemiBold"/>
                <a:ea typeface="Fira Sans Extra Condensed SemiBold"/>
                <a:cs typeface="Fira Sans Extra Condensed SemiBold"/>
                <a:sym typeface="Fira Sans Extra Condensed SemiBold"/>
              </a:rPr>
              <a:t>Expected Outcome</a:t>
            </a:r>
            <a:endParaRPr/>
          </a:p>
        </p:txBody>
      </p:sp>
      <p:grpSp>
        <p:nvGrpSpPr>
          <p:cNvPr id="675" name="Google Shape;675;p20"/>
          <p:cNvGrpSpPr/>
          <p:nvPr/>
        </p:nvGrpSpPr>
        <p:grpSpPr>
          <a:xfrm>
            <a:off x="786211" y="3102026"/>
            <a:ext cx="1298307" cy="1499050"/>
            <a:chOff x="3669150" y="1828675"/>
            <a:chExt cx="1805712" cy="2084909"/>
          </a:xfrm>
        </p:grpSpPr>
        <p:sp>
          <p:nvSpPr>
            <p:cNvPr id="676" name="Google Shape;676;p20"/>
            <p:cNvSpPr/>
            <p:nvPr/>
          </p:nvSpPr>
          <p:spPr>
            <a:xfrm>
              <a:off x="5038625" y="3014705"/>
              <a:ext cx="436237" cy="251920"/>
            </a:xfrm>
            <a:custGeom>
              <a:rect b="b" l="l" r="r" t="t"/>
              <a:pathLst>
                <a:path extrusionOk="0" h="6704" w="11609">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0"/>
            <p:cNvSpPr/>
            <p:nvPr/>
          </p:nvSpPr>
          <p:spPr>
            <a:xfrm>
              <a:off x="5038625" y="3140436"/>
              <a:ext cx="218363" cy="378105"/>
            </a:xfrm>
            <a:custGeom>
              <a:rect b="b" l="l" r="r" t="t"/>
              <a:pathLst>
                <a:path extrusionOk="0" h="10062" w="5811">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0"/>
            <p:cNvSpPr/>
            <p:nvPr/>
          </p:nvSpPr>
          <p:spPr>
            <a:xfrm>
              <a:off x="5256944" y="3140436"/>
              <a:ext cx="217912" cy="378105"/>
            </a:xfrm>
            <a:custGeom>
              <a:rect b="b" l="l" r="r" t="t"/>
              <a:pathLst>
                <a:path extrusionOk="0" h="10062" w="5799">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0"/>
            <p:cNvSpPr/>
            <p:nvPr/>
          </p:nvSpPr>
          <p:spPr>
            <a:xfrm>
              <a:off x="5038625" y="2619211"/>
              <a:ext cx="436237" cy="251920"/>
            </a:xfrm>
            <a:custGeom>
              <a:rect b="b" l="l" r="r" t="t"/>
              <a:pathLst>
                <a:path extrusionOk="0" h="6704" w="11609">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0"/>
            <p:cNvSpPr/>
            <p:nvPr/>
          </p:nvSpPr>
          <p:spPr>
            <a:xfrm>
              <a:off x="5038625" y="2744943"/>
              <a:ext cx="218363" cy="378105"/>
            </a:xfrm>
            <a:custGeom>
              <a:rect b="b" l="l" r="r" t="t"/>
              <a:pathLst>
                <a:path extrusionOk="0" h="10062" w="5811">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0"/>
            <p:cNvSpPr/>
            <p:nvPr/>
          </p:nvSpPr>
          <p:spPr>
            <a:xfrm>
              <a:off x="5256944" y="2744943"/>
              <a:ext cx="217912" cy="378105"/>
            </a:xfrm>
            <a:custGeom>
              <a:rect b="b" l="l" r="r" t="t"/>
              <a:pathLst>
                <a:path extrusionOk="0" h="10062" w="5799">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0"/>
            <p:cNvSpPr/>
            <p:nvPr/>
          </p:nvSpPr>
          <p:spPr>
            <a:xfrm>
              <a:off x="4696378" y="3212020"/>
              <a:ext cx="436237" cy="251920"/>
            </a:xfrm>
            <a:custGeom>
              <a:rect b="b" l="l" r="r" t="t"/>
              <a:pathLst>
                <a:path extrusionOk="0" h="6704" w="11609">
                  <a:moveTo>
                    <a:pt x="5810" y="6704"/>
                  </a:moveTo>
                  <a:lnTo>
                    <a:pt x="0" y="3358"/>
                  </a:lnTo>
                  <a:lnTo>
                    <a:pt x="5798" y="0"/>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0"/>
            <p:cNvSpPr/>
            <p:nvPr/>
          </p:nvSpPr>
          <p:spPr>
            <a:xfrm>
              <a:off x="4696378" y="3338165"/>
              <a:ext cx="218363" cy="377654"/>
            </a:xfrm>
            <a:custGeom>
              <a:rect b="b" l="l" r="r" t="t"/>
              <a:pathLst>
                <a:path extrusionOk="0" h="10050" w="5811">
                  <a:moveTo>
                    <a:pt x="0" y="1"/>
                  </a:moveTo>
                  <a:lnTo>
                    <a:pt x="0" y="6704"/>
                  </a:lnTo>
                  <a:lnTo>
                    <a:pt x="5810" y="10050"/>
                  </a:lnTo>
                  <a:lnTo>
                    <a:pt x="5810" y="3347"/>
                  </a:lnTo>
                  <a:lnTo>
                    <a:pt x="0"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0"/>
            <p:cNvSpPr/>
            <p:nvPr/>
          </p:nvSpPr>
          <p:spPr>
            <a:xfrm>
              <a:off x="4914697" y="3338165"/>
              <a:ext cx="217912" cy="377654"/>
            </a:xfrm>
            <a:custGeom>
              <a:rect b="b" l="l" r="r" t="t"/>
              <a:pathLst>
                <a:path extrusionOk="0" h="10050" w="5799">
                  <a:moveTo>
                    <a:pt x="5799" y="1"/>
                  </a:moveTo>
                  <a:lnTo>
                    <a:pt x="0" y="3347"/>
                  </a:lnTo>
                  <a:lnTo>
                    <a:pt x="0" y="10050"/>
                  </a:lnTo>
                  <a:lnTo>
                    <a:pt x="5799" y="6704"/>
                  </a:lnTo>
                  <a:lnTo>
                    <a:pt x="5799"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0"/>
            <p:cNvSpPr/>
            <p:nvPr/>
          </p:nvSpPr>
          <p:spPr>
            <a:xfrm>
              <a:off x="4696378" y="2816977"/>
              <a:ext cx="436237" cy="251920"/>
            </a:xfrm>
            <a:custGeom>
              <a:rect b="b" l="l" r="r" t="t"/>
              <a:pathLst>
                <a:path extrusionOk="0" h="6704" w="11609">
                  <a:moveTo>
                    <a:pt x="5810" y="6703"/>
                  </a:moveTo>
                  <a:lnTo>
                    <a:pt x="0" y="3346"/>
                  </a:lnTo>
                  <a:lnTo>
                    <a:pt x="5798" y="0"/>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0"/>
            <p:cNvSpPr/>
            <p:nvPr/>
          </p:nvSpPr>
          <p:spPr>
            <a:xfrm>
              <a:off x="4696378" y="2942671"/>
              <a:ext cx="218363" cy="378105"/>
            </a:xfrm>
            <a:custGeom>
              <a:rect b="b" l="l" r="r" t="t"/>
              <a:pathLst>
                <a:path extrusionOk="0" h="10062" w="5811">
                  <a:moveTo>
                    <a:pt x="0" y="1"/>
                  </a:moveTo>
                  <a:lnTo>
                    <a:pt x="0" y="6704"/>
                  </a:lnTo>
                  <a:lnTo>
                    <a:pt x="5810" y="10062"/>
                  </a:lnTo>
                  <a:lnTo>
                    <a:pt x="5810" y="3358"/>
                  </a:lnTo>
                  <a:lnTo>
                    <a:pt x="0"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0"/>
            <p:cNvSpPr/>
            <p:nvPr/>
          </p:nvSpPr>
          <p:spPr>
            <a:xfrm>
              <a:off x="4914697" y="2942671"/>
              <a:ext cx="217912" cy="378105"/>
            </a:xfrm>
            <a:custGeom>
              <a:rect b="b" l="l" r="r" t="t"/>
              <a:pathLst>
                <a:path extrusionOk="0" h="10062" w="5799">
                  <a:moveTo>
                    <a:pt x="5799" y="1"/>
                  </a:moveTo>
                  <a:lnTo>
                    <a:pt x="0" y="3358"/>
                  </a:lnTo>
                  <a:lnTo>
                    <a:pt x="0" y="10062"/>
                  </a:lnTo>
                  <a:lnTo>
                    <a:pt x="5799" y="6704"/>
                  </a:lnTo>
                  <a:lnTo>
                    <a:pt x="5799"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0"/>
            <p:cNvSpPr/>
            <p:nvPr/>
          </p:nvSpPr>
          <p:spPr>
            <a:xfrm>
              <a:off x="4354094" y="1828675"/>
              <a:ext cx="436275" cy="251920"/>
            </a:xfrm>
            <a:custGeom>
              <a:rect b="b" l="l" r="r" t="t"/>
              <a:pathLst>
                <a:path extrusionOk="0" h="6704" w="11610">
                  <a:moveTo>
                    <a:pt x="5799" y="6704"/>
                  </a:moveTo>
                  <a:lnTo>
                    <a:pt x="1" y="3346"/>
                  </a:lnTo>
                  <a:lnTo>
                    <a:pt x="5799" y="0"/>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0"/>
            <p:cNvSpPr/>
            <p:nvPr/>
          </p:nvSpPr>
          <p:spPr>
            <a:xfrm>
              <a:off x="4354094" y="1954406"/>
              <a:ext cx="217950" cy="378067"/>
            </a:xfrm>
            <a:custGeom>
              <a:rect b="b" l="l" r="r" t="t"/>
              <a:pathLst>
                <a:path extrusionOk="0" h="10061" w="5800">
                  <a:moveTo>
                    <a:pt x="1" y="0"/>
                  </a:moveTo>
                  <a:lnTo>
                    <a:pt x="1" y="6703"/>
                  </a:lnTo>
                  <a:lnTo>
                    <a:pt x="5799" y="10061"/>
                  </a:lnTo>
                  <a:lnTo>
                    <a:pt x="5799" y="3358"/>
                  </a:lnTo>
                  <a:lnTo>
                    <a:pt x="1"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0"/>
            <p:cNvSpPr/>
            <p:nvPr/>
          </p:nvSpPr>
          <p:spPr>
            <a:xfrm>
              <a:off x="4572000" y="1954406"/>
              <a:ext cx="218363" cy="378067"/>
            </a:xfrm>
            <a:custGeom>
              <a:rect b="b" l="l" r="r" t="t"/>
              <a:pathLst>
                <a:path extrusionOk="0" h="10061" w="5811">
                  <a:moveTo>
                    <a:pt x="5810" y="0"/>
                  </a:moveTo>
                  <a:lnTo>
                    <a:pt x="0" y="3358"/>
                  </a:lnTo>
                  <a:lnTo>
                    <a:pt x="0" y="10061"/>
                  </a:lnTo>
                  <a:lnTo>
                    <a:pt x="5810" y="6703"/>
                  </a:lnTo>
                  <a:lnTo>
                    <a:pt x="5810"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0"/>
            <p:cNvSpPr/>
            <p:nvPr/>
          </p:nvSpPr>
          <p:spPr>
            <a:xfrm>
              <a:off x="4696378" y="2026403"/>
              <a:ext cx="436237" cy="251957"/>
            </a:xfrm>
            <a:custGeom>
              <a:rect b="b" l="l" r="r" t="t"/>
              <a:pathLst>
                <a:path extrusionOk="0" h="6705" w="11609">
                  <a:moveTo>
                    <a:pt x="5798" y="6704"/>
                  </a:moveTo>
                  <a:lnTo>
                    <a:pt x="0" y="3347"/>
                  </a:lnTo>
                  <a:lnTo>
                    <a:pt x="5798" y="1"/>
                  </a:lnTo>
                  <a:lnTo>
                    <a:pt x="11609" y="3347"/>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0"/>
            <p:cNvSpPr/>
            <p:nvPr/>
          </p:nvSpPr>
          <p:spPr>
            <a:xfrm>
              <a:off x="4696378" y="2152134"/>
              <a:ext cx="217912" cy="378105"/>
            </a:xfrm>
            <a:custGeom>
              <a:rect b="b" l="l" r="r" t="t"/>
              <a:pathLst>
                <a:path extrusionOk="0" h="10062" w="5799">
                  <a:moveTo>
                    <a:pt x="0" y="1"/>
                  </a:moveTo>
                  <a:lnTo>
                    <a:pt x="0" y="6704"/>
                  </a:lnTo>
                  <a:lnTo>
                    <a:pt x="5798" y="10061"/>
                  </a:lnTo>
                  <a:lnTo>
                    <a:pt x="5798" y="3358"/>
                  </a:lnTo>
                  <a:lnTo>
                    <a:pt x="0"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0"/>
            <p:cNvSpPr/>
            <p:nvPr/>
          </p:nvSpPr>
          <p:spPr>
            <a:xfrm>
              <a:off x="4914247" y="2152134"/>
              <a:ext cx="218363" cy="378105"/>
            </a:xfrm>
            <a:custGeom>
              <a:rect b="b" l="l" r="r" t="t"/>
              <a:pathLst>
                <a:path extrusionOk="0" h="10062" w="5811">
                  <a:moveTo>
                    <a:pt x="5811" y="1"/>
                  </a:moveTo>
                  <a:lnTo>
                    <a:pt x="0" y="3358"/>
                  </a:lnTo>
                  <a:lnTo>
                    <a:pt x="0" y="10061"/>
                  </a:lnTo>
                  <a:lnTo>
                    <a:pt x="5811" y="6704"/>
                  </a:lnTo>
                  <a:lnTo>
                    <a:pt x="5811"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0"/>
            <p:cNvSpPr/>
            <p:nvPr/>
          </p:nvSpPr>
          <p:spPr>
            <a:xfrm>
              <a:off x="5038625" y="2223718"/>
              <a:ext cx="436237" cy="251920"/>
            </a:xfrm>
            <a:custGeom>
              <a:rect b="b" l="l" r="r" t="t"/>
              <a:pathLst>
                <a:path extrusionOk="0" h="6704" w="11609">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0"/>
            <p:cNvSpPr/>
            <p:nvPr/>
          </p:nvSpPr>
          <p:spPr>
            <a:xfrm>
              <a:off x="5038625" y="2349900"/>
              <a:ext cx="218363" cy="377616"/>
            </a:xfrm>
            <a:custGeom>
              <a:rect b="b" l="l" r="r" t="t"/>
              <a:pathLst>
                <a:path extrusionOk="0" h="10049" w="5811">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0"/>
            <p:cNvSpPr/>
            <p:nvPr/>
          </p:nvSpPr>
          <p:spPr>
            <a:xfrm>
              <a:off x="5256944" y="2349900"/>
              <a:ext cx="217912" cy="377616"/>
            </a:xfrm>
            <a:custGeom>
              <a:rect b="b" l="l" r="r" t="t"/>
              <a:pathLst>
                <a:path extrusionOk="0" h="10049" w="5799">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0"/>
            <p:cNvSpPr/>
            <p:nvPr/>
          </p:nvSpPr>
          <p:spPr>
            <a:xfrm>
              <a:off x="4011397" y="2026403"/>
              <a:ext cx="436726" cy="251957"/>
            </a:xfrm>
            <a:custGeom>
              <a:rect b="b" l="l" r="r" t="t"/>
              <a:pathLst>
                <a:path extrusionOk="0" h="6705" w="11622">
                  <a:moveTo>
                    <a:pt x="5811" y="6704"/>
                  </a:moveTo>
                  <a:lnTo>
                    <a:pt x="1" y="3347"/>
                  </a:lnTo>
                  <a:lnTo>
                    <a:pt x="5811" y="1"/>
                  </a:lnTo>
                  <a:lnTo>
                    <a:pt x="11621" y="3347"/>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0"/>
            <p:cNvSpPr/>
            <p:nvPr/>
          </p:nvSpPr>
          <p:spPr>
            <a:xfrm>
              <a:off x="4011397" y="2152134"/>
              <a:ext cx="218363" cy="378105"/>
            </a:xfrm>
            <a:custGeom>
              <a:rect b="b" l="l" r="r" t="t"/>
              <a:pathLst>
                <a:path extrusionOk="0" h="10062" w="5811">
                  <a:moveTo>
                    <a:pt x="1" y="1"/>
                  </a:moveTo>
                  <a:lnTo>
                    <a:pt x="1" y="6704"/>
                  </a:lnTo>
                  <a:lnTo>
                    <a:pt x="5811" y="10061"/>
                  </a:lnTo>
                  <a:lnTo>
                    <a:pt x="5811" y="3358"/>
                  </a:lnTo>
                  <a:lnTo>
                    <a:pt x="1"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0"/>
            <p:cNvSpPr/>
            <p:nvPr/>
          </p:nvSpPr>
          <p:spPr>
            <a:xfrm>
              <a:off x="4229716" y="2152134"/>
              <a:ext cx="218400" cy="378105"/>
            </a:xfrm>
            <a:custGeom>
              <a:rect b="b" l="l" r="r" t="t"/>
              <a:pathLst>
                <a:path extrusionOk="0" h="10062" w="5812">
                  <a:moveTo>
                    <a:pt x="5811" y="1"/>
                  </a:moveTo>
                  <a:lnTo>
                    <a:pt x="1" y="3358"/>
                  </a:lnTo>
                  <a:lnTo>
                    <a:pt x="1" y="10061"/>
                  </a:lnTo>
                  <a:lnTo>
                    <a:pt x="5811" y="6704"/>
                  </a:lnTo>
                  <a:lnTo>
                    <a:pt x="5811"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0"/>
            <p:cNvSpPr/>
            <p:nvPr/>
          </p:nvSpPr>
          <p:spPr>
            <a:xfrm>
              <a:off x="4354094" y="2223718"/>
              <a:ext cx="436275" cy="251920"/>
            </a:xfrm>
            <a:custGeom>
              <a:rect b="b" l="l" r="r" t="t"/>
              <a:pathLst>
                <a:path extrusionOk="0" h="6704" w="11610">
                  <a:moveTo>
                    <a:pt x="5799" y="6704"/>
                  </a:moveTo>
                  <a:lnTo>
                    <a:pt x="1" y="3358"/>
                  </a:lnTo>
                  <a:lnTo>
                    <a:pt x="5799" y="1"/>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0"/>
            <p:cNvSpPr/>
            <p:nvPr/>
          </p:nvSpPr>
          <p:spPr>
            <a:xfrm>
              <a:off x="4354094" y="2349900"/>
              <a:ext cx="217950" cy="377616"/>
            </a:xfrm>
            <a:custGeom>
              <a:rect b="b" l="l" r="r" t="t"/>
              <a:pathLst>
                <a:path extrusionOk="0" h="10049" w="5800">
                  <a:moveTo>
                    <a:pt x="1" y="0"/>
                  </a:moveTo>
                  <a:lnTo>
                    <a:pt x="1" y="6703"/>
                  </a:lnTo>
                  <a:lnTo>
                    <a:pt x="5799" y="10049"/>
                  </a:lnTo>
                  <a:lnTo>
                    <a:pt x="5799" y="3346"/>
                  </a:lnTo>
                  <a:lnTo>
                    <a:pt x="1"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0"/>
            <p:cNvSpPr/>
            <p:nvPr/>
          </p:nvSpPr>
          <p:spPr>
            <a:xfrm>
              <a:off x="4572000" y="2349900"/>
              <a:ext cx="218363" cy="377616"/>
            </a:xfrm>
            <a:custGeom>
              <a:rect b="b" l="l" r="r" t="t"/>
              <a:pathLst>
                <a:path extrusionOk="0" h="10049" w="5811">
                  <a:moveTo>
                    <a:pt x="5810" y="0"/>
                  </a:moveTo>
                  <a:lnTo>
                    <a:pt x="0" y="3346"/>
                  </a:lnTo>
                  <a:lnTo>
                    <a:pt x="0" y="10049"/>
                  </a:lnTo>
                  <a:lnTo>
                    <a:pt x="5810" y="6703"/>
                  </a:lnTo>
                  <a:lnTo>
                    <a:pt x="5810"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0"/>
            <p:cNvSpPr/>
            <p:nvPr/>
          </p:nvSpPr>
          <p:spPr>
            <a:xfrm>
              <a:off x="4696378" y="2421483"/>
              <a:ext cx="436237" cy="251920"/>
            </a:xfrm>
            <a:custGeom>
              <a:rect b="b" l="l" r="r" t="t"/>
              <a:pathLst>
                <a:path extrusionOk="0" h="6704" w="11609">
                  <a:moveTo>
                    <a:pt x="5810" y="6703"/>
                  </a:moveTo>
                  <a:lnTo>
                    <a:pt x="0" y="3358"/>
                  </a:lnTo>
                  <a:lnTo>
                    <a:pt x="5798" y="0"/>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0"/>
            <p:cNvSpPr/>
            <p:nvPr/>
          </p:nvSpPr>
          <p:spPr>
            <a:xfrm>
              <a:off x="4696378" y="2547628"/>
              <a:ext cx="218363" cy="377654"/>
            </a:xfrm>
            <a:custGeom>
              <a:rect b="b" l="l" r="r" t="t"/>
              <a:pathLst>
                <a:path extrusionOk="0" h="10050" w="5811">
                  <a:moveTo>
                    <a:pt x="0" y="1"/>
                  </a:moveTo>
                  <a:lnTo>
                    <a:pt x="0" y="6704"/>
                  </a:lnTo>
                  <a:lnTo>
                    <a:pt x="5810" y="10050"/>
                  </a:lnTo>
                  <a:lnTo>
                    <a:pt x="5810" y="3346"/>
                  </a:lnTo>
                  <a:lnTo>
                    <a:pt x="0"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0"/>
            <p:cNvSpPr/>
            <p:nvPr/>
          </p:nvSpPr>
          <p:spPr>
            <a:xfrm>
              <a:off x="4914697" y="2547628"/>
              <a:ext cx="217912" cy="377654"/>
            </a:xfrm>
            <a:custGeom>
              <a:rect b="b" l="l" r="r" t="t"/>
              <a:pathLst>
                <a:path extrusionOk="0" h="10050" w="5799">
                  <a:moveTo>
                    <a:pt x="5799" y="1"/>
                  </a:moveTo>
                  <a:lnTo>
                    <a:pt x="0" y="3346"/>
                  </a:lnTo>
                  <a:lnTo>
                    <a:pt x="0" y="10050"/>
                  </a:lnTo>
                  <a:lnTo>
                    <a:pt x="5799" y="6704"/>
                  </a:lnTo>
                  <a:lnTo>
                    <a:pt x="5799"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0"/>
            <p:cNvSpPr/>
            <p:nvPr/>
          </p:nvSpPr>
          <p:spPr>
            <a:xfrm>
              <a:off x="3669150" y="3014705"/>
              <a:ext cx="436237" cy="251920"/>
            </a:xfrm>
            <a:custGeom>
              <a:rect b="b" l="l" r="r" t="t"/>
              <a:pathLst>
                <a:path extrusionOk="0" h="6704" w="11609">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0"/>
            <p:cNvSpPr/>
            <p:nvPr/>
          </p:nvSpPr>
          <p:spPr>
            <a:xfrm>
              <a:off x="3669150" y="3140436"/>
              <a:ext cx="218363" cy="377654"/>
            </a:xfrm>
            <a:custGeom>
              <a:rect b="b" l="l" r="r" t="t"/>
              <a:pathLst>
                <a:path extrusionOk="0" h="10050" w="5811">
                  <a:moveTo>
                    <a:pt x="0" y="0"/>
                  </a:moveTo>
                  <a:lnTo>
                    <a:pt x="0" y="6704"/>
                  </a:lnTo>
                  <a:lnTo>
                    <a:pt x="5811" y="10049"/>
                  </a:lnTo>
                  <a:lnTo>
                    <a:pt x="5811" y="3358"/>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0"/>
            <p:cNvSpPr/>
            <p:nvPr/>
          </p:nvSpPr>
          <p:spPr>
            <a:xfrm>
              <a:off x="3887469" y="3140436"/>
              <a:ext cx="217912" cy="377654"/>
            </a:xfrm>
            <a:custGeom>
              <a:rect b="b" l="l" r="r" t="t"/>
              <a:pathLst>
                <a:path extrusionOk="0" h="10050" w="5799">
                  <a:moveTo>
                    <a:pt x="5799" y="0"/>
                  </a:moveTo>
                  <a:lnTo>
                    <a:pt x="1" y="3358"/>
                  </a:lnTo>
                  <a:lnTo>
                    <a:pt x="1" y="10049"/>
                  </a:lnTo>
                  <a:lnTo>
                    <a:pt x="5799" y="6704"/>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0"/>
            <p:cNvSpPr/>
            <p:nvPr/>
          </p:nvSpPr>
          <p:spPr>
            <a:xfrm>
              <a:off x="4011397" y="3212020"/>
              <a:ext cx="436726" cy="251920"/>
            </a:xfrm>
            <a:custGeom>
              <a:rect b="b" l="l" r="r" t="t"/>
              <a:pathLst>
                <a:path extrusionOk="0" h="6704" w="11622">
                  <a:moveTo>
                    <a:pt x="5811" y="6704"/>
                  </a:moveTo>
                  <a:lnTo>
                    <a:pt x="1" y="3358"/>
                  </a:lnTo>
                  <a:lnTo>
                    <a:pt x="5811" y="0"/>
                  </a:lnTo>
                  <a:lnTo>
                    <a:pt x="11621"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0"/>
            <p:cNvSpPr/>
            <p:nvPr/>
          </p:nvSpPr>
          <p:spPr>
            <a:xfrm>
              <a:off x="4011397" y="3338165"/>
              <a:ext cx="218363" cy="377654"/>
            </a:xfrm>
            <a:custGeom>
              <a:rect b="b" l="l" r="r" t="t"/>
              <a:pathLst>
                <a:path extrusionOk="0" h="10050" w="5811">
                  <a:moveTo>
                    <a:pt x="1" y="1"/>
                  </a:moveTo>
                  <a:lnTo>
                    <a:pt x="1" y="6704"/>
                  </a:lnTo>
                  <a:lnTo>
                    <a:pt x="5811" y="10050"/>
                  </a:lnTo>
                  <a:lnTo>
                    <a:pt x="5811" y="3347"/>
                  </a:lnTo>
                  <a:lnTo>
                    <a:pt x="1"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0"/>
            <p:cNvSpPr/>
            <p:nvPr/>
          </p:nvSpPr>
          <p:spPr>
            <a:xfrm>
              <a:off x="4229716" y="3338165"/>
              <a:ext cx="218400" cy="377654"/>
            </a:xfrm>
            <a:custGeom>
              <a:rect b="b" l="l" r="r" t="t"/>
              <a:pathLst>
                <a:path extrusionOk="0" h="10050" w="5812">
                  <a:moveTo>
                    <a:pt x="5811" y="1"/>
                  </a:moveTo>
                  <a:lnTo>
                    <a:pt x="1" y="3347"/>
                  </a:lnTo>
                  <a:lnTo>
                    <a:pt x="1" y="10050"/>
                  </a:lnTo>
                  <a:lnTo>
                    <a:pt x="5811" y="6704"/>
                  </a:lnTo>
                  <a:lnTo>
                    <a:pt x="5811"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0"/>
            <p:cNvSpPr/>
            <p:nvPr/>
          </p:nvSpPr>
          <p:spPr>
            <a:xfrm>
              <a:off x="4354094" y="3409748"/>
              <a:ext cx="436275" cy="251957"/>
            </a:xfrm>
            <a:custGeom>
              <a:rect b="b" l="l" r="r" t="t"/>
              <a:pathLst>
                <a:path extrusionOk="0" h="6705" w="11610">
                  <a:moveTo>
                    <a:pt x="5799" y="6704"/>
                  </a:moveTo>
                  <a:lnTo>
                    <a:pt x="1" y="3359"/>
                  </a:lnTo>
                  <a:lnTo>
                    <a:pt x="5799" y="1"/>
                  </a:lnTo>
                  <a:lnTo>
                    <a:pt x="11609" y="3359"/>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0"/>
            <p:cNvSpPr/>
            <p:nvPr/>
          </p:nvSpPr>
          <p:spPr>
            <a:xfrm>
              <a:off x="4354094" y="3535930"/>
              <a:ext cx="217950" cy="377654"/>
            </a:xfrm>
            <a:custGeom>
              <a:rect b="b" l="l" r="r" t="t"/>
              <a:pathLst>
                <a:path extrusionOk="0" h="10050" w="5800">
                  <a:moveTo>
                    <a:pt x="1" y="1"/>
                  </a:moveTo>
                  <a:lnTo>
                    <a:pt x="1" y="6704"/>
                  </a:lnTo>
                  <a:lnTo>
                    <a:pt x="5799" y="10049"/>
                  </a:lnTo>
                  <a:lnTo>
                    <a:pt x="5799" y="3346"/>
                  </a:lnTo>
                  <a:lnTo>
                    <a:pt x="1"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0"/>
            <p:cNvSpPr/>
            <p:nvPr/>
          </p:nvSpPr>
          <p:spPr>
            <a:xfrm>
              <a:off x="4572000" y="3535930"/>
              <a:ext cx="218363" cy="377654"/>
            </a:xfrm>
            <a:custGeom>
              <a:rect b="b" l="l" r="r" t="t"/>
              <a:pathLst>
                <a:path extrusionOk="0" h="10050" w="5811">
                  <a:moveTo>
                    <a:pt x="5810" y="1"/>
                  </a:moveTo>
                  <a:lnTo>
                    <a:pt x="0" y="3346"/>
                  </a:lnTo>
                  <a:lnTo>
                    <a:pt x="0" y="10049"/>
                  </a:lnTo>
                  <a:lnTo>
                    <a:pt x="5810" y="6704"/>
                  </a:lnTo>
                  <a:lnTo>
                    <a:pt x="5810"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0"/>
            <p:cNvSpPr/>
            <p:nvPr/>
          </p:nvSpPr>
          <p:spPr>
            <a:xfrm>
              <a:off x="3669150" y="2619211"/>
              <a:ext cx="436237" cy="251920"/>
            </a:xfrm>
            <a:custGeom>
              <a:rect b="b" l="l" r="r" t="t"/>
              <a:pathLst>
                <a:path extrusionOk="0" h="6704" w="11609">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0"/>
            <p:cNvSpPr/>
            <p:nvPr/>
          </p:nvSpPr>
          <p:spPr>
            <a:xfrm>
              <a:off x="3669150" y="2744943"/>
              <a:ext cx="218363" cy="378105"/>
            </a:xfrm>
            <a:custGeom>
              <a:rect b="b" l="l" r="r" t="t"/>
              <a:pathLst>
                <a:path extrusionOk="0" h="10062" w="5811">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0"/>
            <p:cNvSpPr/>
            <p:nvPr/>
          </p:nvSpPr>
          <p:spPr>
            <a:xfrm>
              <a:off x="3887469" y="2744943"/>
              <a:ext cx="217912" cy="378105"/>
            </a:xfrm>
            <a:custGeom>
              <a:rect b="b" l="l" r="r" t="t"/>
              <a:pathLst>
                <a:path extrusionOk="0" h="10062" w="5799">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0"/>
            <p:cNvSpPr/>
            <p:nvPr/>
          </p:nvSpPr>
          <p:spPr>
            <a:xfrm>
              <a:off x="4011397" y="2816977"/>
              <a:ext cx="436726" cy="251920"/>
            </a:xfrm>
            <a:custGeom>
              <a:rect b="b" l="l" r="r" t="t"/>
              <a:pathLst>
                <a:path extrusionOk="0" h="6704" w="11622">
                  <a:moveTo>
                    <a:pt x="5811" y="6703"/>
                  </a:moveTo>
                  <a:lnTo>
                    <a:pt x="1" y="3346"/>
                  </a:lnTo>
                  <a:lnTo>
                    <a:pt x="5811" y="0"/>
                  </a:lnTo>
                  <a:lnTo>
                    <a:pt x="11621"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0"/>
            <p:cNvSpPr/>
            <p:nvPr/>
          </p:nvSpPr>
          <p:spPr>
            <a:xfrm>
              <a:off x="4011397" y="2942671"/>
              <a:ext cx="218363" cy="378105"/>
            </a:xfrm>
            <a:custGeom>
              <a:rect b="b" l="l" r="r" t="t"/>
              <a:pathLst>
                <a:path extrusionOk="0" h="10062" w="5811">
                  <a:moveTo>
                    <a:pt x="1" y="1"/>
                  </a:moveTo>
                  <a:lnTo>
                    <a:pt x="1" y="6704"/>
                  </a:lnTo>
                  <a:lnTo>
                    <a:pt x="5811" y="10062"/>
                  </a:lnTo>
                  <a:lnTo>
                    <a:pt x="5811" y="3358"/>
                  </a:lnTo>
                  <a:lnTo>
                    <a:pt x="1"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0"/>
            <p:cNvSpPr/>
            <p:nvPr/>
          </p:nvSpPr>
          <p:spPr>
            <a:xfrm>
              <a:off x="4229716" y="2942671"/>
              <a:ext cx="218400" cy="378105"/>
            </a:xfrm>
            <a:custGeom>
              <a:rect b="b" l="l" r="r" t="t"/>
              <a:pathLst>
                <a:path extrusionOk="0" h="10062" w="5812">
                  <a:moveTo>
                    <a:pt x="5811" y="1"/>
                  </a:moveTo>
                  <a:lnTo>
                    <a:pt x="1" y="3358"/>
                  </a:lnTo>
                  <a:lnTo>
                    <a:pt x="1" y="10062"/>
                  </a:lnTo>
                  <a:lnTo>
                    <a:pt x="5811" y="6704"/>
                  </a:lnTo>
                  <a:lnTo>
                    <a:pt x="5811"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0"/>
            <p:cNvSpPr/>
            <p:nvPr/>
          </p:nvSpPr>
          <p:spPr>
            <a:xfrm>
              <a:off x="4354094" y="3014705"/>
              <a:ext cx="436275" cy="251920"/>
            </a:xfrm>
            <a:custGeom>
              <a:rect b="b" l="l" r="r" t="t"/>
              <a:pathLst>
                <a:path extrusionOk="0" h="6704" w="11610">
                  <a:moveTo>
                    <a:pt x="5799" y="6704"/>
                  </a:moveTo>
                  <a:lnTo>
                    <a:pt x="1" y="3346"/>
                  </a:lnTo>
                  <a:lnTo>
                    <a:pt x="5799" y="1"/>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0"/>
            <p:cNvSpPr/>
            <p:nvPr/>
          </p:nvSpPr>
          <p:spPr>
            <a:xfrm>
              <a:off x="4354094" y="3140436"/>
              <a:ext cx="217950" cy="377654"/>
            </a:xfrm>
            <a:custGeom>
              <a:rect b="b" l="l" r="r" t="t"/>
              <a:pathLst>
                <a:path extrusionOk="0" h="10050" w="5800">
                  <a:moveTo>
                    <a:pt x="1" y="0"/>
                  </a:moveTo>
                  <a:lnTo>
                    <a:pt x="1" y="6704"/>
                  </a:lnTo>
                  <a:lnTo>
                    <a:pt x="5799" y="10049"/>
                  </a:lnTo>
                  <a:lnTo>
                    <a:pt x="5799" y="3358"/>
                  </a:lnTo>
                  <a:lnTo>
                    <a:pt x="1"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0"/>
            <p:cNvSpPr/>
            <p:nvPr/>
          </p:nvSpPr>
          <p:spPr>
            <a:xfrm>
              <a:off x="4572000" y="3140436"/>
              <a:ext cx="218363" cy="377654"/>
            </a:xfrm>
            <a:custGeom>
              <a:rect b="b" l="l" r="r" t="t"/>
              <a:pathLst>
                <a:path extrusionOk="0" h="10050" w="5811">
                  <a:moveTo>
                    <a:pt x="5810" y="0"/>
                  </a:moveTo>
                  <a:lnTo>
                    <a:pt x="0" y="3358"/>
                  </a:lnTo>
                  <a:lnTo>
                    <a:pt x="0" y="10049"/>
                  </a:lnTo>
                  <a:lnTo>
                    <a:pt x="5810" y="6704"/>
                  </a:lnTo>
                  <a:lnTo>
                    <a:pt x="5810"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0"/>
            <p:cNvSpPr/>
            <p:nvPr/>
          </p:nvSpPr>
          <p:spPr>
            <a:xfrm>
              <a:off x="3669150" y="2223718"/>
              <a:ext cx="436237" cy="251920"/>
            </a:xfrm>
            <a:custGeom>
              <a:rect b="b" l="l" r="r" t="t"/>
              <a:pathLst>
                <a:path extrusionOk="0" h="6704" w="11609">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0"/>
            <p:cNvSpPr/>
            <p:nvPr/>
          </p:nvSpPr>
          <p:spPr>
            <a:xfrm>
              <a:off x="3669150" y="2349900"/>
              <a:ext cx="218363" cy="377616"/>
            </a:xfrm>
            <a:custGeom>
              <a:rect b="b" l="l" r="r" t="t"/>
              <a:pathLst>
                <a:path extrusionOk="0" h="10049" w="5811">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0"/>
            <p:cNvSpPr/>
            <p:nvPr/>
          </p:nvSpPr>
          <p:spPr>
            <a:xfrm>
              <a:off x="3887469" y="2349900"/>
              <a:ext cx="217912" cy="377616"/>
            </a:xfrm>
            <a:custGeom>
              <a:rect b="b" l="l" r="r" t="t"/>
              <a:pathLst>
                <a:path extrusionOk="0" h="10049" w="5799">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0"/>
            <p:cNvSpPr/>
            <p:nvPr/>
          </p:nvSpPr>
          <p:spPr>
            <a:xfrm>
              <a:off x="4011397" y="2421483"/>
              <a:ext cx="436726" cy="251920"/>
            </a:xfrm>
            <a:custGeom>
              <a:rect b="b" l="l" r="r" t="t"/>
              <a:pathLst>
                <a:path extrusionOk="0" h="6704" w="11622">
                  <a:moveTo>
                    <a:pt x="5811" y="6703"/>
                  </a:moveTo>
                  <a:lnTo>
                    <a:pt x="1" y="3358"/>
                  </a:lnTo>
                  <a:lnTo>
                    <a:pt x="5811" y="0"/>
                  </a:lnTo>
                  <a:lnTo>
                    <a:pt x="11621"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0"/>
            <p:cNvSpPr/>
            <p:nvPr/>
          </p:nvSpPr>
          <p:spPr>
            <a:xfrm>
              <a:off x="4011397" y="2547628"/>
              <a:ext cx="218363" cy="377654"/>
            </a:xfrm>
            <a:custGeom>
              <a:rect b="b" l="l" r="r" t="t"/>
              <a:pathLst>
                <a:path extrusionOk="0" h="10050" w="5811">
                  <a:moveTo>
                    <a:pt x="1" y="1"/>
                  </a:moveTo>
                  <a:lnTo>
                    <a:pt x="1" y="6704"/>
                  </a:lnTo>
                  <a:lnTo>
                    <a:pt x="5811" y="10050"/>
                  </a:lnTo>
                  <a:lnTo>
                    <a:pt x="5811" y="3346"/>
                  </a:lnTo>
                  <a:lnTo>
                    <a:pt x="1"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0"/>
            <p:cNvSpPr/>
            <p:nvPr/>
          </p:nvSpPr>
          <p:spPr>
            <a:xfrm>
              <a:off x="4229716" y="2547628"/>
              <a:ext cx="218400" cy="377654"/>
            </a:xfrm>
            <a:custGeom>
              <a:rect b="b" l="l" r="r" t="t"/>
              <a:pathLst>
                <a:path extrusionOk="0" h="10050" w="5812">
                  <a:moveTo>
                    <a:pt x="5811" y="1"/>
                  </a:moveTo>
                  <a:lnTo>
                    <a:pt x="1" y="3346"/>
                  </a:lnTo>
                  <a:lnTo>
                    <a:pt x="1" y="10050"/>
                  </a:lnTo>
                  <a:lnTo>
                    <a:pt x="5811" y="6704"/>
                  </a:lnTo>
                  <a:lnTo>
                    <a:pt x="5811"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0"/>
            <p:cNvSpPr/>
            <p:nvPr/>
          </p:nvSpPr>
          <p:spPr>
            <a:xfrm>
              <a:off x="4354094" y="2619211"/>
              <a:ext cx="436275" cy="251920"/>
            </a:xfrm>
            <a:custGeom>
              <a:rect b="b" l="l" r="r" t="t"/>
              <a:pathLst>
                <a:path extrusionOk="0" h="6704" w="11610">
                  <a:moveTo>
                    <a:pt x="5799" y="6704"/>
                  </a:moveTo>
                  <a:lnTo>
                    <a:pt x="1" y="3346"/>
                  </a:lnTo>
                  <a:lnTo>
                    <a:pt x="5799" y="1"/>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0"/>
            <p:cNvSpPr/>
            <p:nvPr/>
          </p:nvSpPr>
          <p:spPr>
            <a:xfrm>
              <a:off x="4354094" y="2744943"/>
              <a:ext cx="217950" cy="378105"/>
            </a:xfrm>
            <a:custGeom>
              <a:rect b="b" l="l" r="r" t="t"/>
              <a:pathLst>
                <a:path extrusionOk="0" h="10062" w="5800">
                  <a:moveTo>
                    <a:pt x="1" y="0"/>
                  </a:moveTo>
                  <a:lnTo>
                    <a:pt x="1" y="6704"/>
                  </a:lnTo>
                  <a:lnTo>
                    <a:pt x="5799" y="10061"/>
                  </a:lnTo>
                  <a:lnTo>
                    <a:pt x="5799" y="3358"/>
                  </a:lnTo>
                  <a:lnTo>
                    <a:pt x="1"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0"/>
            <p:cNvSpPr/>
            <p:nvPr/>
          </p:nvSpPr>
          <p:spPr>
            <a:xfrm>
              <a:off x="4572000" y="2744943"/>
              <a:ext cx="218363" cy="378105"/>
            </a:xfrm>
            <a:custGeom>
              <a:rect b="b" l="l" r="r" t="t"/>
              <a:pathLst>
                <a:path extrusionOk="0" h="10062" w="5811">
                  <a:moveTo>
                    <a:pt x="5810" y="0"/>
                  </a:moveTo>
                  <a:lnTo>
                    <a:pt x="0" y="3358"/>
                  </a:lnTo>
                  <a:lnTo>
                    <a:pt x="0" y="10061"/>
                  </a:lnTo>
                  <a:lnTo>
                    <a:pt x="5810" y="6704"/>
                  </a:lnTo>
                  <a:lnTo>
                    <a:pt x="5810"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3" name="Google Shape;733;p20"/>
          <p:cNvSpPr txBox="1"/>
          <p:nvPr/>
        </p:nvSpPr>
        <p:spPr>
          <a:xfrm>
            <a:off x="3535325" y="1182850"/>
            <a:ext cx="42711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500">
                <a:solidFill>
                  <a:srgbClr val="222222"/>
                </a:solidFill>
                <a:highlight>
                  <a:srgbClr val="FFFFFF"/>
                </a:highlight>
              </a:rPr>
              <a:t>The Vault project will enable students to easily manage and access their placement documents, resulting in improved organization and better preparation for placement opportunities.</a:t>
            </a:r>
            <a:endParaRPr b="1"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21"/>
          <p:cNvSpPr txBox="1"/>
          <p:nvPr>
            <p:ph type="title"/>
          </p:nvPr>
        </p:nvSpPr>
        <p:spPr>
          <a:xfrm>
            <a:off x="514775" y="300700"/>
            <a:ext cx="8114400" cy="51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Each Members Contribution</a:t>
            </a:r>
            <a:endParaRPr/>
          </a:p>
        </p:txBody>
      </p:sp>
      <p:grpSp>
        <p:nvGrpSpPr>
          <p:cNvPr id="739" name="Google Shape;739;p21"/>
          <p:cNvGrpSpPr/>
          <p:nvPr/>
        </p:nvGrpSpPr>
        <p:grpSpPr>
          <a:xfrm>
            <a:off x="1047817" y="1158425"/>
            <a:ext cx="2532953" cy="3574389"/>
            <a:chOff x="1047817" y="1158425"/>
            <a:chExt cx="2532953" cy="3574389"/>
          </a:xfrm>
        </p:grpSpPr>
        <p:sp>
          <p:nvSpPr>
            <p:cNvPr id="740" name="Google Shape;740;p21"/>
            <p:cNvSpPr/>
            <p:nvPr/>
          </p:nvSpPr>
          <p:spPr>
            <a:xfrm>
              <a:off x="2444996" y="1158425"/>
              <a:ext cx="801628" cy="1427472"/>
            </a:xfrm>
            <a:custGeom>
              <a:rect b="b" l="l" r="r" t="t"/>
              <a:pathLst>
                <a:path extrusionOk="0" h="43697" w="24539">
                  <a:moveTo>
                    <a:pt x="11787" y="43696"/>
                  </a:moveTo>
                  <a:cubicBezTo>
                    <a:pt x="10751" y="43661"/>
                    <a:pt x="10406" y="42839"/>
                    <a:pt x="10406" y="41458"/>
                  </a:cubicBezTo>
                  <a:cubicBezTo>
                    <a:pt x="10430" y="30897"/>
                    <a:pt x="10430" y="20336"/>
                    <a:pt x="10418" y="9788"/>
                  </a:cubicBezTo>
                  <a:lnTo>
                    <a:pt x="10418" y="8585"/>
                  </a:lnTo>
                  <a:cubicBezTo>
                    <a:pt x="10108" y="9097"/>
                    <a:pt x="9906" y="9418"/>
                    <a:pt x="9716" y="9740"/>
                  </a:cubicBezTo>
                  <a:cubicBezTo>
                    <a:pt x="7489" y="13586"/>
                    <a:pt x="5263" y="17431"/>
                    <a:pt x="3048" y="21265"/>
                  </a:cubicBezTo>
                  <a:cubicBezTo>
                    <a:pt x="2488" y="22218"/>
                    <a:pt x="1869" y="22801"/>
                    <a:pt x="1107" y="22825"/>
                  </a:cubicBezTo>
                  <a:cubicBezTo>
                    <a:pt x="452" y="22837"/>
                    <a:pt x="0" y="22408"/>
                    <a:pt x="12" y="21551"/>
                  </a:cubicBezTo>
                  <a:cubicBezTo>
                    <a:pt x="36" y="20896"/>
                    <a:pt x="191" y="20003"/>
                    <a:pt x="524" y="19408"/>
                  </a:cubicBezTo>
                  <a:cubicBezTo>
                    <a:pt x="3953" y="13395"/>
                    <a:pt x="7406" y="7418"/>
                    <a:pt x="10894" y="1453"/>
                  </a:cubicBezTo>
                  <a:cubicBezTo>
                    <a:pt x="11144" y="1048"/>
                    <a:pt x="11490" y="715"/>
                    <a:pt x="11787" y="346"/>
                  </a:cubicBezTo>
                  <a:lnTo>
                    <a:pt x="12549" y="1"/>
                  </a:lnTo>
                  <a:cubicBezTo>
                    <a:pt x="13002" y="203"/>
                    <a:pt x="13478" y="334"/>
                    <a:pt x="13871" y="644"/>
                  </a:cubicBezTo>
                  <a:cubicBezTo>
                    <a:pt x="17169" y="3251"/>
                    <a:pt x="20443" y="5894"/>
                    <a:pt x="23729" y="8526"/>
                  </a:cubicBezTo>
                  <a:cubicBezTo>
                    <a:pt x="24277" y="8966"/>
                    <a:pt x="24539" y="9633"/>
                    <a:pt x="24289" y="10704"/>
                  </a:cubicBezTo>
                  <a:cubicBezTo>
                    <a:pt x="24063" y="11681"/>
                    <a:pt x="23563" y="12419"/>
                    <a:pt x="22848" y="12883"/>
                  </a:cubicBezTo>
                  <a:cubicBezTo>
                    <a:pt x="22134" y="13336"/>
                    <a:pt x="21646" y="13133"/>
                    <a:pt x="21169" y="12752"/>
                  </a:cubicBezTo>
                  <a:cubicBezTo>
                    <a:pt x="19014" y="10990"/>
                    <a:pt x="16847" y="9252"/>
                    <a:pt x="14680" y="7502"/>
                  </a:cubicBezTo>
                  <a:cubicBezTo>
                    <a:pt x="14490" y="7323"/>
                    <a:pt x="14311" y="7132"/>
                    <a:pt x="14145" y="6942"/>
                  </a:cubicBezTo>
                  <a:lnTo>
                    <a:pt x="13930" y="7121"/>
                  </a:lnTo>
                  <a:lnTo>
                    <a:pt x="13930" y="8085"/>
                  </a:lnTo>
                  <a:cubicBezTo>
                    <a:pt x="13930" y="18682"/>
                    <a:pt x="13907" y="29278"/>
                    <a:pt x="13942" y="39851"/>
                  </a:cubicBezTo>
                  <a:cubicBezTo>
                    <a:pt x="13942" y="41244"/>
                    <a:pt x="13573" y="42351"/>
                    <a:pt x="12549" y="43351"/>
                  </a:cubicBez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1"/>
            <p:cNvSpPr/>
            <p:nvPr/>
          </p:nvSpPr>
          <p:spPr>
            <a:xfrm>
              <a:off x="1047817" y="2283181"/>
              <a:ext cx="1538345" cy="1835750"/>
            </a:xfrm>
            <a:custGeom>
              <a:rect b="b" l="l" r="r" t="t"/>
              <a:pathLst>
                <a:path extrusionOk="0" h="56195" w="47091">
                  <a:moveTo>
                    <a:pt x="46352" y="1"/>
                  </a:moveTo>
                  <a:cubicBezTo>
                    <a:pt x="46138" y="1"/>
                    <a:pt x="45890" y="72"/>
                    <a:pt x="45626" y="224"/>
                  </a:cubicBezTo>
                  <a:lnTo>
                    <a:pt x="24659" y="12333"/>
                  </a:lnTo>
                  <a:lnTo>
                    <a:pt x="1465" y="25727"/>
                  </a:lnTo>
                  <a:cubicBezTo>
                    <a:pt x="656" y="26179"/>
                    <a:pt x="1" y="27227"/>
                    <a:pt x="1" y="28025"/>
                  </a:cubicBezTo>
                  <a:lnTo>
                    <a:pt x="1" y="55350"/>
                  </a:lnTo>
                  <a:cubicBezTo>
                    <a:pt x="1" y="55893"/>
                    <a:pt x="295" y="56195"/>
                    <a:pt x="734" y="56195"/>
                  </a:cubicBezTo>
                  <a:cubicBezTo>
                    <a:pt x="949" y="56195"/>
                    <a:pt x="1199" y="56122"/>
                    <a:pt x="1465" y="55969"/>
                  </a:cubicBezTo>
                  <a:lnTo>
                    <a:pt x="16491" y="47301"/>
                  </a:lnTo>
                  <a:lnTo>
                    <a:pt x="45626" y="30478"/>
                  </a:lnTo>
                  <a:cubicBezTo>
                    <a:pt x="46435" y="30013"/>
                    <a:pt x="47090" y="28977"/>
                    <a:pt x="47090" y="28168"/>
                  </a:cubicBezTo>
                  <a:lnTo>
                    <a:pt x="47090" y="843"/>
                  </a:lnTo>
                  <a:cubicBezTo>
                    <a:pt x="47090" y="306"/>
                    <a:pt x="46793" y="1"/>
                    <a:pt x="46352" y="1"/>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1"/>
            <p:cNvSpPr/>
            <p:nvPr/>
          </p:nvSpPr>
          <p:spPr>
            <a:xfrm>
              <a:off x="1055233" y="2281548"/>
              <a:ext cx="1538313" cy="1851398"/>
            </a:xfrm>
            <a:custGeom>
              <a:rect b="b" l="l" r="r" t="t"/>
              <a:pathLst>
                <a:path extrusionOk="0" h="56674" w="47090">
                  <a:moveTo>
                    <a:pt x="0" y="28265"/>
                  </a:moveTo>
                  <a:lnTo>
                    <a:pt x="0" y="55590"/>
                  </a:lnTo>
                  <a:cubicBezTo>
                    <a:pt x="0" y="56388"/>
                    <a:pt x="655" y="56674"/>
                    <a:pt x="1465" y="56209"/>
                  </a:cubicBezTo>
                  <a:lnTo>
                    <a:pt x="16490" y="47530"/>
                  </a:lnTo>
                  <a:lnTo>
                    <a:pt x="45625" y="30718"/>
                  </a:lnTo>
                  <a:cubicBezTo>
                    <a:pt x="46435" y="30254"/>
                    <a:pt x="47089" y="29206"/>
                    <a:pt x="47089" y="28408"/>
                  </a:cubicBezTo>
                  <a:lnTo>
                    <a:pt x="47089" y="1084"/>
                  </a:lnTo>
                  <a:cubicBezTo>
                    <a:pt x="47089" y="274"/>
                    <a:pt x="46435" y="0"/>
                    <a:pt x="45625" y="464"/>
                  </a:cubicBezTo>
                  <a:lnTo>
                    <a:pt x="24658" y="12573"/>
                  </a:lnTo>
                  <a:lnTo>
                    <a:pt x="1465" y="25968"/>
                  </a:lnTo>
                  <a:cubicBezTo>
                    <a:pt x="655" y="26420"/>
                    <a:pt x="0" y="27456"/>
                    <a:pt x="0" y="28265"/>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1"/>
            <p:cNvSpPr/>
            <p:nvPr/>
          </p:nvSpPr>
          <p:spPr>
            <a:xfrm>
              <a:off x="1062616" y="2287754"/>
              <a:ext cx="1538313" cy="1851431"/>
            </a:xfrm>
            <a:custGeom>
              <a:rect b="b" l="l" r="r" t="t"/>
              <a:pathLst>
                <a:path extrusionOk="0" h="56675" w="47090">
                  <a:moveTo>
                    <a:pt x="0" y="28266"/>
                  </a:moveTo>
                  <a:lnTo>
                    <a:pt x="0" y="55591"/>
                  </a:lnTo>
                  <a:cubicBezTo>
                    <a:pt x="0" y="56388"/>
                    <a:pt x="655" y="56674"/>
                    <a:pt x="1465" y="56210"/>
                  </a:cubicBezTo>
                  <a:lnTo>
                    <a:pt x="16502" y="47530"/>
                  </a:lnTo>
                  <a:lnTo>
                    <a:pt x="45625" y="30707"/>
                  </a:lnTo>
                  <a:cubicBezTo>
                    <a:pt x="46435" y="30242"/>
                    <a:pt x="47090" y="29207"/>
                    <a:pt x="47090" y="28409"/>
                  </a:cubicBezTo>
                  <a:lnTo>
                    <a:pt x="47090" y="1084"/>
                  </a:lnTo>
                  <a:cubicBezTo>
                    <a:pt x="47090" y="274"/>
                    <a:pt x="46435" y="1"/>
                    <a:pt x="45625" y="465"/>
                  </a:cubicBezTo>
                  <a:lnTo>
                    <a:pt x="24658" y="12562"/>
                  </a:lnTo>
                  <a:lnTo>
                    <a:pt x="1465" y="25956"/>
                  </a:lnTo>
                  <a:cubicBezTo>
                    <a:pt x="655" y="26420"/>
                    <a:pt x="0" y="27456"/>
                    <a:pt x="0" y="28266"/>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1"/>
            <p:cNvSpPr/>
            <p:nvPr/>
          </p:nvSpPr>
          <p:spPr>
            <a:xfrm>
              <a:off x="1101176" y="2362981"/>
              <a:ext cx="1460139" cy="1704394"/>
            </a:xfrm>
            <a:custGeom>
              <a:rect b="b" l="l" r="r" t="t"/>
              <a:pathLst>
                <a:path extrusionOk="0" h="52174" w="44697">
                  <a:moveTo>
                    <a:pt x="44697" y="0"/>
                  </a:moveTo>
                  <a:lnTo>
                    <a:pt x="1" y="25837"/>
                  </a:lnTo>
                  <a:lnTo>
                    <a:pt x="1" y="52173"/>
                  </a:lnTo>
                  <a:lnTo>
                    <a:pt x="44673" y="26194"/>
                  </a:lnTo>
                  <a:lnTo>
                    <a:pt x="44697"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1"/>
            <p:cNvSpPr/>
            <p:nvPr/>
          </p:nvSpPr>
          <p:spPr>
            <a:xfrm>
              <a:off x="1105769" y="2375661"/>
              <a:ext cx="1460531" cy="1692732"/>
            </a:xfrm>
            <a:custGeom>
              <a:rect b="b" l="l" r="r" t="t"/>
              <a:pathLst>
                <a:path extrusionOk="0" h="51817" w="44709">
                  <a:moveTo>
                    <a:pt x="1" y="25801"/>
                  </a:moveTo>
                  <a:lnTo>
                    <a:pt x="1" y="51661"/>
                  </a:lnTo>
                  <a:cubicBezTo>
                    <a:pt x="1" y="51757"/>
                    <a:pt x="108" y="51816"/>
                    <a:pt x="203" y="51769"/>
                  </a:cubicBezTo>
                  <a:lnTo>
                    <a:pt x="44637" y="26075"/>
                  </a:lnTo>
                  <a:cubicBezTo>
                    <a:pt x="44685" y="26063"/>
                    <a:pt x="44709" y="26015"/>
                    <a:pt x="44709" y="25968"/>
                  </a:cubicBezTo>
                  <a:lnTo>
                    <a:pt x="44673" y="167"/>
                  </a:lnTo>
                  <a:cubicBezTo>
                    <a:pt x="44673" y="60"/>
                    <a:pt x="44566" y="0"/>
                    <a:pt x="44471" y="48"/>
                  </a:cubicBezTo>
                  <a:lnTo>
                    <a:pt x="72" y="25682"/>
                  </a:lnTo>
                  <a:cubicBezTo>
                    <a:pt x="25" y="25706"/>
                    <a:pt x="1" y="25754"/>
                    <a:pt x="1" y="2580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1"/>
            <p:cNvSpPr/>
            <p:nvPr/>
          </p:nvSpPr>
          <p:spPr>
            <a:xfrm>
              <a:off x="1817940" y="2742052"/>
              <a:ext cx="27245" cy="35804"/>
            </a:xfrm>
            <a:custGeom>
              <a:rect b="b" l="l" r="r" t="t"/>
              <a:pathLst>
                <a:path extrusionOk="0" h="1096" w="834">
                  <a:moveTo>
                    <a:pt x="0" y="786"/>
                  </a:moveTo>
                  <a:cubicBezTo>
                    <a:pt x="36" y="512"/>
                    <a:pt x="191" y="274"/>
                    <a:pt x="417" y="131"/>
                  </a:cubicBezTo>
                  <a:cubicBezTo>
                    <a:pt x="655" y="0"/>
                    <a:pt x="834" y="71"/>
                    <a:pt x="834" y="310"/>
                  </a:cubicBezTo>
                  <a:cubicBezTo>
                    <a:pt x="810" y="583"/>
                    <a:pt x="655" y="822"/>
                    <a:pt x="417" y="964"/>
                  </a:cubicBezTo>
                  <a:cubicBezTo>
                    <a:pt x="191" y="1095"/>
                    <a:pt x="0" y="1012"/>
                    <a:pt x="0" y="786"/>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1"/>
            <p:cNvSpPr/>
            <p:nvPr/>
          </p:nvSpPr>
          <p:spPr>
            <a:xfrm>
              <a:off x="1814883" y="2741883"/>
              <a:ext cx="15615" cy="17640"/>
            </a:xfrm>
            <a:custGeom>
              <a:rect b="b" l="l" r="r" t="t"/>
              <a:pathLst>
                <a:path extrusionOk="0" h="540" w="478">
                  <a:moveTo>
                    <a:pt x="353" y="0"/>
                  </a:moveTo>
                  <a:cubicBezTo>
                    <a:pt x="319" y="0"/>
                    <a:pt x="280" y="11"/>
                    <a:pt x="239" y="34"/>
                  </a:cubicBezTo>
                  <a:cubicBezTo>
                    <a:pt x="108" y="117"/>
                    <a:pt x="25" y="248"/>
                    <a:pt x="1" y="403"/>
                  </a:cubicBezTo>
                  <a:cubicBezTo>
                    <a:pt x="1" y="489"/>
                    <a:pt x="48" y="539"/>
                    <a:pt x="117" y="539"/>
                  </a:cubicBezTo>
                  <a:cubicBezTo>
                    <a:pt x="153" y="539"/>
                    <a:pt x="195" y="526"/>
                    <a:pt x="239" y="498"/>
                  </a:cubicBezTo>
                  <a:cubicBezTo>
                    <a:pt x="370" y="427"/>
                    <a:pt x="453" y="284"/>
                    <a:pt x="477" y="141"/>
                  </a:cubicBezTo>
                  <a:cubicBezTo>
                    <a:pt x="477" y="51"/>
                    <a:pt x="427" y="0"/>
                    <a:pt x="353" y="0"/>
                  </a:cubicBezTo>
                  <a:close/>
                </a:path>
              </a:pathLst>
            </a:custGeom>
            <a:gradFill>
              <a:gsLst>
                <a:gs pos="0">
                  <a:schemeClr val="accent1"/>
                </a:gs>
                <a:gs pos="100000">
                  <a:schemeClr val="dk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1"/>
            <p:cNvSpPr/>
            <p:nvPr/>
          </p:nvSpPr>
          <p:spPr>
            <a:xfrm>
              <a:off x="1096145" y="3257529"/>
              <a:ext cx="2484625" cy="1443413"/>
            </a:xfrm>
            <a:custGeom>
              <a:rect b="b" l="l" r="r" t="t"/>
              <a:pathLst>
                <a:path extrusionOk="0" h="44185" w="76058">
                  <a:moveTo>
                    <a:pt x="0" y="26885"/>
                  </a:moveTo>
                  <a:lnTo>
                    <a:pt x="0" y="26968"/>
                  </a:lnTo>
                  <a:cubicBezTo>
                    <a:pt x="12" y="27313"/>
                    <a:pt x="238" y="27659"/>
                    <a:pt x="691" y="27921"/>
                  </a:cubicBezTo>
                  <a:lnTo>
                    <a:pt x="27932" y="43649"/>
                  </a:lnTo>
                  <a:cubicBezTo>
                    <a:pt x="28873" y="44185"/>
                    <a:pt x="30397" y="44185"/>
                    <a:pt x="31337" y="43649"/>
                  </a:cubicBezTo>
                  <a:lnTo>
                    <a:pt x="75355" y="18229"/>
                  </a:lnTo>
                  <a:cubicBezTo>
                    <a:pt x="75819" y="17967"/>
                    <a:pt x="76045" y="17634"/>
                    <a:pt x="76057" y="17288"/>
                  </a:cubicBezTo>
                  <a:lnTo>
                    <a:pt x="76057" y="17205"/>
                  </a:lnTo>
                  <a:cubicBezTo>
                    <a:pt x="76045" y="16872"/>
                    <a:pt x="75807" y="16526"/>
                    <a:pt x="75355" y="16264"/>
                  </a:cubicBezTo>
                  <a:lnTo>
                    <a:pt x="48125" y="548"/>
                  </a:lnTo>
                  <a:cubicBezTo>
                    <a:pt x="47185" y="1"/>
                    <a:pt x="45661" y="1"/>
                    <a:pt x="44720" y="548"/>
                  </a:cubicBezTo>
                  <a:lnTo>
                    <a:pt x="691" y="25956"/>
                  </a:lnTo>
                  <a:cubicBezTo>
                    <a:pt x="250" y="26218"/>
                    <a:pt x="12" y="26551"/>
                    <a:pt x="0" y="26885"/>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1"/>
            <p:cNvSpPr/>
            <p:nvPr/>
          </p:nvSpPr>
          <p:spPr>
            <a:xfrm>
              <a:off x="1287116" y="3359808"/>
              <a:ext cx="1874363" cy="1085606"/>
            </a:xfrm>
            <a:custGeom>
              <a:rect b="b" l="l" r="r" t="t"/>
              <a:pathLst>
                <a:path extrusionOk="0" h="33232" w="57377">
                  <a:moveTo>
                    <a:pt x="60" y="23468"/>
                  </a:moveTo>
                  <a:cubicBezTo>
                    <a:pt x="119" y="23670"/>
                    <a:pt x="262" y="23837"/>
                    <a:pt x="464" y="23932"/>
                  </a:cubicBezTo>
                  <a:lnTo>
                    <a:pt x="16014" y="32910"/>
                  </a:lnTo>
                  <a:cubicBezTo>
                    <a:pt x="16633" y="33231"/>
                    <a:pt x="17383" y="33231"/>
                    <a:pt x="18002" y="32910"/>
                  </a:cubicBezTo>
                  <a:lnTo>
                    <a:pt x="56924" y="10443"/>
                  </a:lnTo>
                  <a:cubicBezTo>
                    <a:pt x="57114" y="10347"/>
                    <a:pt x="57257" y="10181"/>
                    <a:pt x="57317" y="9966"/>
                  </a:cubicBezTo>
                  <a:cubicBezTo>
                    <a:pt x="57376" y="9728"/>
                    <a:pt x="57245" y="9478"/>
                    <a:pt x="56924" y="9288"/>
                  </a:cubicBezTo>
                  <a:lnTo>
                    <a:pt x="41374" y="310"/>
                  </a:lnTo>
                  <a:cubicBezTo>
                    <a:pt x="40743" y="1"/>
                    <a:pt x="40005" y="1"/>
                    <a:pt x="39386" y="310"/>
                  </a:cubicBezTo>
                  <a:lnTo>
                    <a:pt x="464" y="22789"/>
                  </a:lnTo>
                  <a:cubicBezTo>
                    <a:pt x="143" y="22968"/>
                    <a:pt x="0" y="23218"/>
                    <a:pt x="60" y="23468"/>
                  </a:cubicBezTo>
                  <a:close/>
                </a:path>
              </a:pathLst>
            </a:custGeom>
            <a:gradFill>
              <a:gsLst>
                <a:gs pos="0">
                  <a:schemeClr val="accent1"/>
                </a:gs>
                <a:gs pos="100000">
                  <a:schemeClr val="dk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1"/>
            <p:cNvSpPr/>
            <p:nvPr/>
          </p:nvSpPr>
          <p:spPr>
            <a:xfrm>
              <a:off x="2306129" y="3952548"/>
              <a:ext cx="717640" cy="415433"/>
            </a:xfrm>
            <a:custGeom>
              <a:rect b="b" l="l" r="r" t="t"/>
              <a:pathLst>
                <a:path extrusionOk="0" h="12717" w="21968">
                  <a:moveTo>
                    <a:pt x="36" y="7835"/>
                  </a:moveTo>
                  <a:cubicBezTo>
                    <a:pt x="60" y="7931"/>
                    <a:pt x="131" y="8002"/>
                    <a:pt x="215" y="8038"/>
                  </a:cubicBezTo>
                  <a:lnTo>
                    <a:pt x="8073" y="12574"/>
                  </a:lnTo>
                  <a:cubicBezTo>
                    <a:pt x="8359" y="12717"/>
                    <a:pt x="8692" y="12717"/>
                    <a:pt x="8978" y="12574"/>
                  </a:cubicBezTo>
                  <a:lnTo>
                    <a:pt x="21753" y="5204"/>
                  </a:lnTo>
                  <a:cubicBezTo>
                    <a:pt x="21837" y="5156"/>
                    <a:pt x="21896" y="5085"/>
                    <a:pt x="21932" y="5002"/>
                  </a:cubicBezTo>
                  <a:cubicBezTo>
                    <a:pt x="21968" y="4883"/>
                    <a:pt x="21908" y="4763"/>
                    <a:pt x="21753" y="4680"/>
                  </a:cubicBezTo>
                  <a:lnTo>
                    <a:pt x="13895" y="144"/>
                  </a:lnTo>
                  <a:cubicBezTo>
                    <a:pt x="13609" y="1"/>
                    <a:pt x="13276" y="1"/>
                    <a:pt x="12990" y="144"/>
                  </a:cubicBezTo>
                  <a:lnTo>
                    <a:pt x="215" y="7514"/>
                  </a:lnTo>
                  <a:cubicBezTo>
                    <a:pt x="60" y="7609"/>
                    <a:pt x="1" y="7728"/>
                    <a:pt x="36" y="7835"/>
                  </a:cubicBezTo>
                  <a:close/>
                </a:path>
              </a:pathLst>
            </a:custGeom>
            <a:solidFill>
              <a:srgbClr val="2D18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1"/>
            <p:cNvSpPr/>
            <p:nvPr/>
          </p:nvSpPr>
          <p:spPr>
            <a:xfrm>
              <a:off x="2307305" y="3956468"/>
              <a:ext cx="716856" cy="411512"/>
            </a:xfrm>
            <a:custGeom>
              <a:rect b="b" l="l" r="r" t="t"/>
              <a:pathLst>
                <a:path extrusionOk="0" h="12597" w="21944">
                  <a:moveTo>
                    <a:pt x="0" y="7715"/>
                  </a:moveTo>
                  <a:cubicBezTo>
                    <a:pt x="24" y="7811"/>
                    <a:pt x="95" y="7882"/>
                    <a:pt x="179" y="7918"/>
                  </a:cubicBezTo>
                  <a:lnTo>
                    <a:pt x="8037" y="12454"/>
                  </a:lnTo>
                  <a:cubicBezTo>
                    <a:pt x="8323" y="12597"/>
                    <a:pt x="8656" y="12597"/>
                    <a:pt x="8942" y="12454"/>
                  </a:cubicBezTo>
                  <a:lnTo>
                    <a:pt x="21717" y="5084"/>
                  </a:lnTo>
                  <a:cubicBezTo>
                    <a:pt x="21943" y="5048"/>
                    <a:pt x="21943" y="4715"/>
                    <a:pt x="21717" y="4679"/>
                  </a:cubicBezTo>
                  <a:lnTo>
                    <a:pt x="13859" y="143"/>
                  </a:lnTo>
                  <a:cubicBezTo>
                    <a:pt x="13573" y="0"/>
                    <a:pt x="13240" y="0"/>
                    <a:pt x="12954" y="143"/>
                  </a:cubicBezTo>
                  <a:lnTo>
                    <a:pt x="179" y="7513"/>
                  </a:lnTo>
                  <a:cubicBezTo>
                    <a:pt x="95" y="7560"/>
                    <a:pt x="24" y="7632"/>
                    <a:pt x="0" y="7715"/>
                  </a:cubicBezTo>
                  <a:close/>
                </a:path>
              </a:pathLst>
            </a:custGeom>
            <a:gradFill>
              <a:gsLst>
                <a:gs pos="0">
                  <a:schemeClr val="accent1"/>
                </a:gs>
                <a:gs pos="100000">
                  <a:schemeClr val="dk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1"/>
            <p:cNvSpPr/>
            <p:nvPr/>
          </p:nvSpPr>
          <p:spPr>
            <a:xfrm>
              <a:off x="1320567" y="3382773"/>
              <a:ext cx="1824970" cy="1029582"/>
            </a:xfrm>
            <a:custGeom>
              <a:rect b="b" l="l" r="r" t="t"/>
              <a:pathLst>
                <a:path extrusionOk="0" h="31517" w="55865">
                  <a:moveTo>
                    <a:pt x="4584" y="25456"/>
                  </a:moveTo>
                  <a:cubicBezTo>
                    <a:pt x="4441" y="25527"/>
                    <a:pt x="4274" y="25527"/>
                    <a:pt x="4132" y="25456"/>
                  </a:cubicBezTo>
                  <a:lnTo>
                    <a:pt x="2238" y="24360"/>
                  </a:lnTo>
                  <a:cubicBezTo>
                    <a:pt x="2119" y="24313"/>
                    <a:pt x="2119" y="24146"/>
                    <a:pt x="2238" y="24110"/>
                  </a:cubicBezTo>
                  <a:lnTo>
                    <a:pt x="4560" y="22765"/>
                  </a:lnTo>
                  <a:cubicBezTo>
                    <a:pt x="4703" y="22694"/>
                    <a:pt x="4870" y="22694"/>
                    <a:pt x="5013" y="22765"/>
                  </a:cubicBezTo>
                  <a:lnTo>
                    <a:pt x="6906" y="23860"/>
                  </a:lnTo>
                  <a:cubicBezTo>
                    <a:pt x="7025" y="23908"/>
                    <a:pt x="7025" y="24075"/>
                    <a:pt x="6906" y="24122"/>
                  </a:cubicBezTo>
                  <a:close/>
                  <a:moveTo>
                    <a:pt x="44089" y="2655"/>
                  </a:moveTo>
                  <a:cubicBezTo>
                    <a:pt x="44208" y="2608"/>
                    <a:pt x="44208" y="2441"/>
                    <a:pt x="44089" y="2394"/>
                  </a:cubicBezTo>
                  <a:lnTo>
                    <a:pt x="42196" y="1298"/>
                  </a:lnTo>
                  <a:cubicBezTo>
                    <a:pt x="42053" y="1227"/>
                    <a:pt x="41886" y="1227"/>
                    <a:pt x="41743" y="1298"/>
                  </a:cubicBezTo>
                  <a:lnTo>
                    <a:pt x="36778" y="4168"/>
                  </a:lnTo>
                  <a:cubicBezTo>
                    <a:pt x="36659" y="4203"/>
                    <a:pt x="36659" y="4382"/>
                    <a:pt x="36778" y="4418"/>
                  </a:cubicBezTo>
                  <a:lnTo>
                    <a:pt x="38672" y="5513"/>
                  </a:lnTo>
                  <a:cubicBezTo>
                    <a:pt x="38814" y="5584"/>
                    <a:pt x="38981" y="5584"/>
                    <a:pt x="39124" y="5513"/>
                  </a:cubicBezTo>
                  <a:close/>
                  <a:moveTo>
                    <a:pt x="46684" y="4144"/>
                  </a:moveTo>
                  <a:cubicBezTo>
                    <a:pt x="46804" y="4108"/>
                    <a:pt x="46804" y="3929"/>
                    <a:pt x="46684" y="3894"/>
                  </a:cubicBezTo>
                  <a:lnTo>
                    <a:pt x="44791" y="2798"/>
                  </a:lnTo>
                  <a:cubicBezTo>
                    <a:pt x="44649" y="2727"/>
                    <a:pt x="44482" y="2727"/>
                    <a:pt x="44339" y="2798"/>
                  </a:cubicBezTo>
                  <a:lnTo>
                    <a:pt x="40684" y="4918"/>
                  </a:lnTo>
                  <a:cubicBezTo>
                    <a:pt x="40553" y="4953"/>
                    <a:pt x="40553" y="5132"/>
                    <a:pt x="40684" y="5180"/>
                  </a:cubicBezTo>
                  <a:lnTo>
                    <a:pt x="42577" y="6263"/>
                  </a:lnTo>
                  <a:cubicBezTo>
                    <a:pt x="42720" y="6334"/>
                    <a:pt x="42874" y="6334"/>
                    <a:pt x="43017" y="6263"/>
                  </a:cubicBezTo>
                  <a:close/>
                  <a:moveTo>
                    <a:pt x="49375" y="5703"/>
                  </a:moveTo>
                  <a:cubicBezTo>
                    <a:pt x="49494" y="5656"/>
                    <a:pt x="49494" y="5489"/>
                    <a:pt x="49375" y="5441"/>
                  </a:cubicBezTo>
                  <a:lnTo>
                    <a:pt x="47470" y="4346"/>
                  </a:lnTo>
                  <a:cubicBezTo>
                    <a:pt x="47327" y="4275"/>
                    <a:pt x="47173" y="4275"/>
                    <a:pt x="47030" y="4346"/>
                  </a:cubicBezTo>
                  <a:lnTo>
                    <a:pt x="41398" y="7597"/>
                  </a:lnTo>
                  <a:cubicBezTo>
                    <a:pt x="41267" y="7644"/>
                    <a:pt x="41267" y="7811"/>
                    <a:pt x="41398" y="7858"/>
                  </a:cubicBezTo>
                  <a:lnTo>
                    <a:pt x="43291" y="8954"/>
                  </a:lnTo>
                  <a:cubicBezTo>
                    <a:pt x="43434" y="9025"/>
                    <a:pt x="43589" y="9025"/>
                    <a:pt x="43732" y="8954"/>
                  </a:cubicBezTo>
                  <a:close/>
                  <a:moveTo>
                    <a:pt x="52054" y="7251"/>
                  </a:moveTo>
                  <a:cubicBezTo>
                    <a:pt x="52173" y="7216"/>
                    <a:pt x="52173" y="7037"/>
                    <a:pt x="52054" y="6989"/>
                  </a:cubicBezTo>
                  <a:lnTo>
                    <a:pt x="50149" y="5894"/>
                  </a:lnTo>
                  <a:cubicBezTo>
                    <a:pt x="50006" y="5822"/>
                    <a:pt x="49852" y="5822"/>
                    <a:pt x="49709" y="5894"/>
                  </a:cubicBezTo>
                  <a:lnTo>
                    <a:pt x="42744" y="9918"/>
                  </a:lnTo>
                  <a:cubicBezTo>
                    <a:pt x="42624" y="9954"/>
                    <a:pt x="42624" y="10133"/>
                    <a:pt x="42744" y="10168"/>
                  </a:cubicBezTo>
                  <a:lnTo>
                    <a:pt x="44637" y="11264"/>
                  </a:lnTo>
                  <a:cubicBezTo>
                    <a:pt x="44779" y="11335"/>
                    <a:pt x="44946" y="11335"/>
                    <a:pt x="45089" y="11264"/>
                  </a:cubicBezTo>
                  <a:close/>
                  <a:moveTo>
                    <a:pt x="10823" y="24849"/>
                  </a:moveTo>
                  <a:cubicBezTo>
                    <a:pt x="10942" y="24801"/>
                    <a:pt x="10942" y="24634"/>
                    <a:pt x="10823" y="24587"/>
                  </a:cubicBezTo>
                  <a:lnTo>
                    <a:pt x="8930" y="23491"/>
                  </a:lnTo>
                  <a:cubicBezTo>
                    <a:pt x="8787" y="23420"/>
                    <a:pt x="8620" y="23420"/>
                    <a:pt x="8477" y="23491"/>
                  </a:cubicBezTo>
                  <a:lnTo>
                    <a:pt x="4834" y="25611"/>
                  </a:lnTo>
                  <a:cubicBezTo>
                    <a:pt x="4715" y="25646"/>
                    <a:pt x="4715" y="25813"/>
                    <a:pt x="4834" y="25861"/>
                  </a:cubicBezTo>
                  <a:lnTo>
                    <a:pt x="6727" y="26956"/>
                  </a:lnTo>
                  <a:cubicBezTo>
                    <a:pt x="6870" y="27027"/>
                    <a:pt x="7037" y="27027"/>
                    <a:pt x="7180" y="26956"/>
                  </a:cubicBezTo>
                  <a:close/>
                  <a:moveTo>
                    <a:pt x="14085" y="25968"/>
                  </a:moveTo>
                  <a:cubicBezTo>
                    <a:pt x="14204" y="25920"/>
                    <a:pt x="14204" y="25754"/>
                    <a:pt x="14085" y="25706"/>
                  </a:cubicBezTo>
                  <a:lnTo>
                    <a:pt x="12180" y="24611"/>
                  </a:lnTo>
                  <a:cubicBezTo>
                    <a:pt x="12037" y="24539"/>
                    <a:pt x="11883" y="24539"/>
                    <a:pt x="11740" y="24611"/>
                  </a:cubicBezTo>
                  <a:lnTo>
                    <a:pt x="7418" y="27099"/>
                  </a:lnTo>
                  <a:cubicBezTo>
                    <a:pt x="7299" y="27147"/>
                    <a:pt x="7299" y="27313"/>
                    <a:pt x="7418" y="27361"/>
                  </a:cubicBezTo>
                  <a:lnTo>
                    <a:pt x="9323" y="28456"/>
                  </a:lnTo>
                  <a:cubicBezTo>
                    <a:pt x="9454" y="28528"/>
                    <a:pt x="9620" y="28528"/>
                    <a:pt x="9763" y="28456"/>
                  </a:cubicBezTo>
                  <a:close/>
                  <a:moveTo>
                    <a:pt x="17967" y="26706"/>
                  </a:moveTo>
                  <a:cubicBezTo>
                    <a:pt x="18086" y="26658"/>
                    <a:pt x="18086" y="26492"/>
                    <a:pt x="17967" y="26444"/>
                  </a:cubicBezTo>
                  <a:lnTo>
                    <a:pt x="16074" y="25349"/>
                  </a:lnTo>
                  <a:cubicBezTo>
                    <a:pt x="15931" y="25289"/>
                    <a:pt x="15764" y="25289"/>
                    <a:pt x="15633" y="25349"/>
                  </a:cubicBezTo>
                  <a:lnTo>
                    <a:pt x="10013" y="28599"/>
                  </a:lnTo>
                  <a:cubicBezTo>
                    <a:pt x="9894" y="28635"/>
                    <a:pt x="9894" y="28813"/>
                    <a:pt x="10013" y="28849"/>
                  </a:cubicBezTo>
                  <a:lnTo>
                    <a:pt x="11930" y="29956"/>
                  </a:lnTo>
                  <a:cubicBezTo>
                    <a:pt x="12061" y="30028"/>
                    <a:pt x="12228" y="30028"/>
                    <a:pt x="12371" y="29956"/>
                  </a:cubicBezTo>
                  <a:close/>
                  <a:moveTo>
                    <a:pt x="17919" y="29730"/>
                  </a:moveTo>
                  <a:cubicBezTo>
                    <a:pt x="18038" y="29683"/>
                    <a:pt x="18038" y="29516"/>
                    <a:pt x="17919" y="29468"/>
                  </a:cubicBezTo>
                  <a:lnTo>
                    <a:pt x="16026" y="28373"/>
                  </a:lnTo>
                  <a:cubicBezTo>
                    <a:pt x="15883" y="28313"/>
                    <a:pt x="15716" y="28313"/>
                    <a:pt x="15573" y="28373"/>
                  </a:cubicBezTo>
                  <a:lnTo>
                    <a:pt x="12597" y="30087"/>
                  </a:lnTo>
                  <a:cubicBezTo>
                    <a:pt x="12478" y="30135"/>
                    <a:pt x="12478" y="30302"/>
                    <a:pt x="12597" y="30349"/>
                  </a:cubicBezTo>
                  <a:lnTo>
                    <a:pt x="14502" y="31445"/>
                  </a:lnTo>
                  <a:cubicBezTo>
                    <a:pt x="14633" y="31516"/>
                    <a:pt x="14800" y="31516"/>
                    <a:pt x="14942" y="31445"/>
                  </a:cubicBezTo>
                  <a:close/>
                  <a:moveTo>
                    <a:pt x="38850" y="17657"/>
                  </a:moveTo>
                  <a:cubicBezTo>
                    <a:pt x="38969" y="17610"/>
                    <a:pt x="38969" y="17443"/>
                    <a:pt x="38850" y="17395"/>
                  </a:cubicBezTo>
                  <a:lnTo>
                    <a:pt x="36957" y="16300"/>
                  </a:lnTo>
                  <a:cubicBezTo>
                    <a:pt x="36814" y="16229"/>
                    <a:pt x="36648" y="16229"/>
                    <a:pt x="36505" y="16300"/>
                  </a:cubicBezTo>
                  <a:lnTo>
                    <a:pt x="24098" y="23468"/>
                  </a:lnTo>
                  <a:cubicBezTo>
                    <a:pt x="23979" y="23515"/>
                    <a:pt x="23979" y="23682"/>
                    <a:pt x="24098" y="23729"/>
                  </a:cubicBezTo>
                  <a:lnTo>
                    <a:pt x="26003" y="24825"/>
                  </a:lnTo>
                  <a:cubicBezTo>
                    <a:pt x="26134" y="24884"/>
                    <a:pt x="26301" y="24884"/>
                    <a:pt x="26444" y="24825"/>
                  </a:cubicBezTo>
                  <a:close/>
                  <a:moveTo>
                    <a:pt x="3751" y="22944"/>
                  </a:moveTo>
                  <a:cubicBezTo>
                    <a:pt x="3870" y="22896"/>
                    <a:pt x="3870" y="22729"/>
                    <a:pt x="3751" y="22682"/>
                  </a:cubicBezTo>
                  <a:lnTo>
                    <a:pt x="2322" y="21860"/>
                  </a:lnTo>
                  <a:cubicBezTo>
                    <a:pt x="2179" y="21789"/>
                    <a:pt x="2024" y="21789"/>
                    <a:pt x="1881" y="21860"/>
                  </a:cubicBezTo>
                  <a:lnTo>
                    <a:pt x="119" y="22884"/>
                  </a:lnTo>
                  <a:cubicBezTo>
                    <a:pt x="0" y="22920"/>
                    <a:pt x="0" y="23098"/>
                    <a:pt x="119" y="23134"/>
                  </a:cubicBezTo>
                  <a:lnTo>
                    <a:pt x="1536" y="23968"/>
                  </a:lnTo>
                  <a:cubicBezTo>
                    <a:pt x="1679" y="24027"/>
                    <a:pt x="1846" y="24027"/>
                    <a:pt x="1988" y="23968"/>
                  </a:cubicBezTo>
                  <a:close/>
                  <a:moveTo>
                    <a:pt x="6215" y="21527"/>
                  </a:moveTo>
                  <a:cubicBezTo>
                    <a:pt x="6334" y="21479"/>
                    <a:pt x="6334" y="21301"/>
                    <a:pt x="6215" y="21265"/>
                  </a:cubicBezTo>
                  <a:lnTo>
                    <a:pt x="4786" y="20443"/>
                  </a:lnTo>
                  <a:cubicBezTo>
                    <a:pt x="4644" y="20372"/>
                    <a:pt x="4477" y="20372"/>
                    <a:pt x="4334" y="20443"/>
                  </a:cubicBezTo>
                  <a:lnTo>
                    <a:pt x="2572" y="21467"/>
                  </a:lnTo>
                  <a:cubicBezTo>
                    <a:pt x="2453" y="21503"/>
                    <a:pt x="2453" y="21670"/>
                    <a:pt x="2572" y="21717"/>
                  </a:cubicBezTo>
                  <a:lnTo>
                    <a:pt x="4001" y="22539"/>
                  </a:lnTo>
                  <a:cubicBezTo>
                    <a:pt x="4132" y="22610"/>
                    <a:pt x="4298" y="22610"/>
                    <a:pt x="4441" y="22539"/>
                  </a:cubicBezTo>
                  <a:close/>
                  <a:moveTo>
                    <a:pt x="8549" y="20169"/>
                  </a:moveTo>
                  <a:cubicBezTo>
                    <a:pt x="8668" y="20134"/>
                    <a:pt x="8668" y="19955"/>
                    <a:pt x="8549" y="19919"/>
                  </a:cubicBezTo>
                  <a:lnTo>
                    <a:pt x="7120" y="19098"/>
                  </a:lnTo>
                  <a:cubicBezTo>
                    <a:pt x="6977" y="19015"/>
                    <a:pt x="6822" y="19015"/>
                    <a:pt x="6679" y="19098"/>
                  </a:cubicBezTo>
                  <a:lnTo>
                    <a:pt x="4917" y="20110"/>
                  </a:lnTo>
                  <a:cubicBezTo>
                    <a:pt x="4786" y="20146"/>
                    <a:pt x="4786" y="20324"/>
                    <a:pt x="4917" y="20372"/>
                  </a:cubicBezTo>
                  <a:lnTo>
                    <a:pt x="6334" y="21193"/>
                  </a:lnTo>
                  <a:cubicBezTo>
                    <a:pt x="6477" y="21265"/>
                    <a:pt x="6644" y="21265"/>
                    <a:pt x="6787" y="21193"/>
                  </a:cubicBezTo>
                  <a:close/>
                  <a:moveTo>
                    <a:pt x="10882" y="18824"/>
                  </a:moveTo>
                  <a:cubicBezTo>
                    <a:pt x="11001" y="18776"/>
                    <a:pt x="11001" y="18610"/>
                    <a:pt x="10882" y="18562"/>
                  </a:cubicBezTo>
                  <a:lnTo>
                    <a:pt x="9454" y="17741"/>
                  </a:lnTo>
                  <a:cubicBezTo>
                    <a:pt x="9311" y="17669"/>
                    <a:pt x="9156" y="17669"/>
                    <a:pt x="9013" y="17741"/>
                  </a:cubicBezTo>
                  <a:lnTo>
                    <a:pt x="7251" y="18765"/>
                  </a:lnTo>
                  <a:cubicBezTo>
                    <a:pt x="7132" y="18800"/>
                    <a:pt x="7132" y="18967"/>
                    <a:pt x="7251" y="19015"/>
                  </a:cubicBezTo>
                  <a:lnTo>
                    <a:pt x="8680" y="19836"/>
                  </a:lnTo>
                  <a:cubicBezTo>
                    <a:pt x="8823" y="19908"/>
                    <a:pt x="8989" y="19908"/>
                    <a:pt x="9120" y="19836"/>
                  </a:cubicBezTo>
                  <a:close/>
                  <a:moveTo>
                    <a:pt x="13216" y="17467"/>
                  </a:moveTo>
                  <a:cubicBezTo>
                    <a:pt x="13347" y="17431"/>
                    <a:pt x="13347" y="17252"/>
                    <a:pt x="13216" y="17217"/>
                  </a:cubicBezTo>
                  <a:lnTo>
                    <a:pt x="11799" y="16395"/>
                  </a:lnTo>
                  <a:cubicBezTo>
                    <a:pt x="11656" y="16324"/>
                    <a:pt x="11490" y="16324"/>
                    <a:pt x="11347" y="16395"/>
                  </a:cubicBezTo>
                  <a:lnTo>
                    <a:pt x="9585" y="17407"/>
                  </a:lnTo>
                  <a:cubicBezTo>
                    <a:pt x="9466" y="17455"/>
                    <a:pt x="9466" y="17622"/>
                    <a:pt x="9585" y="17669"/>
                  </a:cubicBezTo>
                  <a:lnTo>
                    <a:pt x="11013" y="18491"/>
                  </a:lnTo>
                  <a:cubicBezTo>
                    <a:pt x="11156" y="18562"/>
                    <a:pt x="11323" y="18562"/>
                    <a:pt x="11454" y="18491"/>
                  </a:cubicBezTo>
                  <a:close/>
                  <a:moveTo>
                    <a:pt x="15562" y="16121"/>
                  </a:moveTo>
                  <a:cubicBezTo>
                    <a:pt x="15681" y="16074"/>
                    <a:pt x="15681" y="15907"/>
                    <a:pt x="15562" y="15859"/>
                  </a:cubicBezTo>
                  <a:lnTo>
                    <a:pt x="14145" y="15038"/>
                  </a:lnTo>
                  <a:cubicBezTo>
                    <a:pt x="14002" y="14966"/>
                    <a:pt x="13835" y="14966"/>
                    <a:pt x="13692" y="15038"/>
                  </a:cubicBezTo>
                  <a:lnTo>
                    <a:pt x="11930" y="16062"/>
                  </a:lnTo>
                  <a:cubicBezTo>
                    <a:pt x="11811" y="16098"/>
                    <a:pt x="11811" y="16276"/>
                    <a:pt x="11930" y="16312"/>
                  </a:cubicBezTo>
                  <a:lnTo>
                    <a:pt x="13359" y="17133"/>
                  </a:lnTo>
                  <a:cubicBezTo>
                    <a:pt x="13502" y="17205"/>
                    <a:pt x="13657" y="17205"/>
                    <a:pt x="13799" y="17133"/>
                  </a:cubicBezTo>
                  <a:close/>
                  <a:moveTo>
                    <a:pt x="17895" y="14764"/>
                  </a:moveTo>
                  <a:cubicBezTo>
                    <a:pt x="18014" y="14728"/>
                    <a:pt x="18014" y="14562"/>
                    <a:pt x="17895" y="14514"/>
                  </a:cubicBezTo>
                  <a:lnTo>
                    <a:pt x="16478" y="13693"/>
                  </a:lnTo>
                  <a:cubicBezTo>
                    <a:pt x="16335" y="13621"/>
                    <a:pt x="16169" y="13621"/>
                    <a:pt x="16026" y="13693"/>
                  </a:cubicBezTo>
                  <a:lnTo>
                    <a:pt x="14264" y="14705"/>
                  </a:lnTo>
                  <a:cubicBezTo>
                    <a:pt x="14145" y="14752"/>
                    <a:pt x="14145" y="14919"/>
                    <a:pt x="14264" y="14966"/>
                  </a:cubicBezTo>
                  <a:lnTo>
                    <a:pt x="15693" y="15788"/>
                  </a:lnTo>
                  <a:cubicBezTo>
                    <a:pt x="15823" y="15859"/>
                    <a:pt x="15990" y="15859"/>
                    <a:pt x="16133" y="15788"/>
                  </a:cubicBezTo>
                  <a:close/>
                  <a:moveTo>
                    <a:pt x="20241" y="13419"/>
                  </a:moveTo>
                  <a:cubicBezTo>
                    <a:pt x="20360" y="13371"/>
                    <a:pt x="20360" y="13204"/>
                    <a:pt x="20241" y="13157"/>
                  </a:cubicBezTo>
                  <a:lnTo>
                    <a:pt x="18812" y="12335"/>
                  </a:lnTo>
                  <a:cubicBezTo>
                    <a:pt x="18669" y="12264"/>
                    <a:pt x="18502" y="12264"/>
                    <a:pt x="18371" y="12335"/>
                  </a:cubicBezTo>
                  <a:lnTo>
                    <a:pt x="16597" y="13359"/>
                  </a:lnTo>
                  <a:cubicBezTo>
                    <a:pt x="16478" y="13407"/>
                    <a:pt x="16478" y="13573"/>
                    <a:pt x="16597" y="13609"/>
                  </a:cubicBezTo>
                  <a:lnTo>
                    <a:pt x="18026" y="14443"/>
                  </a:lnTo>
                  <a:cubicBezTo>
                    <a:pt x="18169" y="14514"/>
                    <a:pt x="18336" y="14514"/>
                    <a:pt x="18479" y="14443"/>
                  </a:cubicBezTo>
                  <a:close/>
                  <a:moveTo>
                    <a:pt x="22574" y="12073"/>
                  </a:moveTo>
                  <a:cubicBezTo>
                    <a:pt x="22693" y="12026"/>
                    <a:pt x="22693" y="11859"/>
                    <a:pt x="22574" y="11811"/>
                  </a:cubicBezTo>
                  <a:lnTo>
                    <a:pt x="21157" y="10990"/>
                  </a:lnTo>
                  <a:cubicBezTo>
                    <a:pt x="21015" y="10918"/>
                    <a:pt x="20848" y="10918"/>
                    <a:pt x="20705" y="10990"/>
                  </a:cubicBezTo>
                  <a:lnTo>
                    <a:pt x="18943" y="12002"/>
                  </a:lnTo>
                  <a:cubicBezTo>
                    <a:pt x="18824" y="12049"/>
                    <a:pt x="18824" y="12216"/>
                    <a:pt x="18943" y="12264"/>
                  </a:cubicBezTo>
                  <a:lnTo>
                    <a:pt x="20372" y="13085"/>
                  </a:lnTo>
                  <a:cubicBezTo>
                    <a:pt x="20515" y="13157"/>
                    <a:pt x="20669" y="13157"/>
                    <a:pt x="20812" y="13085"/>
                  </a:cubicBezTo>
                  <a:close/>
                  <a:moveTo>
                    <a:pt x="24920" y="10728"/>
                  </a:moveTo>
                  <a:cubicBezTo>
                    <a:pt x="25039" y="10680"/>
                    <a:pt x="25039" y="10514"/>
                    <a:pt x="24920" y="10466"/>
                  </a:cubicBezTo>
                  <a:lnTo>
                    <a:pt x="23503" y="9644"/>
                  </a:lnTo>
                  <a:cubicBezTo>
                    <a:pt x="23360" y="9573"/>
                    <a:pt x="23193" y="9573"/>
                    <a:pt x="23051" y="9644"/>
                  </a:cubicBezTo>
                  <a:lnTo>
                    <a:pt x="21288" y="10656"/>
                  </a:lnTo>
                  <a:cubicBezTo>
                    <a:pt x="21169" y="10704"/>
                    <a:pt x="21169" y="10871"/>
                    <a:pt x="21288" y="10918"/>
                  </a:cubicBezTo>
                  <a:lnTo>
                    <a:pt x="22717" y="11740"/>
                  </a:lnTo>
                  <a:cubicBezTo>
                    <a:pt x="22860" y="11811"/>
                    <a:pt x="23015" y="11811"/>
                    <a:pt x="23158" y="11740"/>
                  </a:cubicBezTo>
                  <a:close/>
                  <a:moveTo>
                    <a:pt x="27265" y="9371"/>
                  </a:moveTo>
                  <a:cubicBezTo>
                    <a:pt x="27384" y="9323"/>
                    <a:pt x="27384" y="9156"/>
                    <a:pt x="27265" y="9109"/>
                  </a:cubicBezTo>
                  <a:lnTo>
                    <a:pt x="25837" y="8287"/>
                  </a:lnTo>
                  <a:cubicBezTo>
                    <a:pt x="25694" y="8216"/>
                    <a:pt x="25527" y="8216"/>
                    <a:pt x="25396" y="8287"/>
                  </a:cubicBezTo>
                  <a:lnTo>
                    <a:pt x="23622" y="9311"/>
                  </a:lnTo>
                  <a:cubicBezTo>
                    <a:pt x="23503" y="9359"/>
                    <a:pt x="23503" y="9525"/>
                    <a:pt x="23622" y="9573"/>
                  </a:cubicBezTo>
                  <a:lnTo>
                    <a:pt x="25051" y="10394"/>
                  </a:lnTo>
                  <a:cubicBezTo>
                    <a:pt x="25194" y="10466"/>
                    <a:pt x="25360" y="10466"/>
                    <a:pt x="25503" y="10394"/>
                  </a:cubicBezTo>
                  <a:close/>
                  <a:moveTo>
                    <a:pt x="29599" y="8025"/>
                  </a:moveTo>
                  <a:cubicBezTo>
                    <a:pt x="29718" y="7978"/>
                    <a:pt x="29718" y="7811"/>
                    <a:pt x="29599" y="7763"/>
                  </a:cubicBezTo>
                  <a:lnTo>
                    <a:pt x="28182" y="6942"/>
                  </a:lnTo>
                  <a:cubicBezTo>
                    <a:pt x="28039" y="6870"/>
                    <a:pt x="27873" y="6870"/>
                    <a:pt x="27730" y="6942"/>
                  </a:cubicBezTo>
                  <a:lnTo>
                    <a:pt x="25968" y="7954"/>
                  </a:lnTo>
                  <a:cubicBezTo>
                    <a:pt x="25849" y="8001"/>
                    <a:pt x="25849" y="8168"/>
                    <a:pt x="25968" y="8216"/>
                  </a:cubicBezTo>
                  <a:lnTo>
                    <a:pt x="27396" y="9037"/>
                  </a:lnTo>
                  <a:cubicBezTo>
                    <a:pt x="27527" y="9109"/>
                    <a:pt x="27694" y="9109"/>
                    <a:pt x="27837" y="9037"/>
                  </a:cubicBezTo>
                  <a:close/>
                  <a:moveTo>
                    <a:pt x="31945" y="6668"/>
                  </a:moveTo>
                  <a:cubicBezTo>
                    <a:pt x="32064" y="6632"/>
                    <a:pt x="32064" y="6454"/>
                    <a:pt x="31945" y="6418"/>
                  </a:cubicBezTo>
                  <a:lnTo>
                    <a:pt x="30516" y="5584"/>
                  </a:lnTo>
                  <a:cubicBezTo>
                    <a:pt x="30373" y="5525"/>
                    <a:pt x="30206" y="5525"/>
                    <a:pt x="30075" y="5584"/>
                  </a:cubicBezTo>
                  <a:lnTo>
                    <a:pt x="28301" y="6608"/>
                  </a:lnTo>
                  <a:cubicBezTo>
                    <a:pt x="28182" y="6656"/>
                    <a:pt x="28182" y="6823"/>
                    <a:pt x="28301" y="6870"/>
                  </a:cubicBezTo>
                  <a:lnTo>
                    <a:pt x="29730" y="7692"/>
                  </a:lnTo>
                  <a:cubicBezTo>
                    <a:pt x="29873" y="7763"/>
                    <a:pt x="30040" y="7763"/>
                    <a:pt x="30182" y="7692"/>
                  </a:cubicBezTo>
                  <a:close/>
                  <a:moveTo>
                    <a:pt x="34469" y="5203"/>
                  </a:moveTo>
                  <a:cubicBezTo>
                    <a:pt x="34600" y="5168"/>
                    <a:pt x="34600" y="4989"/>
                    <a:pt x="34469" y="4953"/>
                  </a:cubicBezTo>
                  <a:lnTo>
                    <a:pt x="33064" y="4120"/>
                  </a:lnTo>
                  <a:cubicBezTo>
                    <a:pt x="32921" y="4048"/>
                    <a:pt x="32754" y="4048"/>
                    <a:pt x="32611" y="4120"/>
                  </a:cubicBezTo>
                  <a:lnTo>
                    <a:pt x="30849" y="5144"/>
                  </a:lnTo>
                  <a:cubicBezTo>
                    <a:pt x="30730" y="5180"/>
                    <a:pt x="30730" y="5358"/>
                    <a:pt x="30849" y="5394"/>
                  </a:cubicBezTo>
                  <a:lnTo>
                    <a:pt x="32278" y="6227"/>
                  </a:lnTo>
                  <a:cubicBezTo>
                    <a:pt x="32409" y="6299"/>
                    <a:pt x="32576" y="6299"/>
                    <a:pt x="32718" y="6227"/>
                  </a:cubicBezTo>
                  <a:close/>
                  <a:moveTo>
                    <a:pt x="36814" y="3858"/>
                  </a:moveTo>
                  <a:cubicBezTo>
                    <a:pt x="36933" y="3810"/>
                    <a:pt x="36933" y="3644"/>
                    <a:pt x="36814" y="3596"/>
                  </a:cubicBezTo>
                  <a:lnTo>
                    <a:pt x="35385" y="2775"/>
                  </a:lnTo>
                  <a:cubicBezTo>
                    <a:pt x="35243" y="2703"/>
                    <a:pt x="35076" y="2703"/>
                    <a:pt x="34945" y="2775"/>
                  </a:cubicBezTo>
                  <a:lnTo>
                    <a:pt x="33171" y="3798"/>
                  </a:lnTo>
                  <a:cubicBezTo>
                    <a:pt x="33052" y="3834"/>
                    <a:pt x="33052" y="4013"/>
                    <a:pt x="33171" y="4048"/>
                  </a:cubicBezTo>
                  <a:lnTo>
                    <a:pt x="34600" y="4870"/>
                  </a:lnTo>
                  <a:cubicBezTo>
                    <a:pt x="34743" y="4941"/>
                    <a:pt x="34909" y="4941"/>
                    <a:pt x="35052" y="4870"/>
                  </a:cubicBezTo>
                  <a:close/>
                  <a:moveTo>
                    <a:pt x="39160" y="2501"/>
                  </a:moveTo>
                  <a:cubicBezTo>
                    <a:pt x="39279" y="2453"/>
                    <a:pt x="39279" y="2286"/>
                    <a:pt x="39160" y="2251"/>
                  </a:cubicBezTo>
                  <a:lnTo>
                    <a:pt x="37731" y="1417"/>
                  </a:lnTo>
                  <a:cubicBezTo>
                    <a:pt x="37588" y="1346"/>
                    <a:pt x="37433" y="1346"/>
                    <a:pt x="37290" y="1417"/>
                  </a:cubicBezTo>
                  <a:lnTo>
                    <a:pt x="35528" y="2441"/>
                  </a:lnTo>
                  <a:cubicBezTo>
                    <a:pt x="35397" y="2489"/>
                    <a:pt x="35397" y="2655"/>
                    <a:pt x="35528" y="2703"/>
                  </a:cubicBezTo>
                  <a:lnTo>
                    <a:pt x="36945" y="3525"/>
                  </a:lnTo>
                  <a:cubicBezTo>
                    <a:pt x="37088" y="3596"/>
                    <a:pt x="37255" y="3596"/>
                    <a:pt x="37398" y="3525"/>
                  </a:cubicBezTo>
                  <a:close/>
                  <a:moveTo>
                    <a:pt x="41505" y="1155"/>
                  </a:moveTo>
                  <a:cubicBezTo>
                    <a:pt x="41624" y="1108"/>
                    <a:pt x="41624" y="941"/>
                    <a:pt x="41505" y="893"/>
                  </a:cubicBezTo>
                  <a:lnTo>
                    <a:pt x="40077" y="72"/>
                  </a:lnTo>
                  <a:cubicBezTo>
                    <a:pt x="39934" y="0"/>
                    <a:pt x="39767" y="0"/>
                    <a:pt x="39624" y="72"/>
                  </a:cubicBezTo>
                  <a:lnTo>
                    <a:pt x="37862" y="1096"/>
                  </a:lnTo>
                  <a:cubicBezTo>
                    <a:pt x="37743" y="1131"/>
                    <a:pt x="37743" y="1298"/>
                    <a:pt x="37862" y="1346"/>
                  </a:cubicBezTo>
                  <a:lnTo>
                    <a:pt x="39291" y="2167"/>
                  </a:lnTo>
                  <a:cubicBezTo>
                    <a:pt x="39434" y="2239"/>
                    <a:pt x="39600" y="2239"/>
                    <a:pt x="39731" y="2167"/>
                  </a:cubicBezTo>
                  <a:close/>
                  <a:moveTo>
                    <a:pt x="9513" y="22610"/>
                  </a:moveTo>
                  <a:cubicBezTo>
                    <a:pt x="9632" y="22575"/>
                    <a:pt x="9632" y="22396"/>
                    <a:pt x="9513" y="22360"/>
                  </a:cubicBezTo>
                  <a:lnTo>
                    <a:pt x="7620" y="21265"/>
                  </a:lnTo>
                  <a:cubicBezTo>
                    <a:pt x="7477" y="21193"/>
                    <a:pt x="7311" y="21193"/>
                    <a:pt x="7168" y="21265"/>
                  </a:cubicBezTo>
                  <a:lnTo>
                    <a:pt x="5275" y="22360"/>
                  </a:lnTo>
                  <a:cubicBezTo>
                    <a:pt x="5155" y="22396"/>
                    <a:pt x="5155" y="22563"/>
                    <a:pt x="5275" y="22610"/>
                  </a:cubicBezTo>
                  <a:lnTo>
                    <a:pt x="7168" y="23706"/>
                  </a:lnTo>
                  <a:cubicBezTo>
                    <a:pt x="7311" y="23777"/>
                    <a:pt x="7477" y="23777"/>
                    <a:pt x="7620" y="23706"/>
                  </a:cubicBezTo>
                  <a:close/>
                  <a:moveTo>
                    <a:pt x="14776" y="19574"/>
                  </a:moveTo>
                  <a:cubicBezTo>
                    <a:pt x="14895" y="19527"/>
                    <a:pt x="14895" y="19360"/>
                    <a:pt x="14776" y="19312"/>
                  </a:cubicBezTo>
                  <a:lnTo>
                    <a:pt x="12883" y="18217"/>
                  </a:lnTo>
                  <a:cubicBezTo>
                    <a:pt x="12740" y="18145"/>
                    <a:pt x="12573" y="18145"/>
                    <a:pt x="12430" y="18217"/>
                  </a:cubicBezTo>
                  <a:lnTo>
                    <a:pt x="10537" y="19312"/>
                  </a:lnTo>
                  <a:cubicBezTo>
                    <a:pt x="10406" y="19360"/>
                    <a:pt x="10406" y="19527"/>
                    <a:pt x="10537" y="19574"/>
                  </a:cubicBezTo>
                  <a:lnTo>
                    <a:pt x="12430" y="20670"/>
                  </a:lnTo>
                  <a:cubicBezTo>
                    <a:pt x="12573" y="20741"/>
                    <a:pt x="12740" y="20741"/>
                    <a:pt x="12883" y="20670"/>
                  </a:cubicBezTo>
                  <a:close/>
                  <a:moveTo>
                    <a:pt x="12144" y="21098"/>
                  </a:moveTo>
                  <a:cubicBezTo>
                    <a:pt x="12264" y="21051"/>
                    <a:pt x="12264" y="20872"/>
                    <a:pt x="12144" y="20836"/>
                  </a:cubicBezTo>
                  <a:lnTo>
                    <a:pt x="10251" y="19741"/>
                  </a:lnTo>
                  <a:cubicBezTo>
                    <a:pt x="10108" y="19669"/>
                    <a:pt x="9942" y="19669"/>
                    <a:pt x="9799" y="19741"/>
                  </a:cubicBezTo>
                  <a:lnTo>
                    <a:pt x="7906" y="20848"/>
                  </a:lnTo>
                  <a:cubicBezTo>
                    <a:pt x="7787" y="20884"/>
                    <a:pt x="7787" y="21062"/>
                    <a:pt x="7906" y="21098"/>
                  </a:cubicBezTo>
                  <a:lnTo>
                    <a:pt x="9799" y="22182"/>
                  </a:lnTo>
                  <a:cubicBezTo>
                    <a:pt x="9942" y="22253"/>
                    <a:pt x="10108" y="22253"/>
                    <a:pt x="10251" y="22182"/>
                  </a:cubicBezTo>
                  <a:close/>
                  <a:moveTo>
                    <a:pt x="17407" y="18050"/>
                  </a:moveTo>
                  <a:cubicBezTo>
                    <a:pt x="17526" y="18014"/>
                    <a:pt x="17526" y="17836"/>
                    <a:pt x="17407" y="17800"/>
                  </a:cubicBezTo>
                  <a:lnTo>
                    <a:pt x="15514" y="16705"/>
                  </a:lnTo>
                  <a:cubicBezTo>
                    <a:pt x="15371" y="16633"/>
                    <a:pt x="15204" y="16633"/>
                    <a:pt x="15061" y="16705"/>
                  </a:cubicBezTo>
                  <a:lnTo>
                    <a:pt x="13168" y="17800"/>
                  </a:lnTo>
                  <a:cubicBezTo>
                    <a:pt x="13049" y="17836"/>
                    <a:pt x="13049" y="18014"/>
                    <a:pt x="13168" y="18050"/>
                  </a:cubicBezTo>
                  <a:lnTo>
                    <a:pt x="15061" y="19146"/>
                  </a:lnTo>
                  <a:cubicBezTo>
                    <a:pt x="15204" y="19217"/>
                    <a:pt x="15371" y="19217"/>
                    <a:pt x="15514" y="19146"/>
                  </a:cubicBezTo>
                  <a:close/>
                  <a:moveTo>
                    <a:pt x="20038" y="16538"/>
                  </a:moveTo>
                  <a:cubicBezTo>
                    <a:pt x="20157" y="16490"/>
                    <a:pt x="20157" y="16324"/>
                    <a:pt x="20038" y="16276"/>
                  </a:cubicBezTo>
                  <a:lnTo>
                    <a:pt x="18145" y="15193"/>
                  </a:lnTo>
                  <a:cubicBezTo>
                    <a:pt x="18002" y="15109"/>
                    <a:pt x="17836" y="15109"/>
                    <a:pt x="17693" y="15193"/>
                  </a:cubicBezTo>
                  <a:lnTo>
                    <a:pt x="15800" y="16276"/>
                  </a:lnTo>
                  <a:cubicBezTo>
                    <a:pt x="15669" y="16324"/>
                    <a:pt x="15669" y="16490"/>
                    <a:pt x="15800" y="16538"/>
                  </a:cubicBezTo>
                  <a:lnTo>
                    <a:pt x="17693" y="17633"/>
                  </a:lnTo>
                  <a:cubicBezTo>
                    <a:pt x="17836" y="17705"/>
                    <a:pt x="17990" y="17705"/>
                    <a:pt x="18133" y="17633"/>
                  </a:cubicBezTo>
                  <a:close/>
                  <a:moveTo>
                    <a:pt x="22670" y="15014"/>
                  </a:moveTo>
                  <a:cubicBezTo>
                    <a:pt x="22789" y="14966"/>
                    <a:pt x="22789" y="14800"/>
                    <a:pt x="22670" y="14764"/>
                  </a:cubicBezTo>
                  <a:lnTo>
                    <a:pt x="20776" y="13669"/>
                  </a:lnTo>
                  <a:cubicBezTo>
                    <a:pt x="20634" y="13585"/>
                    <a:pt x="20467" y="13585"/>
                    <a:pt x="20324" y="13669"/>
                  </a:cubicBezTo>
                  <a:lnTo>
                    <a:pt x="18431" y="14764"/>
                  </a:lnTo>
                  <a:cubicBezTo>
                    <a:pt x="18312" y="14800"/>
                    <a:pt x="18312" y="14966"/>
                    <a:pt x="18431" y="15014"/>
                  </a:cubicBezTo>
                  <a:lnTo>
                    <a:pt x="20324" y="16109"/>
                  </a:lnTo>
                  <a:cubicBezTo>
                    <a:pt x="20467" y="16181"/>
                    <a:pt x="20634" y="16181"/>
                    <a:pt x="20776" y="16109"/>
                  </a:cubicBezTo>
                  <a:close/>
                  <a:moveTo>
                    <a:pt x="25301" y="13502"/>
                  </a:moveTo>
                  <a:cubicBezTo>
                    <a:pt x="25420" y="13454"/>
                    <a:pt x="25420" y="13288"/>
                    <a:pt x="25301" y="13240"/>
                  </a:cubicBezTo>
                  <a:lnTo>
                    <a:pt x="23408" y="12145"/>
                  </a:lnTo>
                  <a:cubicBezTo>
                    <a:pt x="23265" y="12073"/>
                    <a:pt x="23098" y="12073"/>
                    <a:pt x="22955" y="12145"/>
                  </a:cubicBezTo>
                  <a:lnTo>
                    <a:pt x="21062" y="13240"/>
                  </a:lnTo>
                  <a:cubicBezTo>
                    <a:pt x="20943" y="13276"/>
                    <a:pt x="20943" y="13454"/>
                    <a:pt x="21062" y="13502"/>
                  </a:cubicBezTo>
                  <a:lnTo>
                    <a:pt x="22955" y="14597"/>
                  </a:lnTo>
                  <a:cubicBezTo>
                    <a:pt x="23098" y="14669"/>
                    <a:pt x="23265" y="14669"/>
                    <a:pt x="23408" y="14597"/>
                  </a:cubicBezTo>
                  <a:close/>
                  <a:moveTo>
                    <a:pt x="27932" y="11978"/>
                  </a:moveTo>
                  <a:cubicBezTo>
                    <a:pt x="28051" y="11930"/>
                    <a:pt x="28051" y="11764"/>
                    <a:pt x="27932" y="11716"/>
                  </a:cubicBezTo>
                  <a:lnTo>
                    <a:pt x="26039" y="10621"/>
                  </a:lnTo>
                  <a:cubicBezTo>
                    <a:pt x="25896" y="10549"/>
                    <a:pt x="25729" y="10549"/>
                    <a:pt x="25587" y="10621"/>
                  </a:cubicBezTo>
                  <a:lnTo>
                    <a:pt x="23694" y="11716"/>
                  </a:lnTo>
                  <a:cubicBezTo>
                    <a:pt x="23574" y="11764"/>
                    <a:pt x="23574" y="11930"/>
                    <a:pt x="23694" y="11978"/>
                  </a:cubicBezTo>
                  <a:lnTo>
                    <a:pt x="25587" y="13073"/>
                  </a:lnTo>
                  <a:cubicBezTo>
                    <a:pt x="25729" y="13145"/>
                    <a:pt x="25896" y="13145"/>
                    <a:pt x="26039" y="13073"/>
                  </a:cubicBezTo>
                  <a:close/>
                  <a:moveTo>
                    <a:pt x="30563" y="10454"/>
                  </a:moveTo>
                  <a:cubicBezTo>
                    <a:pt x="30682" y="10418"/>
                    <a:pt x="30682" y="10240"/>
                    <a:pt x="30563" y="10204"/>
                  </a:cubicBezTo>
                  <a:lnTo>
                    <a:pt x="28670" y="9109"/>
                  </a:lnTo>
                  <a:cubicBezTo>
                    <a:pt x="28527" y="9037"/>
                    <a:pt x="28361" y="9037"/>
                    <a:pt x="28218" y="9109"/>
                  </a:cubicBezTo>
                  <a:lnTo>
                    <a:pt x="26325" y="10204"/>
                  </a:lnTo>
                  <a:cubicBezTo>
                    <a:pt x="26206" y="10240"/>
                    <a:pt x="26206" y="10418"/>
                    <a:pt x="26325" y="10454"/>
                  </a:cubicBezTo>
                  <a:lnTo>
                    <a:pt x="28218" y="11549"/>
                  </a:lnTo>
                  <a:cubicBezTo>
                    <a:pt x="28361" y="11621"/>
                    <a:pt x="28527" y="11621"/>
                    <a:pt x="28670" y="11549"/>
                  </a:cubicBezTo>
                  <a:close/>
                  <a:moveTo>
                    <a:pt x="33195" y="8942"/>
                  </a:moveTo>
                  <a:cubicBezTo>
                    <a:pt x="33326" y="8894"/>
                    <a:pt x="33326" y="8716"/>
                    <a:pt x="33195" y="8680"/>
                  </a:cubicBezTo>
                  <a:lnTo>
                    <a:pt x="31302" y="7585"/>
                  </a:lnTo>
                  <a:cubicBezTo>
                    <a:pt x="31159" y="7513"/>
                    <a:pt x="30992" y="7513"/>
                    <a:pt x="30849" y="7585"/>
                  </a:cubicBezTo>
                  <a:lnTo>
                    <a:pt x="28956" y="8680"/>
                  </a:lnTo>
                  <a:cubicBezTo>
                    <a:pt x="28837" y="8728"/>
                    <a:pt x="28837" y="8894"/>
                    <a:pt x="28956" y="8942"/>
                  </a:cubicBezTo>
                  <a:lnTo>
                    <a:pt x="30849" y="10037"/>
                  </a:lnTo>
                  <a:cubicBezTo>
                    <a:pt x="30992" y="10097"/>
                    <a:pt x="31159" y="10097"/>
                    <a:pt x="31302" y="10037"/>
                  </a:cubicBezTo>
                  <a:close/>
                  <a:moveTo>
                    <a:pt x="35826" y="7418"/>
                  </a:moveTo>
                  <a:cubicBezTo>
                    <a:pt x="35945" y="7370"/>
                    <a:pt x="35945" y="7204"/>
                    <a:pt x="35826" y="7156"/>
                  </a:cubicBezTo>
                  <a:lnTo>
                    <a:pt x="33933" y="6061"/>
                  </a:lnTo>
                  <a:cubicBezTo>
                    <a:pt x="33790" y="5989"/>
                    <a:pt x="33623" y="5989"/>
                    <a:pt x="33480" y="6061"/>
                  </a:cubicBezTo>
                  <a:lnTo>
                    <a:pt x="31587" y="7156"/>
                  </a:lnTo>
                  <a:cubicBezTo>
                    <a:pt x="31468" y="7204"/>
                    <a:pt x="31468" y="7370"/>
                    <a:pt x="31587" y="7418"/>
                  </a:cubicBezTo>
                  <a:lnTo>
                    <a:pt x="33480" y="8513"/>
                  </a:lnTo>
                  <a:cubicBezTo>
                    <a:pt x="33623" y="8585"/>
                    <a:pt x="33790" y="8585"/>
                    <a:pt x="33933" y="8513"/>
                  </a:cubicBezTo>
                  <a:close/>
                  <a:moveTo>
                    <a:pt x="38457" y="5894"/>
                  </a:moveTo>
                  <a:cubicBezTo>
                    <a:pt x="38576" y="5858"/>
                    <a:pt x="38576" y="5680"/>
                    <a:pt x="38457" y="5644"/>
                  </a:cubicBezTo>
                  <a:lnTo>
                    <a:pt x="36564" y="4549"/>
                  </a:lnTo>
                  <a:cubicBezTo>
                    <a:pt x="36421" y="4477"/>
                    <a:pt x="36255" y="4477"/>
                    <a:pt x="36112" y="4549"/>
                  </a:cubicBezTo>
                  <a:lnTo>
                    <a:pt x="34219" y="5644"/>
                  </a:lnTo>
                  <a:cubicBezTo>
                    <a:pt x="34100" y="5680"/>
                    <a:pt x="34100" y="5858"/>
                    <a:pt x="34219" y="5894"/>
                  </a:cubicBezTo>
                  <a:lnTo>
                    <a:pt x="36124" y="7001"/>
                  </a:lnTo>
                  <a:cubicBezTo>
                    <a:pt x="36255" y="7073"/>
                    <a:pt x="36421" y="7073"/>
                    <a:pt x="36564" y="7001"/>
                  </a:cubicBezTo>
                  <a:close/>
                  <a:moveTo>
                    <a:pt x="13418" y="23360"/>
                  </a:moveTo>
                  <a:cubicBezTo>
                    <a:pt x="13537" y="23313"/>
                    <a:pt x="13537" y="23146"/>
                    <a:pt x="13418" y="23098"/>
                  </a:cubicBezTo>
                  <a:lnTo>
                    <a:pt x="11513" y="22003"/>
                  </a:lnTo>
                  <a:cubicBezTo>
                    <a:pt x="11371" y="21932"/>
                    <a:pt x="11204" y="21932"/>
                    <a:pt x="11073" y="22003"/>
                  </a:cubicBezTo>
                  <a:lnTo>
                    <a:pt x="9168" y="23098"/>
                  </a:lnTo>
                  <a:cubicBezTo>
                    <a:pt x="9049" y="23146"/>
                    <a:pt x="9049" y="23313"/>
                    <a:pt x="9168" y="23360"/>
                  </a:cubicBezTo>
                  <a:lnTo>
                    <a:pt x="11073" y="24456"/>
                  </a:lnTo>
                  <a:cubicBezTo>
                    <a:pt x="11204" y="24527"/>
                    <a:pt x="11371" y="24527"/>
                    <a:pt x="11513" y="24456"/>
                  </a:cubicBezTo>
                  <a:close/>
                  <a:moveTo>
                    <a:pt x="16050" y="21836"/>
                  </a:moveTo>
                  <a:cubicBezTo>
                    <a:pt x="16169" y="21801"/>
                    <a:pt x="16169" y="21622"/>
                    <a:pt x="16050" y="21586"/>
                  </a:cubicBezTo>
                  <a:lnTo>
                    <a:pt x="14145" y="20491"/>
                  </a:lnTo>
                  <a:cubicBezTo>
                    <a:pt x="14002" y="20420"/>
                    <a:pt x="13847" y="20420"/>
                    <a:pt x="13704" y="20491"/>
                  </a:cubicBezTo>
                  <a:lnTo>
                    <a:pt x="11799" y="21586"/>
                  </a:lnTo>
                  <a:cubicBezTo>
                    <a:pt x="11680" y="21634"/>
                    <a:pt x="11680" y="21801"/>
                    <a:pt x="11799" y="21848"/>
                  </a:cubicBezTo>
                  <a:lnTo>
                    <a:pt x="13692" y="22944"/>
                  </a:lnTo>
                  <a:cubicBezTo>
                    <a:pt x="13835" y="23015"/>
                    <a:pt x="14002" y="23015"/>
                    <a:pt x="14145" y="22944"/>
                  </a:cubicBezTo>
                  <a:close/>
                  <a:moveTo>
                    <a:pt x="18681" y="20324"/>
                  </a:moveTo>
                  <a:cubicBezTo>
                    <a:pt x="18800" y="20277"/>
                    <a:pt x="18800" y="20110"/>
                    <a:pt x="18681" y="20062"/>
                  </a:cubicBezTo>
                  <a:lnTo>
                    <a:pt x="16776" y="18967"/>
                  </a:lnTo>
                  <a:cubicBezTo>
                    <a:pt x="16633" y="18896"/>
                    <a:pt x="16478" y="18896"/>
                    <a:pt x="16335" y="18967"/>
                  </a:cubicBezTo>
                  <a:lnTo>
                    <a:pt x="14430" y="20062"/>
                  </a:lnTo>
                  <a:cubicBezTo>
                    <a:pt x="14311" y="20110"/>
                    <a:pt x="14311" y="20277"/>
                    <a:pt x="14430" y="20324"/>
                  </a:cubicBezTo>
                  <a:lnTo>
                    <a:pt x="16335" y="21420"/>
                  </a:lnTo>
                  <a:cubicBezTo>
                    <a:pt x="16478" y="21491"/>
                    <a:pt x="16633" y="21491"/>
                    <a:pt x="16776" y="21420"/>
                  </a:cubicBezTo>
                  <a:close/>
                  <a:moveTo>
                    <a:pt x="21300" y="18800"/>
                  </a:moveTo>
                  <a:cubicBezTo>
                    <a:pt x="21419" y="18765"/>
                    <a:pt x="21419" y="18586"/>
                    <a:pt x="21300" y="18550"/>
                  </a:cubicBezTo>
                  <a:lnTo>
                    <a:pt x="19407" y="17455"/>
                  </a:lnTo>
                  <a:cubicBezTo>
                    <a:pt x="19264" y="17372"/>
                    <a:pt x="19098" y="17372"/>
                    <a:pt x="18955" y="17455"/>
                  </a:cubicBezTo>
                  <a:lnTo>
                    <a:pt x="17062" y="18550"/>
                  </a:lnTo>
                  <a:cubicBezTo>
                    <a:pt x="16943" y="18586"/>
                    <a:pt x="16943" y="18753"/>
                    <a:pt x="17062" y="18800"/>
                  </a:cubicBezTo>
                  <a:lnTo>
                    <a:pt x="18955" y="19896"/>
                  </a:lnTo>
                  <a:cubicBezTo>
                    <a:pt x="19098" y="19967"/>
                    <a:pt x="19264" y="19967"/>
                    <a:pt x="19407" y="19896"/>
                  </a:cubicBezTo>
                  <a:close/>
                  <a:moveTo>
                    <a:pt x="23932" y="17288"/>
                  </a:moveTo>
                  <a:cubicBezTo>
                    <a:pt x="24051" y="17241"/>
                    <a:pt x="24051" y="17074"/>
                    <a:pt x="23932" y="17026"/>
                  </a:cubicBezTo>
                  <a:lnTo>
                    <a:pt x="22039" y="15931"/>
                  </a:lnTo>
                  <a:cubicBezTo>
                    <a:pt x="21896" y="15859"/>
                    <a:pt x="21729" y="15859"/>
                    <a:pt x="21586" y="15931"/>
                  </a:cubicBezTo>
                  <a:lnTo>
                    <a:pt x="19693" y="17026"/>
                  </a:lnTo>
                  <a:cubicBezTo>
                    <a:pt x="19574" y="17062"/>
                    <a:pt x="19574" y="17241"/>
                    <a:pt x="19693" y="17288"/>
                  </a:cubicBezTo>
                  <a:lnTo>
                    <a:pt x="21598" y="18372"/>
                  </a:lnTo>
                  <a:cubicBezTo>
                    <a:pt x="21741" y="18443"/>
                    <a:pt x="21908" y="18443"/>
                    <a:pt x="22050" y="18372"/>
                  </a:cubicBezTo>
                  <a:close/>
                  <a:moveTo>
                    <a:pt x="26563" y="15764"/>
                  </a:moveTo>
                  <a:cubicBezTo>
                    <a:pt x="26682" y="15717"/>
                    <a:pt x="26682" y="15550"/>
                    <a:pt x="26563" y="15502"/>
                  </a:cubicBezTo>
                  <a:lnTo>
                    <a:pt x="24670" y="14407"/>
                  </a:lnTo>
                  <a:cubicBezTo>
                    <a:pt x="24527" y="14335"/>
                    <a:pt x="24360" y="14335"/>
                    <a:pt x="24217" y="14407"/>
                  </a:cubicBezTo>
                  <a:lnTo>
                    <a:pt x="22324" y="15502"/>
                  </a:lnTo>
                  <a:cubicBezTo>
                    <a:pt x="22205" y="15550"/>
                    <a:pt x="22205" y="15717"/>
                    <a:pt x="22324" y="15764"/>
                  </a:cubicBezTo>
                  <a:lnTo>
                    <a:pt x="24217" y="16860"/>
                  </a:lnTo>
                  <a:cubicBezTo>
                    <a:pt x="24360" y="16931"/>
                    <a:pt x="24527" y="16931"/>
                    <a:pt x="24670" y="16860"/>
                  </a:cubicBezTo>
                  <a:close/>
                  <a:moveTo>
                    <a:pt x="29194" y="14240"/>
                  </a:moveTo>
                  <a:cubicBezTo>
                    <a:pt x="29313" y="14204"/>
                    <a:pt x="29313" y="14026"/>
                    <a:pt x="29194" y="13990"/>
                  </a:cubicBezTo>
                  <a:lnTo>
                    <a:pt x="27301" y="12895"/>
                  </a:lnTo>
                  <a:cubicBezTo>
                    <a:pt x="27158" y="12823"/>
                    <a:pt x="26992" y="12823"/>
                    <a:pt x="26849" y="12895"/>
                  </a:cubicBezTo>
                  <a:lnTo>
                    <a:pt x="24956" y="13990"/>
                  </a:lnTo>
                  <a:cubicBezTo>
                    <a:pt x="24837" y="14026"/>
                    <a:pt x="24837" y="14204"/>
                    <a:pt x="24956" y="14240"/>
                  </a:cubicBezTo>
                  <a:lnTo>
                    <a:pt x="26849" y="15336"/>
                  </a:lnTo>
                  <a:cubicBezTo>
                    <a:pt x="26992" y="15407"/>
                    <a:pt x="27158" y="15407"/>
                    <a:pt x="27301" y="15336"/>
                  </a:cubicBezTo>
                  <a:close/>
                  <a:moveTo>
                    <a:pt x="31825" y="12728"/>
                  </a:moveTo>
                  <a:cubicBezTo>
                    <a:pt x="31956" y="12680"/>
                    <a:pt x="31956" y="12502"/>
                    <a:pt x="31825" y="12466"/>
                  </a:cubicBezTo>
                  <a:lnTo>
                    <a:pt x="29932" y="11371"/>
                  </a:lnTo>
                  <a:cubicBezTo>
                    <a:pt x="29790" y="11299"/>
                    <a:pt x="29623" y="11299"/>
                    <a:pt x="29492" y="11371"/>
                  </a:cubicBezTo>
                  <a:lnTo>
                    <a:pt x="27587" y="12466"/>
                  </a:lnTo>
                  <a:cubicBezTo>
                    <a:pt x="27468" y="12514"/>
                    <a:pt x="27468" y="12680"/>
                    <a:pt x="27587" y="12728"/>
                  </a:cubicBezTo>
                  <a:lnTo>
                    <a:pt x="29492" y="13823"/>
                  </a:lnTo>
                  <a:cubicBezTo>
                    <a:pt x="29623" y="13895"/>
                    <a:pt x="29790" y="13895"/>
                    <a:pt x="29932" y="13823"/>
                  </a:cubicBezTo>
                  <a:close/>
                  <a:moveTo>
                    <a:pt x="34457" y="11204"/>
                  </a:moveTo>
                  <a:cubicBezTo>
                    <a:pt x="34576" y="11156"/>
                    <a:pt x="34576" y="10990"/>
                    <a:pt x="34457" y="10942"/>
                  </a:cubicBezTo>
                  <a:lnTo>
                    <a:pt x="32564" y="9847"/>
                  </a:lnTo>
                  <a:cubicBezTo>
                    <a:pt x="32421" y="9775"/>
                    <a:pt x="32254" y="9775"/>
                    <a:pt x="32111" y="9847"/>
                  </a:cubicBezTo>
                  <a:lnTo>
                    <a:pt x="30218" y="10942"/>
                  </a:lnTo>
                  <a:cubicBezTo>
                    <a:pt x="30099" y="10990"/>
                    <a:pt x="30099" y="11168"/>
                    <a:pt x="30218" y="11204"/>
                  </a:cubicBezTo>
                  <a:lnTo>
                    <a:pt x="32111" y="12299"/>
                  </a:lnTo>
                  <a:cubicBezTo>
                    <a:pt x="32254" y="12371"/>
                    <a:pt x="32421" y="12371"/>
                    <a:pt x="32564" y="12299"/>
                  </a:cubicBezTo>
                  <a:close/>
                  <a:moveTo>
                    <a:pt x="37088" y="9680"/>
                  </a:moveTo>
                  <a:cubicBezTo>
                    <a:pt x="37207" y="9632"/>
                    <a:pt x="37207" y="9466"/>
                    <a:pt x="37088" y="9418"/>
                  </a:cubicBezTo>
                  <a:lnTo>
                    <a:pt x="35195" y="8347"/>
                  </a:lnTo>
                  <a:cubicBezTo>
                    <a:pt x="35052" y="8263"/>
                    <a:pt x="34885" y="8263"/>
                    <a:pt x="34743" y="8347"/>
                  </a:cubicBezTo>
                  <a:lnTo>
                    <a:pt x="32849" y="9430"/>
                  </a:lnTo>
                  <a:cubicBezTo>
                    <a:pt x="32730" y="9478"/>
                    <a:pt x="32730" y="9644"/>
                    <a:pt x="32849" y="9692"/>
                  </a:cubicBezTo>
                  <a:lnTo>
                    <a:pt x="34743" y="10787"/>
                  </a:lnTo>
                  <a:cubicBezTo>
                    <a:pt x="34885" y="10859"/>
                    <a:pt x="35052" y="10859"/>
                    <a:pt x="35195" y="10787"/>
                  </a:cubicBezTo>
                  <a:close/>
                  <a:moveTo>
                    <a:pt x="39719" y="8156"/>
                  </a:moveTo>
                  <a:cubicBezTo>
                    <a:pt x="39838" y="8120"/>
                    <a:pt x="39838" y="7942"/>
                    <a:pt x="39719" y="7906"/>
                  </a:cubicBezTo>
                  <a:lnTo>
                    <a:pt x="37826" y="6811"/>
                  </a:lnTo>
                  <a:cubicBezTo>
                    <a:pt x="37683" y="6739"/>
                    <a:pt x="37517" y="6739"/>
                    <a:pt x="37374" y="6811"/>
                  </a:cubicBezTo>
                  <a:lnTo>
                    <a:pt x="35481" y="7906"/>
                  </a:lnTo>
                  <a:cubicBezTo>
                    <a:pt x="35362" y="7954"/>
                    <a:pt x="35362" y="8120"/>
                    <a:pt x="35481" y="8168"/>
                  </a:cubicBezTo>
                  <a:lnTo>
                    <a:pt x="37374" y="9263"/>
                  </a:lnTo>
                  <a:cubicBezTo>
                    <a:pt x="37517" y="9335"/>
                    <a:pt x="37683" y="9335"/>
                    <a:pt x="37826" y="9263"/>
                  </a:cubicBezTo>
                  <a:close/>
                  <a:moveTo>
                    <a:pt x="42351" y="6644"/>
                  </a:moveTo>
                  <a:cubicBezTo>
                    <a:pt x="42482" y="6596"/>
                    <a:pt x="42482" y="6430"/>
                    <a:pt x="42351" y="6382"/>
                  </a:cubicBezTo>
                  <a:lnTo>
                    <a:pt x="40458" y="5287"/>
                  </a:lnTo>
                  <a:cubicBezTo>
                    <a:pt x="40315" y="5215"/>
                    <a:pt x="40148" y="5215"/>
                    <a:pt x="40017" y="5287"/>
                  </a:cubicBezTo>
                  <a:lnTo>
                    <a:pt x="38124" y="6394"/>
                  </a:lnTo>
                  <a:cubicBezTo>
                    <a:pt x="37993" y="6430"/>
                    <a:pt x="37993" y="6608"/>
                    <a:pt x="38124" y="6644"/>
                  </a:cubicBezTo>
                  <a:lnTo>
                    <a:pt x="40017" y="7751"/>
                  </a:lnTo>
                  <a:cubicBezTo>
                    <a:pt x="40148" y="7823"/>
                    <a:pt x="40315" y="7823"/>
                    <a:pt x="40458" y="7751"/>
                  </a:cubicBezTo>
                  <a:close/>
                  <a:moveTo>
                    <a:pt x="16657" y="24587"/>
                  </a:moveTo>
                  <a:cubicBezTo>
                    <a:pt x="16776" y="24551"/>
                    <a:pt x="16776" y="24372"/>
                    <a:pt x="16657" y="24337"/>
                  </a:cubicBezTo>
                  <a:lnTo>
                    <a:pt x="14752" y="23241"/>
                  </a:lnTo>
                  <a:cubicBezTo>
                    <a:pt x="14609" y="23170"/>
                    <a:pt x="14442" y="23170"/>
                    <a:pt x="14311" y="23241"/>
                  </a:cubicBezTo>
                  <a:lnTo>
                    <a:pt x="12406" y="24337"/>
                  </a:lnTo>
                  <a:cubicBezTo>
                    <a:pt x="12287" y="24372"/>
                    <a:pt x="12287" y="24551"/>
                    <a:pt x="12406" y="24587"/>
                  </a:cubicBezTo>
                  <a:lnTo>
                    <a:pt x="14311" y="25682"/>
                  </a:lnTo>
                  <a:cubicBezTo>
                    <a:pt x="14442" y="25754"/>
                    <a:pt x="14609" y="25754"/>
                    <a:pt x="14752" y="25682"/>
                  </a:cubicBezTo>
                  <a:close/>
                  <a:moveTo>
                    <a:pt x="19288" y="23075"/>
                  </a:moveTo>
                  <a:cubicBezTo>
                    <a:pt x="19407" y="23027"/>
                    <a:pt x="19407" y="22860"/>
                    <a:pt x="19288" y="22813"/>
                  </a:cubicBezTo>
                  <a:lnTo>
                    <a:pt x="17383" y="21717"/>
                  </a:lnTo>
                  <a:cubicBezTo>
                    <a:pt x="17240" y="21658"/>
                    <a:pt x="17086" y="21658"/>
                    <a:pt x="16943" y="21717"/>
                  </a:cubicBezTo>
                  <a:lnTo>
                    <a:pt x="15050" y="22813"/>
                  </a:lnTo>
                  <a:cubicBezTo>
                    <a:pt x="14931" y="22860"/>
                    <a:pt x="14931" y="23027"/>
                    <a:pt x="15050" y="23075"/>
                  </a:cubicBezTo>
                  <a:lnTo>
                    <a:pt x="16943" y="24170"/>
                  </a:lnTo>
                  <a:cubicBezTo>
                    <a:pt x="17086" y="24230"/>
                    <a:pt x="17252" y="24230"/>
                    <a:pt x="17395" y="24170"/>
                  </a:cubicBezTo>
                  <a:close/>
                  <a:moveTo>
                    <a:pt x="21919" y="21551"/>
                  </a:moveTo>
                  <a:cubicBezTo>
                    <a:pt x="22039" y="21515"/>
                    <a:pt x="22039" y="21336"/>
                    <a:pt x="21919" y="21301"/>
                  </a:cubicBezTo>
                  <a:lnTo>
                    <a:pt x="20014" y="20205"/>
                  </a:lnTo>
                  <a:cubicBezTo>
                    <a:pt x="19872" y="20134"/>
                    <a:pt x="19717" y="20134"/>
                    <a:pt x="19574" y="20205"/>
                  </a:cubicBezTo>
                  <a:lnTo>
                    <a:pt x="17681" y="21289"/>
                  </a:lnTo>
                  <a:cubicBezTo>
                    <a:pt x="17550" y="21336"/>
                    <a:pt x="17550" y="21503"/>
                    <a:pt x="17681" y="21551"/>
                  </a:cubicBezTo>
                  <a:lnTo>
                    <a:pt x="19574" y="22646"/>
                  </a:lnTo>
                  <a:cubicBezTo>
                    <a:pt x="19717" y="22706"/>
                    <a:pt x="19872" y="22706"/>
                    <a:pt x="20014" y="22646"/>
                  </a:cubicBezTo>
                  <a:close/>
                  <a:moveTo>
                    <a:pt x="24551" y="20039"/>
                  </a:moveTo>
                  <a:cubicBezTo>
                    <a:pt x="24670" y="19991"/>
                    <a:pt x="24670" y="19824"/>
                    <a:pt x="24551" y="19777"/>
                  </a:cubicBezTo>
                  <a:lnTo>
                    <a:pt x="22646" y="18681"/>
                  </a:lnTo>
                  <a:cubicBezTo>
                    <a:pt x="22503" y="18610"/>
                    <a:pt x="22348" y="18610"/>
                    <a:pt x="22205" y="18681"/>
                  </a:cubicBezTo>
                  <a:lnTo>
                    <a:pt x="20300" y="19777"/>
                  </a:lnTo>
                  <a:cubicBezTo>
                    <a:pt x="20181" y="19824"/>
                    <a:pt x="20181" y="19991"/>
                    <a:pt x="20300" y="20039"/>
                  </a:cubicBezTo>
                  <a:lnTo>
                    <a:pt x="22205" y="21134"/>
                  </a:lnTo>
                  <a:cubicBezTo>
                    <a:pt x="22348" y="21205"/>
                    <a:pt x="22503" y="21205"/>
                    <a:pt x="22646" y="21134"/>
                  </a:cubicBezTo>
                  <a:close/>
                  <a:moveTo>
                    <a:pt x="27182" y="18515"/>
                  </a:moveTo>
                  <a:cubicBezTo>
                    <a:pt x="27301" y="18467"/>
                    <a:pt x="27301" y="18300"/>
                    <a:pt x="27182" y="18253"/>
                  </a:cubicBezTo>
                  <a:lnTo>
                    <a:pt x="25277" y="17169"/>
                  </a:lnTo>
                  <a:cubicBezTo>
                    <a:pt x="25134" y="17098"/>
                    <a:pt x="24979" y="17098"/>
                    <a:pt x="24837" y="17169"/>
                  </a:cubicBezTo>
                  <a:lnTo>
                    <a:pt x="22943" y="18253"/>
                  </a:lnTo>
                  <a:cubicBezTo>
                    <a:pt x="22812" y="18300"/>
                    <a:pt x="22812" y="18467"/>
                    <a:pt x="22943" y="18515"/>
                  </a:cubicBezTo>
                  <a:lnTo>
                    <a:pt x="24837" y="19610"/>
                  </a:lnTo>
                  <a:cubicBezTo>
                    <a:pt x="24979" y="19681"/>
                    <a:pt x="25134" y="19681"/>
                    <a:pt x="25277" y="19610"/>
                  </a:cubicBezTo>
                  <a:close/>
                  <a:moveTo>
                    <a:pt x="29813" y="16991"/>
                  </a:moveTo>
                  <a:cubicBezTo>
                    <a:pt x="29932" y="16955"/>
                    <a:pt x="29932" y="16788"/>
                    <a:pt x="29813" y="16741"/>
                  </a:cubicBezTo>
                  <a:lnTo>
                    <a:pt x="27908" y="15645"/>
                  </a:lnTo>
                  <a:cubicBezTo>
                    <a:pt x="27765" y="15574"/>
                    <a:pt x="27611" y="15574"/>
                    <a:pt x="27468" y="15645"/>
                  </a:cubicBezTo>
                  <a:lnTo>
                    <a:pt x="25575" y="16741"/>
                  </a:lnTo>
                  <a:cubicBezTo>
                    <a:pt x="25444" y="16788"/>
                    <a:pt x="25444" y="16955"/>
                    <a:pt x="25575" y="16991"/>
                  </a:cubicBezTo>
                  <a:lnTo>
                    <a:pt x="27468" y="18086"/>
                  </a:lnTo>
                  <a:cubicBezTo>
                    <a:pt x="27611" y="18157"/>
                    <a:pt x="27765" y="18157"/>
                    <a:pt x="27908" y="18086"/>
                  </a:cubicBezTo>
                  <a:close/>
                  <a:moveTo>
                    <a:pt x="32445" y="15478"/>
                  </a:moveTo>
                  <a:cubicBezTo>
                    <a:pt x="32564" y="15431"/>
                    <a:pt x="32564" y="15264"/>
                    <a:pt x="32445" y="15217"/>
                  </a:cubicBezTo>
                  <a:lnTo>
                    <a:pt x="30540" y="14121"/>
                  </a:lnTo>
                  <a:cubicBezTo>
                    <a:pt x="30409" y="14050"/>
                    <a:pt x="30242" y="14050"/>
                    <a:pt x="30099" y="14121"/>
                  </a:cubicBezTo>
                  <a:lnTo>
                    <a:pt x="28206" y="15217"/>
                  </a:lnTo>
                  <a:cubicBezTo>
                    <a:pt x="28075" y="15264"/>
                    <a:pt x="28075" y="15431"/>
                    <a:pt x="28206" y="15478"/>
                  </a:cubicBezTo>
                  <a:lnTo>
                    <a:pt x="30099" y="16574"/>
                  </a:lnTo>
                  <a:cubicBezTo>
                    <a:pt x="30242" y="16645"/>
                    <a:pt x="30409" y="16645"/>
                    <a:pt x="30540" y="16574"/>
                  </a:cubicBezTo>
                  <a:close/>
                  <a:moveTo>
                    <a:pt x="35076" y="13954"/>
                  </a:moveTo>
                  <a:cubicBezTo>
                    <a:pt x="35195" y="13919"/>
                    <a:pt x="35195" y="13740"/>
                    <a:pt x="35076" y="13704"/>
                  </a:cubicBezTo>
                  <a:lnTo>
                    <a:pt x="33171" y="12609"/>
                  </a:lnTo>
                  <a:cubicBezTo>
                    <a:pt x="33040" y="12538"/>
                    <a:pt x="32873" y="12538"/>
                    <a:pt x="32730" y="12609"/>
                  </a:cubicBezTo>
                  <a:lnTo>
                    <a:pt x="30837" y="13704"/>
                  </a:lnTo>
                  <a:cubicBezTo>
                    <a:pt x="30706" y="13740"/>
                    <a:pt x="30706" y="13907"/>
                    <a:pt x="30837" y="13954"/>
                  </a:cubicBezTo>
                  <a:lnTo>
                    <a:pt x="32730" y="15050"/>
                  </a:lnTo>
                  <a:cubicBezTo>
                    <a:pt x="32873" y="15121"/>
                    <a:pt x="33040" y="15121"/>
                    <a:pt x="33183" y="15050"/>
                  </a:cubicBezTo>
                  <a:close/>
                  <a:moveTo>
                    <a:pt x="37707" y="12442"/>
                  </a:moveTo>
                  <a:cubicBezTo>
                    <a:pt x="37826" y="12395"/>
                    <a:pt x="37826" y="12228"/>
                    <a:pt x="37707" y="12180"/>
                  </a:cubicBezTo>
                  <a:lnTo>
                    <a:pt x="35802" y="11085"/>
                  </a:lnTo>
                  <a:cubicBezTo>
                    <a:pt x="35671" y="11014"/>
                    <a:pt x="35505" y="11014"/>
                    <a:pt x="35362" y="11085"/>
                  </a:cubicBezTo>
                  <a:lnTo>
                    <a:pt x="33469" y="12180"/>
                  </a:lnTo>
                  <a:cubicBezTo>
                    <a:pt x="33338" y="12228"/>
                    <a:pt x="33338" y="12395"/>
                    <a:pt x="33469" y="12442"/>
                  </a:cubicBezTo>
                  <a:lnTo>
                    <a:pt x="35362" y="13538"/>
                  </a:lnTo>
                  <a:cubicBezTo>
                    <a:pt x="35505" y="13609"/>
                    <a:pt x="35671" y="13609"/>
                    <a:pt x="35802" y="13538"/>
                  </a:cubicBezTo>
                  <a:close/>
                  <a:moveTo>
                    <a:pt x="40338" y="10918"/>
                  </a:moveTo>
                  <a:cubicBezTo>
                    <a:pt x="40458" y="10871"/>
                    <a:pt x="40458" y="10704"/>
                    <a:pt x="40338" y="10656"/>
                  </a:cubicBezTo>
                  <a:lnTo>
                    <a:pt x="38433" y="9561"/>
                  </a:lnTo>
                  <a:cubicBezTo>
                    <a:pt x="38302" y="9490"/>
                    <a:pt x="38136" y="9490"/>
                    <a:pt x="37993" y="9561"/>
                  </a:cubicBezTo>
                  <a:lnTo>
                    <a:pt x="36100" y="10656"/>
                  </a:lnTo>
                  <a:cubicBezTo>
                    <a:pt x="35969" y="10704"/>
                    <a:pt x="35969" y="10871"/>
                    <a:pt x="36100" y="10918"/>
                  </a:cubicBezTo>
                  <a:lnTo>
                    <a:pt x="37993" y="12014"/>
                  </a:lnTo>
                  <a:cubicBezTo>
                    <a:pt x="38136" y="12085"/>
                    <a:pt x="38302" y="12085"/>
                    <a:pt x="38433" y="12014"/>
                  </a:cubicBezTo>
                  <a:close/>
                  <a:moveTo>
                    <a:pt x="42970" y="9394"/>
                  </a:moveTo>
                  <a:cubicBezTo>
                    <a:pt x="43089" y="9347"/>
                    <a:pt x="43089" y="9180"/>
                    <a:pt x="42970" y="9132"/>
                  </a:cubicBezTo>
                  <a:lnTo>
                    <a:pt x="41077" y="8049"/>
                  </a:lnTo>
                  <a:cubicBezTo>
                    <a:pt x="40934" y="7978"/>
                    <a:pt x="40767" y="7978"/>
                    <a:pt x="40624" y="8049"/>
                  </a:cubicBezTo>
                  <a:lnTo>
                    <a:pt x="38731" y="9144"/>
                  </a:lnTo>
                  <a:cubicBezTo>
                    <a:pt x="38612" y="9180"/>
                    <a:pt x="38612" y="9347"/>
                    <a:pt x="38731" y="9394"/>
                  </a:cubicBezTo>
                  <a:lnTo>
                    <a:pt x="40624" y="10490"/>
                  </a:lnTo>
                  <a:cubicBezTo>
                    <a:pt x="40767" y="10561"/>
                    <a:pt x="40934" y="10561"/>
                    <a:pt x="41077" y="10490"/>
                  </a:cubicBezTo>
                  <a:close/>
                  <a:moveTo>
                    <a:pt x="23217" y="23682"/>
                  </a:moveTo>
                  <a:cubicBezTo>
                    <a:pt x="23336" y="23646"/>
                    <a:pt x="23336" y="23468"/>
                    <a:pt x="23217" y="23420"/>
                  </a:cubicBezTo>
                  <a:lnTo>
                    <a:pt x="21312" y="22336"/>
                  </a:lnTo>
                  <a:cubicBezTo>
                    <a:pt x="21181" y="22265"/>
                    <a:pt x="21015" y="22265"/>
                    <a:pt x="20872" y="22336"/>
                  </a:cubicBezTo>
                  <a:lnTo>
                    <a:pt x="18979" y="23432"/>
                  </a:lnTo>
                  <a:cubicBezTo>
                    <a:pt x="18848" y="23468"/>
                    <a:pt x="18848" y="23634"/>
                    <a:pt x="18979" y="23682"/>
                  </a:cubicBezTo>
                  <a:lnTo>
                    <a:pt x="20872" y="24777"/>
                  </a:lnTo>
                  <a:cubicBezTo>
                    <a:pt x="21015" y="24849"/>
                    <a:pt x="21181" y="24849"/>
                    <a:pt x="21312" y="24777"/>
                  </a:cubicBezTo>
                  <a:close/>
                  <a:moveTo>
                    <a:pt x="25849" y="22158"/>
                  </a:moveTo>
                  <a:cubicBezTo>
                    <a:pt x="25968" y="22122"/>
                    <a:pt x="25968" y="21944"/>
                    <a:pt x="25849" y="21908"/>
                  </a:cubicBezTo>
                  <a:lnTo>
                    <a:pt x="23944" y="20812"/>
                  </a:lnTo>
                  <a:cubicBezTo>
                    <a:pt x="23813" y="20741"/>
                    <a:pt x="23646" y="20741"/>
                    <a:pt x="23503" y="20812"/>
                  </a:cubicBezTo>
                  <a:lnTo>
                    <a:pt x="21610" y="21908"/>
                  </a:lnTo>
                  <a:cubicBezTo>
                    <a:pt x="21479" y="21944"/>
                    <a:pt x="21479" y="22122"/>
                    <a:pt x="21610" y="22158"/>
                  </a:cubicBezTo>
                  <a:lnTo>
                    <a:pt x="23503" y="23253"/>
                  </a:lnTo>
                  <a:cubicBezTo>
                    <a:pt x="23646" y="23325"/>
                    <a:pt x="23813" y="23325"/>
                    <a:pt x="23944" y="23253"/>
                  </a:cubicBezTo>
                  <a:close/>
                  <a:moveTo>
                    <a:pt x="20443" y="28290"/>
                  </a:moveTo>
                  <a:cubicBezTo>
                    <a:pt x="20562" y="28242"/>
                    <a:pt x="20562" y="28075"/>
                    <a:pt x="20443" y="28028"/>
                  </a:cubicBezTo>
                  <a:lnTo>
                    <a:pt x="18550" y="26932"/>
                  </a:lnTo>
                  <a:cubicBezTo>
                    <a:pt x="18407" y="26861"/>
                    <a:pt x="18240" y="26861"/>
                    <a:pt x="18109" y="26932"/>
                  </a:cubicBezTo>
                  <a:lnTo>
                    <a:pt x="16204" y="28028"/>
                  </a:lnTo>
                  <a:cubicBezTo>
                    <a:pt x="16085" y="28063"/>
                    <a:pt x="16085" y="28242"/>
                    <a:pt x="16204" y="28290"/>
                  </a:cubicBezTo>
                  <a:lnTo>
                    <a:pt x="18109" y="29373"/>
                  </a:lnTo>
                  <a:cubicBezTo>
                    <a:pt x="18240" y="29444"/>
                    <a:pt x="18407" y="29444"/>
                    <a:pt x="18550" y="29373"/>
                  </a:cubicBezTo>
                  <a:close/>
                  <a:moveTo>
                    <a:pt x="23086" y="26766"/>
                  </a:moveTo>
                  <a:cubicBezTo>
                    <a:pt x="23205" y="26718"/>
                    <a:pt x="23205" y="26551"/>
                    <a:pt x="23086" y="26504"/>
                  </a:cubicBezTo>
                  <a:lnTo>
                    <a:pt x="21193" y="25408"/>
                  </a:lnTo>
                  <a:cubicBezTo>
                    <a:pt x="21050" y="25337"/>
                    <a:pt x="20884" y="25337"/>
                    <a:pt x="20741" y="25408"/>
                  </a:cubicBezTo>
                  <a:lnTo>
                    <a:pt x="18848" y="26504"/>
                  </a:lnTo>
                  <a:cubicBezTo>
                    <a:pt x="18729" y="26551"/>
                    <a:pt x="18729" y="26718"/>
                    <a:pt x="18848" y="26766"/>
                  </a:cubicBezTo>
                  <a:lnTo>
                    <a:pt x="20741" y="27861"/>
                  </a:lnTo>
                  <a:cubicBezTo>
                    <a:pt x="20884" y="27932"/>
                    <a:pt x="21050" y="27932"/>
                    <a:pt x="21193" y="27861"/>
                  </a:cubicBezTo>
                  <a:close/>
                  <a:moveTo>
                    <a:pt x="25718" y="25242"/>
                  </a:moveTo>
                  <a:cubicBezTo>
                    <a:pt x="25837" y="25194"/>
                    <a:pt x="25837" y="25027"/>
                    <a:pt x="25718" y="24980"/>
                  </a:cubicBezTo>
                  <a:lnTo>
                    <a:pt x="23824" y="23884"/>
                  </a:lnTo>
                  <a:cubicBezTo>
                    <a:pt x="23682" y="23825"/>
                    <a:pt x="23515" y="23825"/>
                    <a:pt x="23372" y="23884"/>
                  </a:cubicBezTo>
                  <a:lnTo>
                    <a:pt x="21479" y="24980"/>
                  </a:lnTo>
                  <a:cubicBezTo>
                    <a:pt x="21360" y="25027"/>
                    <a:pt x="21360" y="25194"/>
                    <a:pt x="21479" y="25242"/>
                  </a:cubicBezTo>
                  <a:lnTo>
                    <a:pt x="23372" y="26337"/>
                  </a:lnTo>
                  <a:cubicBezTo>
                    <a:pt x="23515" y="26408"/>
                    <a:pt x="23682" y="26408"/>
                    <a:pt x="23824" y="26337"/>
                  </a:cubicBezTo>
                  <a:close/>
                  <a:moveTo>
                    <a:pt x="41601" y="16074"/>
                  </a:moveTo>
                  <a:cubicBezTo>
                    <a:pt x="41720" y="16026"/>
                    <a:pt x="41720" y="15859"/>
                    <a:pt x="41601" y="15812"/>
                  </a:cubicBezTo>
                  <a:lnTo>
                    <a:pt x="39707" y="14716"/>
                  </a:lnTo>
                  <a:cubicBezTo>
                    <a:pt x="39565" y="14645"/>
                    <a:pt x="39398" y="14645"/>
                    <a:pt x="39267" y="14716"/>
                  </a:cubicBezTo>
                  <a:lnTo>
                    <a:pt x="37362" y="15812"/>
                  </a:lnTo>
                  <a:cubicBezTo>
                    <a:pt x="37243" y="15859"/>
                    <a:pt x="37243" y="16026"/>
                    <a:pt x="37362" y="16074"/>
                  </a:cubicBezTo>
                  <a:lnTo>
                    <a:pt x="39267" y="17169"/>
                  </a:lnTo>
                  <a:cubicBezTo>
                    <a:pt x="39398" y="17241"/>
                    <a:pt x="39565" y="17241"/>
                    <a:pt x="39707" y="17169"/>
                  </a:cubicBezTo>
                  <a:close/>
                  <a:moveTo>
                    <a:pt x="44232" y="14550"/>
                  </a:moveTo>
                  <a:cubicBezTo>
                    <a:pt x="44351" y="14502"/>
                    <a:pt x="44351" y="14335"/>
                    <a:pt x="44232" y="14288"/>
                  </a:cubicBezTo>
                  <a:lnTo>
                    <a:pt x="42339" y="13192"/>
                  </a:lnTo>
                  <a:cubicBezTo>
                    <a:pt x="42196" y="13133"/>
                    <a:pt x="42029" y="13133"/>
                    <a:pt x="41898" y="13192"/>
                  </a:cubicBezTo>
                  <a:lnTo>
                    <a:pt x="39993" y="14300"/>
                  </a:lnTo>
                  <a:cubicBezTo>
                    <a:pt x="39874" y="14335"/>
                    <a:pt x="39874" y="14502"/>
                    <a:pt x="39993" y="14550"/>
                  </a:cubicBezTo>
                  <a:lnTo>
                    <a:pt x="41886" y="15645"/>
                  </a:lnTo>
                  <a:cubicBezTo>
                    <a:pt x="42029" y="15717"/>
                    <a:pt x="42196" y="15717"/>
                    <a:pt x="42339" y="15645"/>
                  </a:cubicBezTo>
                  <a:close/>
                  <a:moveTo>
                    <a:pt x="46863" y="13026"/>
                  </a:moveTo>
                  <a:cubicBezTo>
                    <a:pt x="46994" y="12990"/>
                    <a:pt x="46994" y="12811"/>
                    <a:pt x="46863" y="12776"/>
                  </a:cubicBezTo>
                  <a:lnTo>
                    <a:pt x="44970" y="11680"/>
                  </a:lnTo>
                  <a:cubicBezTo>
                    <a:pt x="44827" y="11609"/>
                    <a:pt x="44660" y="11609"/>
                    <a:pt x="44518" y="11680"/>
                  </a:cubicBezTo>
                  <a:lnTo>
                    <a:pt x="42624" y="12776"/>
                  </a:lnTo>
                  <a:cubicBezTo>
                    <a:pt x="42505" y="12823"/>
                    <a:pt x="42505" y="12990"/>
                    <a:pt x="42624" y="13038"/>
                  </a:cubicBezTo>
                  <a:lnTo>
                    <a:pt x="44518" y="14133"/>
                  </a:lnTo>
                  <a:cubicBezTo>
                    <a:pt x="44660" y="14193"/>
                    <a:pt x="44827" y="14193"/>
                    <a:pt x="44970" y="14133"/>
                  </a:cubicBezTo>
                  <a:close/>
                  <a:moveTo>
                    <a:pt x="51483" y="9835"/>
                  </a:moveTo>
                  <a:cubicBezTo>
                    <a:pt x="51602" y="9799"/>
                    <a:pt x="51602" y="9621"/>
                    <a:pt x="51483" y="9585"/>
                  </a:cubicBezTo>
                  <a:lnTo>
                    <a:pt x="50042" y="8751"/>
                  </a:lnTo>
                  <a:cubicBezTo>
                    <a:pt x="49899" y="8680"/>
                    <a:pt x="49732" y="8680"/>
                    <a:pt x="49590" y="8751"/>
                  </a:cubicBezTo>
                  <a:lnTo>
                    <a:pt x="47697" y="9847"/>
                  </a:lnTo>
                  <a:cubicBezTo>
                    <a:pt x="47577" y="9894"/>
                    <a:pt x="47577" y="10061"/>
                    <a:pt x="47697" y="10109"/>
                  </a:cubicBezTo>
                  <a:lnTo>
                    <a:pt x="49137" y="10930"/>
                  </a:lnTo>
                  <a:cubicBezTo>
                    <a:pt x="49280" y="11002"/>
                    <a:pt x="49447" y="11002"/>
                    <a:pt x="49590" y="10930"/>
                  </a:cubicBezTo>
                  <a:close/>
                  <a:moveTo>
                    <a:pt x="53209" y="10835"/>
                  </a:moveTo>
                  <a:cubicBezTo>
                    <a:pt x="53328" y="10799"/>
                    <a:pt x="53328" y="10621"/>
                    <a:pt x="53209" y="10585"/>
                  </a:cubicBezTo>
                  <a:lnTo>
                    <a:pt x="51768" y="9752"/>
                  </a:lnTo>
                  <a:cubicBezTo>
                    <a:pt x="51626" y="9680"/>
                    <a:pt x="51471" y="9680"/>
                    <a:pt x="51328" y="9752"/>
                  </a:cubicBezTo>
                  <a:lnTo>
                    <a:pt x="49435" y="10847"/>
                  </a:lnTo>
                  <a:cubicBezTo>
                    <a:pt x="49304" y="10895"/>
                    <a:pt x="49304" y="11061"/>
                    <a:pt x="49435" y="11109"/>
                  </a:cubicBezTo>
                  <a:lnTo>
                    <a:pt x="50875" y="11930"/>
                  </a:lnTo>
                  <a:cubicBezTo>
                    <a:pt x="51006" y="12002"/>
                    <a:pt x="51173" y="12002"/>
                    <a:pt x="51316" y="11930"/>
                  </a:cubicBezTo>
                  <a:close/>
                  <a:moveTo>
                    <a:pt x="50685" y="12299"/>
                  </a:moveTo>
                  <a:cubicBezTo>
                    <a:pt x="50804" y="12264"/>
                    <a:pt x="50804" y="12085"/>
                    <a:pt x="50685" y="12049"/>
                  </a:cubicBezTo>
                  <a:lnTo>
                    <a:pt x="49244" y="11216"/>
                  </a:lnTo>
                  <a:cubicBezTo>
                    <a:pt x="49101" y="11145"/>
                    <a:pt x="48935" y="11145"/>
                    <a:pt x="48792" y="11216"/>
                  </a:cubicBezTo>
                  <a:lnTo>
                    <a:pt x="46899" y="12311"/>
                  </a:lnTo>
                  <a:cubicBezTo>
                    <a:pt x="46780" y="12359"/>
                    <a:pt x="46780" y="12526"/>
                    <a:pt x="46899" y="12561"/>
                  </a:cubicBezTo>
                  <a:lnTo>
                    <a:pt x="48339" y="13395"/>
                  </a:lnTo>
                  <a:cubicBezTo>
                    <a:pt x="48482" y="13466"/>
                    <a:pt x="48649" y="13466"/>
                    <a:pt x="48792" y="13395"/>
                  </a:cubicBezTo>
                  <a:close/>
                  <a:moveTo>
                    <a:pt x="55745" y="9382"/>
                  </a:moveTo>
                  <a:cubicBezTo>
                    <a:pt x="55864" y="9335"/>
                    <a:pt x="55864" y="9168"/>
                    <a:pt x="55745" y="9132"/>
                  </a:cubicBezTo>
                  <a:lnTo>
                    <a:pt x="54304" y="8287"/>
                  </a:lnTo>
                  <a:cubicBezTo>
                    <a:pt x="54162" y="8228"/>
                    <a:pt x="53995" y="8228"/>
                    <a:pt x="53852" y="8287"/>
                  </a:cubicBezTo>
                  <a:lnTo>
                    <a:pt x="51959" y="9382"/>
                  </a:lnTo>
                  <a:cubicBezTo>
                    <a:pt x="51840" y="9430"/>
                    <a:pt x="51840" y="9597"/>
                    <a:pt x="51959" y="9644"/>
                  </a:cubicBezTo>
                  <a:lnTo>
                    <a:pt x="53400" y="10478"/>
                  </a:lnTo>
                  <a:cubicBezTo>
                    <a:pt x="53542" y="10537"/>
                    <a:pt x="53709" y="10537"/>
                    <a:pt x="53852" y="10478"/>
                  </a:cubicBezTo>
                  <a:close/>
                  <a:moveTo>
                    <a:pt x="28480" y="20658"/>
                  </a:moveTo>
                  <a:cubicBezTo>
                    <a:pt x="28599" y="20610"/>
                    <a:pt x="28599" y="20443"/>
                    <a:pt x="28480" y="20396"/>
                  </a:cubicBezTo>
                  <a:lnTo>
                    <a:pt x="26575" y="19300"/>
                  </a:lnTo>
                  <a:cubicBezTo>
                    <a:pt x="26444" y="19229"/>
                    <a:pt x="26277" y="19229"/>
                    <a:pt x="26134" y="19300"/>
                  </a:cubicBezTo>
                  <a:lnTo>
                    <a:pt x="24241" y="20396"/>
                  </a:lnTo>
                  <a:cubicBezTo>
                    <a:pt x="24110" y="20431"/>
                    <a:pt x="24110" y="20610"/>
                    <a:pt x="24241" y="20658"/>
                  </a:cubicBezTo>
                  <a:lnTo>
                    <a:pt x="26134" y="21753"/>
                  </a:lnTo>
                  <a:cubicBezTo>
                    <a:pt x="26277" y="21824"/>
                    <a:pt x="26444" y="21824"/>
                    <a:pt x="26587" y="21753"/>
                  </a:cubicBezTo>
                  <a:close/>
                  <a:moveTo>
                    <a:pt x="31111" y="19134"/>
                  </a:moveTo>
                  <a:cubicBezTo>
                    <a:pt x="31230" y="19086"/>
                    <a:pt x="31230" y="18919"/>
                    <a:pt x="31111" y="18872"/>
                  </a:cubicBezTo>
                  <a:lnTo>
                    <a:pt x="29218" y="17776"/>
                  </a:lnTo>
                  <a:cubicBezTo>
                    <a:pt x="29075" y="17705"/>
                    <a:pt x="28908" y="17705"/>
                    <a:pt x="28766" y="17776"/>
                  </a:cubicBezTo>
                  <a:lnTo>
                    <a:pt x="26872" y="18872"/>
                  </a:lnTo>
                  <a:cubicBezTo>
                    <a:pt x="26753" y="18919"/>
                    <a:pt x="26753" y="19086"/>
                    <a:pt x="26872" y="19134"/>
                  </a:cubicBezTo>
                  <a:lnTo>
                    <a:pt x="28766" y="20229"/>
                  </a:lnTo>
                  <a:cubicBezTo>
                    <a:pt x="28908" y="20300"/>
                    <a:pt x="29075" y="20300"/>
                    <a:pt x="29218" y="20229"/>
                  </a:cubicBezTo>
                  <a:close/>
                  <a:moveTo>
                    <a:pt x="33742" y="17610"/>
                  </a:moveTo>
                  <a:cubicBezTo>
                    <a:pt x="33861" y="17562"/>
                    <a:pt x="33861" y="17395"/>
                    <a:pt x="33742" y="17360"/>
                  </a:cubicBezTo>
                  <a:lnTo>
                    <a:pt x="31849" y="16264"/>
                  </a:lnTo>
                  <a:cubicBezTo>
                    <a:pt x="31706" y="16193"/>
                    <a:pt x="31540" y="16193"/>
                    <a:pt x="31397" y="16264"/>
                  </a:cubicBezTo>
                  <a:lnTo>
                    <a:pt x="29504" y="17360"/>
                  </a:lnTo>
                  <a:cubicBezTo>
                    <a:pt x="29385" y="17395"/>
                    <a:pt x="29385" y="17562"/>
                    <a:pt x="29504" y="17610"/>
                  </a:cubicBezTo>
                  <a:lnTo>
                    <a:pt x="31397" y="18705"/>
                  </a:lnTo>
                  <a:cubicBezTo>
                    <a:pt x="31540" y="18776"/>
                    <a:pt x="31706" y="18776"/>
                    <a:pt x="31849" y="18705"/>
                  </a:cubicBezTo>
                  <a:close/>
                  <a:moveTo>
                    <a:pt x="36374" y="16098"/>
                  </a:moveTo>
                  <a:cubicBezTo>
                    <a:pt x="36493" y="16050"/>
                    <a:pt x="36493" y="15871"/>
                    <a:pt x="36374" y="15836"/>
                  </a:cubicBezTo>
                  <a:lnTo>
                    <a:pt x="34481" y="14740"/>
                  </a:lnTo>
                  <a:cubicBezTo>
                    <a:pt x="34338" y="14669"/>
                    <a:pt x="34171" y="14669"/>
                    <a:pt x="34028" y="14740"/>
                  </a:cubicBezTo>
                  <a:lnTo>
                    <a:pt x="32135" y="15836"/>
                  </a:lnTo>
                  <a:cubicBezTo>
                    <a:pt x="32016" y="15883"/>
                    <a:pt x="32016" y="16050"/>
                    <a:pt x="32135" y="16098"/>
                  </a:cubicBezTo>
                  <a:lnTo>
                    <a:pt x="34028" y="17193"/>
                  </a:lnTo>
                  <a:cubicBezTo>
                    <a:pt x="34171" y="17264"/>
                    <a:pt x="34338" y="17264"/>
                    <a:pt x="34481" y="17193"/>
                  </a:cubicBezTo>
                  <a:close/>
                  <a:moveTo>
                    <a:pt x="39017" y="14574"/>
                  </a:moveTo>
                  <a:cubicBezTo>
                    <a:pt x="39136" y="14526"/>
                    <a:pt x="39136" y="14359"/>
                    <a:pt x="39017" y="14312"/>
                  </a:cubicBezTo>
                  <a:lnTo>
                    <a:pt x="37112" y="13216"/>
                  </a:lnTo>
                  <a:cubicBezTo>
                    <a:pt x="36969" y="13145"/>
                    <a:pt x="36802" y="13145"/>
                    <a:pt x="36671" y="13216"/>
                  </a:cubicBezTo>
                  <a:lnTo>
                    <a:pt x="34766" y="14312"/>
                  </a:lnTo>
                  <a:cubicBezTo>
                    <a:pt x="34647" y="14359"/>
                    <a:pt x="34647" y="14526"/>
                    <a:pt x="34766" y="14574"/>
                  </a:cubicBezTo>
                  <a:lnTo>
                    <a:pt x="36671" y="15669"/>
                  </a:lnTo>
                  <a:cubicBezTo>
                    <a:pt x="36802" y="15740"/>
                    <a:pt x="36969" y="15740"/>
                    <a:pt x="37112" y="15669"/>
                  </a:cubicBezTo>
                  <a:close/>
                  <a:moveTo>
                    <a:pt x="41648" y="13050"/>
                  </a:moveTo>
                  <a:cubicBezTo>
                    <a:pt x="41767" y="13014"/>
                    <a:pt x="41767" y="12835"/>
                    <a:pt x="41648" y="12800"/>
                  </a:cubicBezTo>
                  <a:lnTo>
                    <a:pt x="39743" y="11704"/>
                  </a:lnTo>
                  <a:cubicBezTo>
                    <a:pt x="39600" y="11633"/>
                    <a:pt x="39445" y="11633"/>
                    <a:pt x="39303" y="11704"/>
                  </a:cubicBezTo>
                  <a:lnTo>
                    <a:pt x="37410" y="12800"/>
                  </a:lnTo>
                  <a:cubicBezTo>
                    <a:pt x="37279" y="12835"/>
                    <a:pt x="37279" y="13014"/>
                    <a:pt x="37410" y="13050"/>
                  </a:cubicBezTo>
                  <a:lnTo>
                    <a:pt x="39291" y="14145"/>
                  </a:lnTo>
                  <a:cubicBezTo>
                    <a:pt x="39434" y="14216"/>
                    <a:pt x="39600" y="14216"/>
                    <a:pt x="39743" y="14145"/>
                  </a:cubicBezTo>
                  <a:close/>
                  <a:moveTo>
                    <a:pt x="44279" y="11537"/>
                  </a:moveTo>
                  <a:cubicBezTo>
                    <a:pt x="44398" y="11490"/>
                    <a:pt x="44398" y="11323"/>
                    <a:pt x="44279" y="11276"/>
                  </a:cubicBezTo>
                  <a:lnTo>
                    <a:pt x="42374" y="10180"/>
                  </a:lnTo>
                  <a:cubicBezTo>
                    <a:pt x="42232" y="10109"/>
                    <a:pt x="42077" y="10109"/>
                    <a:pt x="41934" y="10180"/>
                  </a:cubicBezTo>
                  <a:lnTo>
                    <a:pt x="40041" y="11276"/>
                  </a:lnTo>
                  <a:cubicBezTo>
                    <a:pt x="39910" y="11323"/>
                    <a:pt x="39910" y="11490"/>
                    <a:pt x="40041" y="11537"/>
                  </a:cubicBezTo>
                  <a:lnTo>
                    <a:pt x="41934" y="12633"/>
                  </a:lnTo>
                  <a:cubicBezTo>
                    <a:pt x="42077" y="12704"/>
                    <a:pt x="42232" y="12704"/>
                    <a:pt x="42374" y="12633"/>
                  </a:cubicBezTo>
                  <a:close/>
                  <a:moveTo>
                    <a:pt x="20586" y="25206"/>
                  </a:moveTo>
                  <a:cubicBezTo>
                    <a:pt x="20705" y="25170"/>
                    <a:pt x="20705" y="24992"/>
                    <a:pt x="20586" y="24956"/>
                  </a:cubicBezTo>
                  <a:lnTo>
                    <a:pt x="18681" y="23860"/>
                  </a:lnTo>
                  <a:cubicBezTo>
                    <a:pt x="18550" y="23789"/>
                    <a:pt x="18383" y="23789"/>
                    <a:pt x="18240" y="23860"/>
                  </a:cubicBezTo>
                  <a:lnTo>
                    <a:pt x="16347" y="24956"/>
                  </a:lnTo>
                  <a:cubicBezTo>
                    <a:pt x="16228" y="24992"/>
                    <a:pt x="16228" y="25170"/>
                    <a:pt x="16347" y="25206"/>
                  </a:cubicBezTo>
                  <a:lnTo>
                    <a:pt x="18240" y="26301"/>
                  </a:lnTo>
                  <a:cubicBezTo>
                    <a:pt x="18383" y="26373"/>
                    <a:pt x="18550" y="26373"/>
                    <a:pt x="18681" y="26301"/>
                  </a:cubicBezTo>
                  <a:close/>
                  <a:moveTo>
                    <a:pt x="5013" y="22765"/>
                  </a:moveTo>
                  <a:cubicBezTo>
                    <a:pt x="4870" y="22694"/>
                    <a:pt x="4703" y="22694"/>
                    <a:pt x="4560" y="22765"/>
                  </a:cubicBezTo>
                  <a:lnTo>
                    <a:pt x="2405" y="24027"/>
                  </a:lnTo>
                  <a:cubicBezTo>
                    <a:pt x="2274" y="24063"/>
                    <a:pt x="2274" y="24241"/>
                    <a:pt x="2405" y="24277"/>
                  </a:cubicBezTo>
                  <a:lnTo>
                    <a:pt x="4143" y="25289"/>
                  </a:lnTo>
                  <a:cubicBezTo>
                    <a:pt x="4274" y="25361"/>
                    <a:pt x="4441" y="25361"/>
                    <a:pt x="4584" y="25289"/>
                  </a:cubicBezTo>
                  <a:lnTo>
                    <a:pt x="6763" y="24027"/>
                  </a:lnTo>
                  <a:cubicBezTo>
                    <a:pt x="6882" y="23991"/>
                    <a:pt x="6882" y="23813"/>
                    <a:pt x="6763" y="23777"/>
                  </a:cubicBezTo>
                  <a:close/>
                  <a:moveTo>
                    <a:pt x="42196" y="1298"/>
                  </a:moveTo>
                  <a:cubicBezTo>
                    <a:pt x="42053" y="1239"/>
                    <a:pt x="41886" y="1239"/>
                    <a:pt x="41743" y="1298"/>
                  </a:cubicBezTo>
                  <a:lnTo>
                    <a:pt x="36933" y="4084"/>
                  </a:lnTo>
                  <a:cubicBezTo>
                    <a:pt x="36814" y="4120"/>
                    <a:pt x="36814" y="4298"/>
                    <a:pt x="36933" y="4334"/>
                  </a:cubicBezTo>
                  <a:lnTo>
                    <a:pt x="38672" y="5346"/>
                  </a:lnTo>
                  <a:cubicBezTo>
                    <a:pt x="38814" y="5418"/>
                    <a:pt x="38981" y="5418"/>
                    <a:pt x="39124" y="5346"/>
                  </a:cubicBezTo>
                  <a:lnTo>
                    <a:pt x="43934" y="2560"/>
                  </a:lnTo>
                  <a:cubicBezTo>
                    <a:pt x="44053" y="2524"/>
                    <a:pt x="44053" y="2346"/>
                    <a:pt x="43934" y="2310"/>
                  </a:cubicBezTo>
                  <a:close/>
                  <a:moveTo>
                    <a:pt x="44791" y="2798"/>
                  </a:moveTo>
                  <a:cubicBezTo>
                    <a:pt x="44649" y="2727"/>
                    <a:pt x="44482" y="2727"/>
                    <a:pt x="44339" y="2798"/>
                  </a:cubicBezTo>
                  <a:lnTo>
                    <a:pt x="40839" y="4822"/>
                  </a:lnTo>
                  <a:cubicBezTo>
                    <a:pt x="40708" y="4870"/>
                    <a:pt x="40708" y="5037"/>
                    <a:pt x="40839" y="5084"/>
                  </a:cubicBezTo>
                  <a:lnTo>
                    <a:pt x="42577" y="6084"/>
                  </a:lnTo>
                  <a:cubicBezTo>
                    <a:pt x="42720" y="6156"/>
                    <a:pt x="42874" y="6156"/>
                    <a:pt x="43017" y="6084"/>
                  </a:cubicBezTo>
                  <a:lnTo>
                    <a:pt x="46530" y="4060"/>
                  </a:lnTo>
                  <a:cubicBezTo>
                    <a:pt x="46649" y="4025"/>
                    <a:pt x="46649" y="3846"/>
                    <a:pt x="46530" y="3810"/>
                  </a:cubicBezTo>
                  <a:close/>
                  <a:moveTo>
                    <a:pt x="47470" y="4358"/>
                  </a:moveTo>
                  <a:cubicBezTo>
                    <a:pt x="47327" y="4287"/>
                    <a:pt x="47173" y="4287"/>
                    <a:pt x="47030" y="4358"/>
                  </a:cubicBezTo>
                  <a:lnTo>
                    <a:pt x="41541" y="7525"/>
                  </a:lnTo>
                  <a:cubicBezTo>
                    <a:pt x="41422" y="7561"/>
                    <a:pt x="41422" y="7727"/>
                    <a:pt x="41541" y="7775"/>
                  </a:cubicBezTo>
                  <a:lnTo>
                    <a:pt x="43279" y="8787"/>
                  </a:lnTo>
                  <a:cubicBezTo>
                    <a:pt x="43422" y="8859"/>
                    <a:pt x="43589" y="8859"/>
                    <a:pt x="43732" y="8787"/>
                  </a:cubicBezTo>
                  <a:lnTo>
                    <a:pt x="49221" y="5620"/>
                  </a:lnTo>
                  <a:cubicBezTo>
                    <a:pt x="49340" y="5572"/>
                    <a:pt x="49340" y="5406"/>
                    <a:pt x="49221" y="5370"/>
                  </a:cubicBezTo>
                  <a:close/>
                  <a:moveTo>
                    <a:pt x="50161" y="5906"/>
                  </a:moveTo>
                  <a:cubicBezTo>
                    <a:pt x="50018" y="5834"/>
                    <a:pt x="49852" y="5834"/>
                    <a:pt x="49709" y="5906"/>
                  </a:cubicBezTo>
                  <a:lnTo>
                    <a:pt x="42910" y="9835"/>
                  </a:lnTo>
                  <a:cubicBezTo>
                    <a:pt x="42791" y="9871"/>
                    <a:pt x="42791" y="10037"/>
                    <a:pt x="42910" y="10085"/>
                  </a:cubicBezTo>
                  <a:lnTo>
                    <a:pt x="44649" y="11097"/>
                  </a:lnTo>
                  <a:cubicBezTo>
                    <a:pt x="44791" y="11156"/>
                    <a:pt x="44958" y="11156"/>
                    <a:pt x="45101" y="11097"/>
                  </a:cubicBezTo>
                  <a:lnTo>
                    <a:pt x="51899" y="7168"/>
                  </a:lnTo>
                  <a:cubicBezTo>
                    <a:pt x="52018" y="7120"/>
                    <a:pt x="52018" y="6954"/>
                    <a:pt x="51899" y="6906"/>
                  </a:cubicBezTo>
                  <a:close/>
                  <a:moveTo>
                    <a:pt x="8930" y="23503"/>
                  </a:moveTo>
                  <a:cubicBezTo>
                    <a:pt x="8799" y="23432"/>
                    <a:pt x="8632" y="23432"/>
                    <a:pt x="8489" y="23503"/>
                  </a:cubicBezTo>
                  <a:lnTo>
                    <a:pt x="4989" y="25515"/>
                  </a:lnTo>
                  <a:cubicBezTo>
                    <a:pt x="4870" y="25563"/>
                    <a:pt x="4870" y="25742"/>
                    <a:pt x="4989" y="25777"/>
                  </a:cubicBezTo>
                  <a:lnTo>
                    <a:pt x="6727" y="26777"/>
                  </a:lnTo>
                  <a:cubicBezTo>
                    <a:pt x="6870" y="26849"/>
                    <a:pt x="7037" y="26849"/>
                    <a:pt x="7180" y="26777"/>
                  </a:cubicBezTo>
                  <a:lnTo>
                    <a:pt x="10680" y="24765"/>
                  </a:lnTo>
                  <a:cubicBezTo>
                    <a:pt x="10799" y="24718"/>
                    <a:pt x="10799" y="24551"/>
                    <a:pt x="10680" y="24503"/>
                  </a:cubicBezTo>
                  <a:close/>
                  <a:moveTo>
                    <a:pt x="12192" y="24611"/>
                  </a:moveTo>
                  <a:cubicBezTo>
                    <a:pt x="12049" y="24539"/>
                    <a:pt x="11883" y="24539"/>
                    <a:pt x="11752" y="24611"/>
                  </a:cubicBezTo>
                  <a:lnTo>
                    <a:pt x="7584" y="27016"/>
                  </a:lnTo>
                  <a:cubicBezTo>
                    <a:pt x="7453" y="27063"/>
                    <a:pt x="7453" y="27230"/>
                    <a:pt x="7584" y="27278"/>
                  </a:cubicBezTo>
                  <a:lnTo>
                    <a:pt x="9323" y="28278"/>
                  </a:lnTo>
                  <a:cubicBezTo>
                    <a:pt x="9466" y="28349"/>
                    <a:pt x="9620" y="28349"/>
                    <a:pt x="9763" y="28278"/>
                  </a:cubicBezTo>
                  <a:lnTo>
                    <a:pt x="13930" y="25873"/>
                  </a:lnTo>
                  <a:cubicBezTo>
                    <a:pt x="14049" y="25837"/>
                    <a:pt x="14049" y="25658"/>
                    <a:pt x="13930" y="25623"/>
                  </a:cubicBezTo>
                  <a:close/>
                  <a:moveTo>
                    <a:pt x="16085" y="25361"/>
                  </a:moveTo>
                  <a:cubicBezTo>
                    <a:pt x="15943" y="25289"/>
                    <a:pt x="15776" y="25289"/>
                    <a:pt x="15633" y="25361"/>
                  </a:cubicBezTo>
                  <a:lnTo>
                    <a:pt x="10180" y="28516"/>
                  </a:lnTo>
                  <a:cubicBezTo>
                    <a:pt x="10061" y="28551"/>
                    <a:pt x="10061" y="28718"/>
                    <a:pt x="10180" y="28766"/>
                  </a:cubicBezTo>
                  <a:lnTo>
                    <a:pt x="11930" y="29778"/>
                  </a:lnTo>
                  <a:cubicBezTo>
                    <a:pt x="12061" y="29849"/>
                    <a:pt x="12228" y="29849"/>
                    <a:pt x="12371" y="29778"/>
                  </a:cubicBezTo>
                  <a:lnTo>
                    <a:pt x="17824" y="26623"/>
                  </a:lnTo>
                  <a:cubicBezTo>
                    <a:pt x="17943" y="26575"/>
                    <a:pt x="17943" y="26408"/>
                    <a:pt x="17824" y="26361"/>
                  </a:cubicBezTo>
                  <a:close/>
                  <a:moveTo>
                    <a:pt x="16038" y="28385"/>
                  </a:moveTo>
                  <a:cubicBezTo>
                    <a:pt x="15895" y="28313"/>
                    <a:pt x="15728" y="28313"/>
                    <a:pt x="15585" y="28385"/>
                  </a:cubicBezTo>
                  <a:lnTo>
                    <a:pt x="12775" y="30004"/>
                  </a:lnTo>
                  <a:cubicBezTo>
                    <a:pt x="12645" y="30052"/>
                    <a:pt x="12645" y="30230"/>
                    <a:pt x="12775" y="30266"/>
                  </a:cubicBezTo>
                  <a:lnTo>
                    <a:pt x="14514" y="31266"/>
                  </a:lnTo>
                  <a:cubicBezTo>
                    <a:pt x="14657" y="31338"/>
                    <a:pt x="14823" y="31338"/>
                    <a:pt x="14966" y="31266"/>
                  </a:cubicBezTo>
                  <a:lnTo>
                    <a:pt x="17776" y="29647"/>
                  </a:lnTo>
                  <a:cubicBezTo>
                    <a:pt x="17895" y="29599"/>
                    <a:pt x="17895" y="29433"/>
                    <a:pt x="17776" y="29385"/>
                  </a:cubicBezTo>
                  <a:close/>
                  <a:moveTo>
                    <a:pt x="36957" y="16300"/>
                  </a:moveTo>
                  <a:cubicBezTo>
                    <a:pt x="36814" y="16229"/>
                    <a:pt x="36648" y="16229"/>
                    <a:pt x="36505" y="16300"/>
                  </a:cubicBezTo>
                  <a:lnTo>
                    <a:pt x="24265" y="23372"/>
                  </a:lnTo>
                  <a:cubicBezTo>
                    <a:pt x="24134" y="23420"/>
                    <a:pt x="24134" y="23598"/>
                    <a:pt x="24265" y="23634"/>
                  </a:cubicBezTo>
                  <a:lnTo>
                    <a:pt x="26003" y="24634"/>
                  </a:lnTo>
                  <a:cubicBezTo>
                    <a:pt x="26134" y="24706"/>
                    <a:pt x="26301" y="24706"/>
                    <a:pt x="26444" y="24634"/>
                  </a:cubicBezTo>
                  <a:lnTo>
                    <a:pt x="38695" y="17574"/>
                  </a:lnTo>
                  <a:cubicBezTo>
                    <a:pt x="38814" y="17526"/>
                    <a:pt x="38814" y="17360"/>
                    <a:pt x="38695" y="17312"/>
                  </a:cubicBezTo>
                  <a:close/>
                  <a:moveTo>
                    <a:pt x="2322" y="21872"/>
                  </a:moveTo>
                  <a:cubicBezTo>
                    <a:pt x="2179" y="21801"/>
                    <a:pt x="2024" y="21801"/>
                    <a:pt x="1881" y="21872"/>
                  </a:cubicBezTo>
                  <a:lnTo>
                    <a:pt x="274" y="22801"/>
                  </a:lnTo>
                  <a:cubicBezTo>
                    <a:pt x="155" y="22836"/>
                    <a:pt x="155" y="23015"/>
                    <a:pt x="274" y="23051"/>
                  </a:cubicBezTo>
                  <a:lnTo>
                    <a:pt x="1536" y="23789"/>
                  </a:lnTo>
                  <a:cubicBezTo>
                    <a:pt x="1679" y="23860"/>
                    <a:pt x="1846" y="23860"/>
                    <a:pt x="1988" y="23789"/>
                  </a:cubicBezTo>
                  <a:lnTo>
                    <a:pt x="3596" y="22860"/>
                  </a:lnTo>
                  <a:cubicBezTo>
                    <a:pt x="3715" y="22813"/>
                    <a:pt x="3715" y="22646"/>
                    <a:pt x="3596" y="22598"/>
                  </a:cubicBezTo>
                  <a:close/>
                  <a:moveTo>
                    <a:pt x="4786" y="20443"/>
                  </a:moveTo>
                  <a:cubicBezTo>
                    <a:pt x="4644" y="20372"/>
                    <a:pt x="4477" y="20372"/>
                    <a:pt x="4334" y="20443"/>
                  </a:cubicBezTo>
                  <a:lnTo>
                    <a:pt x="2727" y="21372"/>
                  </a:lnTo>
                  <a:cubicBezTo>
                    <a:pt x="2608" y="21420"/>
                    <a:pt x="2608" y="21598"/>
                    <a:pt x="2727" y="21634"/>
                  </a:cubicBezTo>
                  <a:lnTo>
                    <a:pt x="4001" y="22372"/>
                  </a:lnTo>
                  <a:cubicBezTo>
                    <a:pt x="4132" y="22444"/>
                    <a:pt x="4298" y="22444"/>
                    <a:pt x="4441" y="22372"/>
                  </a:cubicBezTo>
                  <a:lnTo>
                    <a:pt x="6048" y="21443"/>
                  </a:lnTo>
                  <a:cubicBezTo>
                    <a:pt x="6179" y="21396"/>
                    <a:pt x="6179" y="21217"/>
                    <a:pt x="6048" y="21182"/>
                  </a:cubicBezTo>
                  <a:close/>
                  <a:moveTo>
                    <a:pt x="7120" y="19098"/>
                  </a:moveTo>
                  <a:cubicBezTo>
                    <a:pt x="6977" y="19027"/>
                    <a:pt x="6810" y="19027"/>
                    <a:pt x="6679" y="19098"/>
                  </a:cubicBezTo>
                  <a:lnTo>
                    <a:pt x="5060" y="20027"/>
                  </a:lnTo>
                  <a:cubicBezTo>
                    <a:pt x="4941" y="20074"/>
                    <a:pt x="4941" y="20241"/>
                    <a:pt x="5060" y="20289"/>
                  </a:cubicBezTo>
                  <a:lnTo>
                    <a:pt x="6334" y="21015"/>
                  </a:lnTo>
                  <a:cubicBezTo>
                    <a:pt x="6477" y="21086"/>
                    <a:pt x="6644" y="21086"/>
                    <a:pt x="6787" y="21015"/>
                  </a:cubicBezTo>
                  <a:lnTo>
                    <a:pt x="8394" y="20086"/>
                  </a:lnTo>
                  <a:cubicBezTo>
                    <a:pt x="8513" y="20039"/>
                    <a:pt x="8513" y="19872"/>
                    <a:pt x="8394" y="19836"/>
                  </a:cubicBezTo>
                  <a:close/>
                  <a:moveTo>
                    <a:pt x="9466" y="17753"/>
                  </a:moveTo>
                  <a:cubicBezTo>
                    <a:pt x="9323" y="17681"/>
                    <a:pt x="9156" y="17681"/>
                    <a:pt x="9013" y="17753"/>
                  </a:cubicBezTo>
                  <a:lnTo>
                    <a:pt x="7406" y="18681"/>
                  </a:lnTo>
                  <a:cubicBezTo>
                    <a:pt x="7287" y="18717"/>
                    <a:pt x="7287" y="18884"/>
                    <a:pt x="7406" y="18931"/>
                  </a:cubicBezTo>
                  <a:lnTo>
                    <a:pt x="8680" y="19669"/>
                  </a:lnTo>
                  <a:cubicBezTo>
                    <a:pt x="8811" y="19741"/>
                    <a:pt x="8977" y="19741"/>
                    <a:pt x="9120" y="19669"/>
                  </a:cubicBezTo>
                  <a:lnTo>
                    <a:pt x="10740" y="18741"/>
                  </a:lnTo>
                  <a:cubicBezTo>
                    <a:pt x="10859" y="18693"/>
                    <a:pt x="10859" y="18526"/>
                    <a:pt x="10740" y="18479"/>
                  </a:cubicBezTo>
                  <a:close/>
                  <a:moveTo>
                    <a:pt x="11799" y="16395"/>
                  </a:moveTo>
                  <a:cubicBezTo>
                    <a:pt x="11656" y="16324"/>
                    <a:pt x="11490" y="16324"/>
                    <a:pt x="11359" y="16395"/>
                  </a:cubicBezTo>
                  <a:lnTo>
                    <a:pt x="9751" y="17324"/>
                  </a:lnTo>
                  <a:cubicBezTo>
                    <a:pt x="9620" y="17372"/>
                    <a:pt x="9620" y="17538"/>
                    <a:pt x="9751" y="17586"/>
                  </a:cubicBezTo>
                  <a:lnTo>
                    <a:pt x="11013" y="18312"/>
                  </a:lnTo>
                  <a:cubicBezTo>
                    <a:pt x="11156" y="18384"/>
                    <a:pt x="11323" y="18384"/>
                    <a:pt x="11466" y="18312"/>
                  </a:cubicBezTo>
                  <a:lnTo>
                    <a:pt x="13073" y="17383"/>
                  </a:lnTo>
                  <a:cubicBezTo>
                    <a:pt x="13192" y="17348"/>
                    <a:pt x="13192" y="17169"/>
                    <a:pt x="13073" y="17133"/>
                  </a:cubicBezTo>
                  <a:close/>
                  <a:moveTo>
                    <a:pt x="14145" y="15050"/>
                  </a:moveTo>
                  <a:cubicBezTo>
                    <a:pt x="14002" y="14978"/>
                    <a:pt x="13835" y="14978"/>
                    <a:pt x="13692" y="15050"/>
                  </a:cubicBezTo>
                  <a:lnTo>
                    <a:pt x="12085" y="15979"/>
                  </a:lnTo>
                  <a:cubicBezTo>
                    <a:pt x="11966" y="16014"/>
                    <a:pt x="11966" y="16193"/>
                    <a:pt x="12085" y="16229"/>
                  </a:cubicBezTo>
                  <a:lnTo>
                    <a:pt x="13359" y="16967"/>
                  </a:lnTo>
                  <a:cubicBezTo>
                    <a:pt x="13490" y="17038"/>
                    <a:pt x="13657" y="17038"/>
                    <a:pt x="13799" y="16967"/>
                  </a:cubicBezTo>
                  <a:lnTo>
                    <a:pt x="15407" y="16038"/>
                  </a:lnTo>
                  <a:cubicBezTo>
                    <a:pt x="15538" y="15990"/>
                    <a:pt x="15538" y="15824"/>
                    <a:pt x="15407" y="15776"/>
                  </a:cubicBezTo>
                  <a:close/>
                  <a:moveTo>
                    <a:pt x="16478" y="13704"/>
                  </a:moveTo>
                  <a:cubicBezTo>
                    <a:pt x="16335" y="13621"/>
                    <a:pt x="16169" y="13621"/>
                    <a:pt x="16038" y="13704"/>
                  </a:cubicBezTo>
                  <a:lnTo>
                    <a:pt x="14430" y="14633"/>
                  </a:lnTo>
                  <a:cubicBezTo>
                    <a:pt x="14299" y="14669"/>
                    <a:pt x="14299" y="14836"/>
                    <a:pt x="14430" y="14883"/>
                  </a:cubicBezTo>
                  <a:lnTo>
                    <a:pt x="15693" y="15621"/>
                  </a:lnTo>
                  <a:cubicBezTo>
                    <a:pt x="15835" y="15681"/>
                    <a:pt x="16002" y="15681"/>
                    <a:pt x="16145" y="15621"/>
                  </a:cubicBezTo>
                  <a:lnTo>
                    <a:pt x="17752" y="14693"/>
                  </a:lnTo>
                  <a:cubicBezTo>
                    <a:pt x="17871" y="14645"/>
                    <a:pt x="17871" y="14478"/>
                    <a:pt x="17752" y="14431"/>
                  </a:cubicBezTo>
                  <a:close/>
                  <a:moveTo>
                    <a:pt x="18824" y="12347"/>
                  </a:moveTo>
                  <a:cubicBezTo>
                    <a:pt x="18681" y="12276"/>
                    <a:pt x="18514" y="12276"/>
                    <a:pt x="18371" y="12347"/>
                  </a:cubicBezTo>
                  <a:lnTo>
                    <a:pt x="16764" y="13276"/>
                  </a:lnTo>
                  <a:cubicBezTo>
                    <a:pt x="16645" y="13323"/>
                    <a:pt x="16645" y="13490"/>
                    <a:pt x="16764" y="13538"/>
                  </a:cubicBezTo>
                  <a:lnTo>
                    <a:pt x="18038" y="14264"/>
                  </a:lnTo>
                  <a:cubicBezTo>
                    <a:pt x="18169" y="14335"/>
                    <a:pt x="18336" y="14335"/>
                    <a:pt x="18479" y="14264"/>
                  </a:cubicBezTo>
                  <a:lnTo>
                    <a:pt x="20086" y="13335"/>
                  </a:lnTo>
                  <a:cubicBezTo>
                    <a:pt x="20205" y="13300"/>
                    <a:pt x="20205" y="13121"/>
                    <a:pt x="20086" y="13085"/>
                  </a:cubicBezTo>
                  <a:close/>
                  <a:moveTo>
                    <a:pt x="21157" y="11002"/>
                  </a:moveTo>
                  <a:cubicBezTo>
                    <a:pt x="21015" y="10930"/>
                    <a:pt x="20848" y="10930"/>
                    <a:pt x="20717" y="11002"/>
                  </a:cubicBezTo>
                  <a:lnTo>
                    <a:pt x="19110" y="11930"/>
                  </a:lnTo>
                  <a:cubicBezTo>
                    <a:pt x="18991" y="11966"/>
                    <a:pt x="18991" y="12145"/>
                    <a:pt x="19110" y="12180"/>
                  </a:cubicBezTo>
                  <a:lnTo>
                    <a:pt x="20372" y="12919"/>
                  </a:lnTo>
                  <a:cubicBezTo>
                    <a:pt x="20515" y="12990"/>
                    <a:pt x="20681" y="12990"/>
                    <a:pt x="20824" y="12919"/>
                  </a:cubicBezTo>
                  <a:lnTo>
                    <a:pt x="22431" y="11990"/>
                  </a:lnTo>
                  <a:cubicBezTo>
                    <a:pt x="22551" y="11942"/>
                    <a:pt x="22551" y="11776"/>
                    <a:pt x="22431" y="11728"/>
                  </a:cubicBezTo>
                  <a:close/>
                  <a:moveTo>
                    <a:pt x="23503" y="9644"/>
                  </a:moveTo>
                  <a:cubicBezTo>
                    <a:pt x="23360" y="9573"/>
                    <a:pt x="23193" y="9573"/>
                    <a:pt x="23051" y="9644"/>
                  </a:cubicBezTo>
                  <a:lnTo>
                    <a:pt x="21455" y="10573"/>
                  </a:lnTo>
                  <a:cubicBezTo>
                    <a:pt x="21324" y="10609"/>
                    <a:pt x="21324" y="10787"/>
                    <a:pt x="21455" y="10835"/>
                  </a:cubicBezTo>
                  <a:lnTo>
                    <a:pt x="22717" y="11561"/>
                  </a:lnTo>
                  <a:cubicBezTo>
                    <a:pt x="22860" y="11633"/>
                    <a:pt x="23027" y="11633"/>
                    <a:pt x="23170" y="11561"/>
                  </a:cubicBezTo>
                  <a:lnTo>
                    <a:pt x="24777" y="10633"/>
                  </a:lnTo>
                  <a:cubicBezTo>
                    <a:pt x="24896" y="10597"/>
                    <a:pt x="24896" y="10418"/>
                    <a:pt x="24777" y="10383"/>
                  </a:cubicBezTo>
                  <a:close/>
                  <a:moveTo>
                    <a:pt x="25837" y="8299"/>
                  </a:moveTo>
                  <a:cubicBezTo>
                    <a:pt x="25694" y="8228"/>
                    <a:pt x="25527" y="8228"/>
                    <a:pt x="25396" y="8299"/>
                  </a:cubicBezTo>
                  <a:lnTo>
                    <a:pt x="23789" y="9228"/>
                  </a:lnTo>
                  <a:cubicBezTo>
                    <a:pt x="23658" y="9263"/>
                    <a:pt x="23658" y="9442"/>
                    <a:pt x="23789" y="9478"/>
                  </a:cubicBezTo>
                  <a:lnTo>
                    <a:pt x="25051" y="10216"/>
                  </a:lnTo>
                  <a:cubicBezTo>
                    <a:pt x="25194" y="10287"/>
                    <a:pt x="25360" y="10287"/>
                    <a:pt x="25503" y="10216"/>
                  </a:cubicBezTo>
                  <a:lnTo>
                    <a:pt x="27111" y="9287"/>
                  </a:lnTo>
                  <a:cubicBezTo>
                    <a:pt x="27230" y="9240"/>
                    <a:pt x="27230" y="9073"/>
                    <a:pt x="27111" y="9025"/>
                  </a:cubicBezTo>
                  <a:close/>
                  <a:moveTo>
                    <a:pt x="28182" y="6942"/>
                  </a:moveTo>
                  <a:cubicBezTo>
                    <a:pt x="28039" y="6870"/>
                    <a:pt x="27873" y="6870"/>
                    <a:pt x="27730" y="6942"/>
                  </a:cubicBezTo>
                  <a:lnTo>
                    <a:pt x="26122" y="7870"/>
                  </a:lnTo>
                  <a:cubicBezTo>
                    <a:pt x="26003" y="7918"/>
                    <a:pt x="26003" y="8085"/>
                    <a:pt x="26122" y="8132"/>
                  </a:cubicBezTo>
                  <a:lnTo>
                    <a:pt x="27396" y="8859"/>
                  </a:lnTo>
                  <a:cubicBezTo>
                    <a:pt x="27527" y="8930"/>
                    <a:pt x="27694" y="8930"/>
                    <a:pt x="27837" y="8859"/>
                  </a:cubicBezTo>
                  <a:lnTo>
                    <a:pt x="29444" y="7930"/>
                  </a:lnTo>
                  <a:cubicBezTo>
                    <a:pt x="29563" y="7894"/>
                    <a:pt x="29563" y="7727"/>
                    <a:pt x="29444" y="7680"/>
                  </a:cubicBezTo>
                  <a:close/>
                  <a:moveTo>
                    <a:pt x="30516" y="5596"/>
                  </a:moveTo>
                  <a:cubicBezTo>
                    <a:pt x="30373" y="5525"/>
                    <a:pt x="30206" y="5525"/>
                    <a:pt x="30075" y="5596"/>
                  </a:cubicBezTo>
                  <a:lnTo>
                    <a:pt x="28468" y="6525"/>
                  </a:lnTo>
                  <a:cubicBezTo>
                    <a:pt x="28337" y="6573"/>
                    <a:pt x="28337" y="6739"/>
                    <a:pt x="28468" y="6775"/>
                  </a:cubicBezTo>
                  <a:lnTo>
                    <a:pt x="29730" y="7513"/>
                  </a:lnTo>
                  <a:cubicBezTo>
                    <a:pt x="29873" y="7585"/>
                    <a:pt x="30040" y="7585"/>
                    <a:pt x="30182" y="7513"/>
                  </a:cubicBezTo>
                  <a:lnTo>
                    <a:pt x="31790" y="6584"/>
                  </a:lnTo>
                  <a:cubicBezTo>
                    <a:pt x="31909" y="6537"/>
                    <a:pt x="31909" y="6370"/>
                    <a:pt x="31790" y="6323"/>
                  </a:cubicBezTo>
                  <a:close/>
                  <a:moveTo>
                    <a:pt x="33052" y="4132"/>
                  </a:moveTo>
                  <a:cubicBezTo>
                    <a:pt x="32909" y="4060"/>
                    <a:pt x="32742" y="4060"/>
                    <a:pt x="32599" y="4132"/>
                  </a:cubicBezTo>
                  <a:lnTo>
                    <a:pt x="30992" y="5060"/>
                  </a:lnTo>
                  <a:cubicBezTo>
                    <a:pt x="30873" y="5096"/>
                    <a:pt x="30873" y="5275"/>
                    <a:pt x="30992" y="5322"/>
                  </a:cubicBezTo>
                  <a:lnTo>
                    <a:pt x="32266" y="6049"/>
                  </a:lnTo>
                  <a:cubicBezTo>
                    <a:pt x="32397" y="6120"/>
                    <a:pt x="32564" y="6120"/>
                    <a:pt x="32707" y="6049"/>
                  </a:cubicBezTo>
                  <a:lnTo>
                    <a:pt x="34314" y="5120"/>
                  </a:lnTo>
                  <a:cubicBezTo>
                    <a:pt x="34433" y="5084"/>
                    <a:pt x="34433" y="4906"/>
                    <a:pt x="34314" y="4870"/>
                  </a:cubicBezTo>
                  <a:close/>
                  <a:moveTo>
                    <a:pt x="35385" y="2786"/>
                  </a:moveTo>
                  <a:cubicBezTo>
                    <a:pt x="35243" y="2715"/>
                    <a:pt x="35076" y="2715"/>
                    <a:pt x="34933" y="2786"/>
                  </a:cubicBezTo>
                  <a:lnTo>
                    <a:pt x="33326" y="3703"/>
                  </a:lnTo>
                  <a:cubicBezTo>
                    <a:pt x="33207" y="3751"/>
                    <a:pt x="33207" y="3929"/>
                    <a:pt x="33326" y="3965"/>
                  </a:cubicBezTo>
                  <a:lnTo>
                    <a:pt x="34600" y="4703"/>
                  </a:lnTo>
                  <a:cubicBezTo>
                    <a:pt x="34743" y="4775"/>
                    <a:pt x="34909" y="4775"/>
                    <a:pt x="35040" y="4703"/>
                  </a:cubicBezTo>
                  <a:lnTo>
                    <a:pt x="36648" y="3775"/>
                  </a:lnTo>
                  <a:cubicBezTo>
                    <a:pt x="36778" y="3727"/>
                    <a:pt x="36778" y="3560"/>
                    <a:pt x="36648" y="3513"/>
                  </a:cubicBezTo>
                  <a:close/>
                  <a:moveTo>
                    <a:pt x="37719" y="1429"/>
                  </a:moveTo>
                  <a:cubicBezTo>
                    <a:pt x="37588" y="1358"/>
                    <a:pt x="37421" y="1358"/>
                    <a:pt x="37279" y="1429"/>
                  </a:cubicBezTo>
                  <a:lnTo>
                    <a:pt x="35671" y="2358"/>
                  </a:lnTo>
                  <a:cubicBezTo>
                    <a:pt x="35552" y="2405"/>
                    <a:pt x="35552" y="2572"/>
                    <a:pt x="35671" y="2620"/>
                  </a:cubicBezTo>
                  <a:lnTo>
                    <a:pt x="36933" y="3346"/>
                  </a:lnTo>
                  <a:cubicBezTo>
                    <a:pt x="37076" y="3417"/>
                    <a:pt x="37243" y="3417"/>
                    <a:pt x="37386" y="3346"/>
                  </a:cubicBezTo>
                  <a:lnTo>
                    <a:pt x="38993" y="2417"/>
                  </a:lnTo>
                  <a:cubicBezTo>
                    <a:pt x="39112" y="2382"/>
                    <a:pt x="39112" y="2203"/>
                    <a:pt x="38993" y="2167"/>
                  </a:cubicBezTo>
                  <a:close/>
                  <a:moveTo>
                    <a:pt x="40065" y="84"/>
                  </a:moveTo>
                  <a:cubicBezTo>
                    <a:pt x="39922" y="12"/>
                    <a:pt x="39755" y="12"/>
                    <a:pt x="39612" y="84"/>
                  </a:cubicBezTo>
                  <a:lnTo>
                    <a:pt x="38005" y="1012"/>
                  </a:lnTo>
                  <a:cubicBezTo>
                    <a:pt x="37886" y="1048"/>
                    <a:pt x="37886" y="1227"/>
                    <a:pt x="38005" y="1262"/>
                  </a:cubicBezTo>
                  <a:lnTo>
                    <a:pt x="39279" y="2001"/>
                  </a:lnTo>
                  <a:cubicBezTo>
                    <a:pt x="39422" y="2072"/>
                    <a:pt x="39588" y="2072"/>
                    <a:pt x="39731" y="2001"/>
                  </a:cubicBezTo>
                  <a:lnTo>
                    <a:pt x="41339" y="1072"/>
                  </a:lnTo>
                  <a:cubicBezTo>
                    <a:pt x="41458" y="1024"/>
                    <a:pt x="41458" y="858"/>
                    <a:pt x="41339" y="810"/>
                  </a:cubicBezTo>
                  <a:close/>
                  <a:moveTo>
                    <a:pt x="7620" y="21265"/>
                  </a:moveTo>
                  <a:cubicBezTo>
                    <a:pt x="7477" y="21193"/>
                    <a:pt x="7311" y="21193"/>
                    <a:pt x="7168" y="21265"/>
                  </a:cubicBezTo>
                  <a:lnTo>
                    <a:pt x="5429" y="22277"/>
                  </a:lnTo>
                  <a:cubicBezTo>
                    <a:pt x="5310" y="22313"/>
                    <a:pt x="5310" y="22491"/>
                    <a:pt x="5429" y="22527"/>
                  </a:cubicBezTo>
                  <a:lnTo>
                    <a:pt x="7168" y="23539"/>
                  </a:lnTo>
                  <a:cubicBezTo>
                    <a:pt x="7311" y="23610"/>
                    <a:pt x="7477" y="23610"/>
                    <a:pt x="7620" y="23539"/>
                  </a:cubicBezTo>
                  <a:lnTo>
                    <a:pt x="9358" y="22527"/>
                  </a:lnTo>
                  <a:cubicBezTo>
                    <a:pt x="9477" y="22491"/>
                    <a:pt x="9477" y="22313"/>
                    <a:pt x="9358" y="22277"/>
                  </a:cubicBezTo>
                  <a:close/>
                  <a:moveTo>
                    <a:pt x="12883" y="18229"/>
                  </a:moveTo>
                  <a:cubicBezTo>
                    <a:pt x="12740" y="18157"/>
                    <a:pt x="12573" y="18157"/>
                    <a:pt x="12430" y="18229"/>
                  </a:cubicBezTo>
                  <a:lnTo>
                    <a:pt x="10692" y="19229"/>
                  </a:lnTo>
                  <a:cubicBezTo>
                    <a:pt x="10573" y="19277"/>
                    <a:pt x="10573" y="19443"/>
                    <a:pt x="10692" y="19491"/>
                  </a:cubicBezTo>
                  <a:lnTo>
                    <a:pt x="12430" y="20491"/>
                  </a:lnTo>
                  <a:cubicBezTo>
                    <a:pt x="12573" y="20562"/>
                    <a:pt x="12740" y="20562"/>
                    <a:pt x="12883" y="20491"/>
                  </a:cubicBezTo>
                  <a:lnTo>
                    <a:pt x="14621" y="19491"/>
                  </a:lnTo>
                  <a:cubicBezTo>
                    <a:pt x="14740" y="19443"/>
                    <a:pt x="14740" y="19277"/>
                    <a:pt x="14621" y="19229"/>
                  </a:cubicBezTo>
                  <a:close/>
                  <a:moveTo>
                    <a:pt x="10251" y="19753"/>
                  </a:moveTo>
                  <a:cubicBezTo>
                    <a:pt x="10108" y="19681"/>
                    <a:pt x="9942" y="19681"/>
                    <a:pt x="9799" y="19753"/>
                  </a:cubicBezTo>
                  <a:lnTo>
                    <a:pt x="8061" y="20753"/>
                  </a:lnTo>
                  <a:cubicBezTo>
                    <a:pt x="7930" y="20789"/>
                    <a:pt x="7930" y="20967"/>
                    <a:pt x="8061" y="21003"/>
                  </a:cubicBezTo>
                  <a:lnTo>
                    <a:pt x="9799" y="22015"/>
                  </a:lnTo>
                  <a:cubicBezTo>
                    <a:pt x="9942" y="22086"/>
                    <a:pt x="10097" y="22086"/>
                    <a:pt x="10239" y="22015"/>
                  </a:cubicBezTo>
                  <a:lnTo>
                    <a:pt x="11978" y="21003"/>
                  </a:lnTo>
                  <a:cubicBezTo>
                    <a:pt x="12109" y="20967"/>
                    <a:pt x="12109" y="20789"/>
                    <a:pt x="11978" y="20753"/>
                  </a:cubicBezTo>
                  <a:close/>
                  <a:moveTo>
                    <a:pt x="15514" y="16705"/>
                  </a:moveTo>
                  <a:cubicBezTo>
                    <a:pt x="15371" y="16645"/>
                    <a:pt x="15204" y="16645"/>
                    <a:pt x="15073" y="16705"/>
                  </a:cubicBezTo>
                  <a:lnTo>
                    <a:pt x="13323" y="17717"/>
                  </a:lnTo>
                  <a:cubicBezTo>
                    <a:pt x="13204" y="17753"/>
                    <a:pt x="13204" y="17931"/>
                    <a:pt x="13323" y="17979"/>
                  </a:cubicBezTo>
                  <a:lnTo>
                    <a:pt x="15061" y="18979"/>
                  </a:lnTo>
                  <a:cubicBezTo>
                    <a:pt x="15204" y="19050"/>
                    <a:pt x="15371" y="19050"/>
                    <a:pt x="15514" y="18979"/>
                  </a:cubicBezTo>
                  <a:lnTo>
                    <a:pt x="17252" y="17979"/>
                  </a:lnTo>
                  <a:cubicBezTo>
                    <a:pt x="17371" y="17931"/>
                    <a:pt x="17371" y="17764"/>
                    <a:pt x="17252" y="17717"/>
                  </a:cubicBezTo>
                  <a:close/>
                  <a:moveTo>
                    <a:pt x="18145" y="15193"/>
                  </a:moveTo>
                  <a:cubicBezTo>
                    <a:pt x="18002" y="15109"/>
                    <a:pt x="17836" y="15109"/>
                    <a:pt x="17693" y="15193"/>
                  </a:cubicBezTo>
                  <a:lnTo>
                    <a:pt x="15954" y="16193"/>
                  </a:lnTo>
                  <a:cubicBezTo>
                    <a:pt x="15835" y="16240"/>
                    <a:pt x="15835" y="16407"/>
                    <a:pt x="15954" y="16455"/>
                  </a:cubicBezTo>
                  <a:lnTo>
                    <a:pt x="17693" y="17455"/>
                  </a:lnTo>
                  <a:cubicBezTo>
                    <a:pt x="17836" y="17526"/>
                    <a:pt x="18002" y="17526"/>
                    <a:pt x="18145" y="17455"/>
                  </a:cubicBezTo>
                  <a:lnTo>
                    <a:pt x="19884" y="16455"/>
                  </a:lnTo>
                  <a:cubicBezTo>
                    <a:pt x="20003" y="16407"/>
                    <a:pt x="20003" y="16229"/>
                    <a:pt x="19884" y="16193"/>
                  </a:cubicBezTo>
                  <a:close/>
                  <a:moveTo>
                    <a:pt x="20776" y="13669"/>
                  </a:moveTo>
                  <a:cubicBezTo>
                    <a:pt x="20634" y="13597"/>
                    <a:pt x="20467" y="13597"/>
                    <a:pt x="20324" y="13669"/>
                  </a:cubicBezTo>
                  <a:lnTo>
                    <a:pt x="18586" y="14669"/>
                  </a:lnTo>
                  <a:cubicBezTo>
                    <a:pt x="18467" y="14716"/>
                    <a:pt x="18467" y="14883"/>
                    <a:pt x="18586" y="14931"/>
                  </a:cubicBezTo>
                  <a:lnTo>
                    <a:pt x="20324" y="15931"/>
                  </a:lnTo>
                  <a:cubicBezTo>
                    <a:pt x="20467" y="16002"/>
                    <a:pt x="20634" y="16002"/>
                    <a:pt x="20776" y="15931"/>
                  </a:cubicBezTo>
                  <a:lnTo>
                    <a:pt x="22515" y="14931"/>
                  </a:lnTo>
                  <a:cubicBezTo>
                    <a:pt x="22634" y="14883"/>
                    <a:pt x="22634" y="14716"/>
                    <a:pt x="22515" y="14669"/>
                  </a:cubicBezTo>
                  <a:close/>
                  <a:moveTo>
                    <a:pt x="23408" y="12145"/>
                  </a:moveTo>
                  <a:cubicBezTo>
                    <a:pt x="23265" y="12073"/>
                    <a:pt x="23098" y="12073"/>
                    <a:pt x="22955" y="12145"/>
                  </a:cubicBezTo>
                  <a:lnTo>
                    <a:pt x="21217" y="13157"/>
                  </a:lnTo>
                  <a:cubicBezTo>
                    <a:pt x="21098" y="13192"/>
                    <a:pt x="21098" y="13371"/>
                    <a:pt x="21217" y="13407"/>
                  </a:cubicBezTo>
                  <a:lnTo>
                    <a:pt x="22955" y="14419"/>
                  </a:lnTo>
                  <a:cubicBezTo>
                    <a:pt x="23098" y="14490"/>
                    <a:pt x="23265" y="14490"/>
                    <a:pt x="23408" y="14419"/>
                  </a:cubicBezTo>
                  <a:lnTo>
                    <a:pt x="25146" y="13407"/>
                  </a:lnTo>
                  <a:cubicBezTo>
                    <a:pt x="25265" y="13371"/>
                    <a:pt x="25265" y="13192"/>
                    <a:pt x="25146" y="13157"/>
                  </a:cubicBezTo>
                  <a:close/>
                  <a:moveTo>
                    <a:pt x="26039" y="10633"/>
                  </a:moveTo>
                  <a:cubicBezTo>
                    <a:pt x="25896" y="10561"/>
                    <a:pt x="25729" y="10561"/>
                    <a:pt x="25587" y="10633"/>
                  </a:cubicBezTo>
                  <a:lnTo>
                    <a:pt x="23848" y="11633"/>
                  </a:lnTo>
                  <a:cubicBezTo>
                    <a:pt x="23729" y="11668"/>
                    <a:pt x="23729" y="11847"/>
                    <a:pt x="23848" y="11895"/>
                  </a:cubicBezTo>
                  <a:lnTo>
                    <a:pt x="25587" y="12895"/>
                  </a:lnTo>
                  <a:cubicBezTo>
                    <a:pt x="25729" y="12966"/>
                    <a:pt x="25896" y="12966"/>
                    <a:pt x="26039" y="12895"/>
                  </a:cubicBezTo>
                  <a:lnTo>
                    <a:pt x="27777" y="11895"/>
                  </a:lnTo>
                  <a:cubicBezTo>
                    <a:pt x="27896" y="11847"/>
                    <a:pt x="27896" y="11680"/>
                    <a:pt x="27777" y="11633"/>
                  </a:cubicBezTo>
                  <a:close/>
                  <a:moveTo>
                    <a:pt x="28670" y="9109"/>
                  </a:moveTo>
                  <a:cubicBezTo>
                    <a:pt x="28527" y="9037"/>
                    <a:pt x="28361" y="9037"/>
                    <a:pt x="28218" y="9109"/>
                  </a:cubicBezTo>
                  <a:lnTo>
                    <a:pt x="26480" y="10109"/>
                  </a:lnTo>
                  <a:cubicBezTo>
                    <a:pt x="26361" y="10156"/>
                    <a:pt x="26361" y="10323"/>
                    <a:pt x="26480" y="10371"/>
                  </a:cubicBezTo>
                  <a:lnTo>
                    <a:pt x="28218" y="11371"/>
                  </a:lnTo>
                  <a:cubicBezTo>
                    <a:pt x="28361" y="11442"/>
                    <a:pt x="28527" y="11442"/>
                    <a:pt x="28670" y="11371"/>
                  </a:cubicBezTo>
                  <a:lnTo>
                    <a:pt x="30409" y="10371"/>
                  </a:lnTo>
                  <a:cubicBezTo>
                    <a:pt x="30528" y="10335"/>
                    <a:pt x="30528" y="10156"/>
                    <a:pt x="30409" y="10109"/>
                  </a:cubicBezTo>
                  <a:close/>
                  <a:moveTo>
                    <a:pt x="31302" y="7597"/>
                  </a:moveTo>
                  <a:cubicBezTo>
                    <a:pt x="31159" y="7525"/>
                    <a:pt x="30992" y="7525"/>
                    <a:pt x="30849" y="7597"/>
                  </a:cubicBezTo>
                  <a:lnTo>
                    <a:pt x="29111" y="8597"/>
                  </a:lnTo>
                  <a:cubicBezTo>
                    <a:pt x="28992" y="8644"/>
                    <a:pt x="28992" y="8811"/>
                    <a:pt x="29111" y="8859"/>
                  </a:cubicBezTo>
                  <a:lnTo>
                    <a:pt x="30849" y="9859"/>
                  </a:lnTo>
                  <a:cubicBezTo>
                    <a:pt x="30992" y="9930"/>
                    <a:pt x="31159" y="9930"/>
                    <a:pt x="31302" y="9859"/>
                  </a:cubicBezTo>
                  <a:lnTo>
                    <a:pt x="33040" y="8859"/>
                  </a:lnTo>
                  <a:cubicBezTo>
                    <a:pt x="33159" y="8823"/>
                    <a:pt x="33159" y="8644"/>
                    <a:pt x="33040" y="8597"/>
                  </a:cubicBezTo>
                  <a:close/>
                  <a:moveTo>
                    <a:pt x="33933" y="6073"/>
                  </a:moveTo>
                  <a:cubicBezTo>
                    <a:pt x="33790" y="6001"/>
                    <a:pt x="33623" y="6001"/>
                    <a:pt x="33480" y="6073"/>
                  </a:cubicBezTo>
                  <a:lnTo>
                    <a:pt x="31742" y="7085"/>
                  </a:lnTo>
                  <a:cubicBezTo>
                    <a:pt x="31623" y="7120"/>
                    <a:pt x="31623" y="7299"/>
                    <a:pt x="31742" y="7335"/>
                  </a:cubicBezTo>
                  <a:lnTo>
                    <a:pt x="33480" y="8347"/>
                  </a:lnTo>
                  <a:cubicBezTo>
                    <a:pt x="33623" y="8418"/>
                    <a:pt x="33790" y="8418"/>
                    <a:pt x="33933" y="8347"/>
                  </a:cubicBezTo>
                  <a:lnTo>
                    <a:pt x="35671" y="7335"/>
                  </a:lnTo>
                  <a:cubicBezTo>
                    <a:pt x="35790" y="7299"/>
                    <a:pt x="35790" y="7120"/>
                    <a:pt x="35671" y="7085"/>
                  </a:cubicBezTo>
                  <a:close/>
                  <a:moveTo>
                    <a:pt x="36564" y="4560"/>
                  </a:moveTo>
                  <a:cubicBezTo>
                    <a:pt x="36421" y="4489"/>
                    <a:pt x="36255" y="4489"/>
                    <a:pt x="36112" y="4560"/>
                  </a:cubicBezTo>
                  <a:lnTo>
                    <a:pt x="34373" y="5561"/>
                  </a:lnTo>
                  <a:cubicBezTo>
                    <a:pt x="34254" y="5608"/>
                    <a:pt x="34254" y="5775"/>
                    <a:pt x="34373" y="5822"/>
                  </a:cubicBezTo>
                  <a:lnTo>
                    <a:pt x="36112" y="6823"/>
                  </a:lnTo>
                  <a:cubicBezTo>
                    <a:pt x="36255" y="6894"/>
                    <a:pt x="36421" y="6894"/>
                    <a:pt x="36564" y="6823"/>
                  </a:cubicBezTo>
                  <a:lnTo>
                    <a:pt x="38302" y="5822"/>
                  </a:lnTo>
                  <a:cubicBezTo>
                    <a:pt x="38422" y="5775"/>
                    <a:pt x="38422" y="5608"/>
                    <a:pt x="38302" y="5561"/>
                  </a:cubicBezTo>
                  <a:close/>
                  <a:moveTo>
                    <a:pt x="11513" y="22015"/>
                  </a:moveTo>
                  <a:cubicBezTo>
                    <a:pt x="11371" y="21944"/>
                    <a:pt x="11204" y="21944"/>
                    <a:pt x="11061" y="22015"/>
                  </a:cubicBezTo>
                  <a:lnTo>
                    <a:pt x="9323" y="23015"/>
                  </a:lnTo>
                  <a:cubicBezTo>
                    <a:pt x="9204" y="23063"/>
                    <a:pt x="9204" y="23229"/>
                    <a:pt x="9323" y="23277"/>
                  </a:cubicBezTo>
                  <a:lnTo>
                    <a:pt x="11061" y="24277"/>
                  </a:lnTo>
                  <a:cubicBezTo>
                    <a:pt x="11204" y="24349"/>
                    <a:pt x="11371" y="24349"/>
                    <a:pt x="11513" y="24277"/>
                  </a:cubicBezTo>
                  <a:lnTo>
                    <a:pt x="13252" y="23277"/>
                  </a:lnTo>
                  <a:cubicBezTo>
                    <a:pt x="13371" y="23229"/>
                    <a:pt x="13371" y="23063"/>
                    <a:pt x="13252" y="23015"/>
                  </a:cubicBezTo>
                  <a:close/>
                  <a:moveTo>
                    <a:pt x="14145" y="20491"/>
                  </a:moveTo>
                  <a:cubicBezTo>
                    <a:pt x="14002" y="20420"/>
                    <a:pt x="13835" y="20420"/>
                    <a:pt x="13692" y="20491"/>
                  </a:cubicBezTo>
                  <a:lnTo>
                    <a:pt x="11954" y="21503"/>
                  </a:lnTo>
                  <a:cubicBezTo>
                    <a:pt x="11835" y="21539"/>
                    <a:pt x="11835" y="21717"/>
                    <a:pt x="11954" y="21753"/>
                  </a:cubicBezTo>
                  <a:lnTo>
                    <a:pt x="13692" y="22765"/>
                  </a:lnTo>
                  <a:cubicBezTo>
                    <a:pt x="13835" y="22825"/>
                    <a:pt x="14002" y="22825"/>
                    <a:pt x="14145" y="22765"/>
                  </a:cubicBezTo>
                  <a:lnTo>
                    <a:pt x="15883" y="21753"/>
                  </a:lnTo>
                  <a:cubicBezTo>
                    <a:pt x="16002" y="21717"/>
                    <a:pt x="16002" y="21539"/>
                    <a:pt x="15883" y="21503"/>
                  </a:cubicBezTo>
                  <a:close/>
                  <a:moveTo>
                    <a:pt x="16776" y="18979"/>
                  </a:moveTo>
                  <a:cubicBezTo>
                    <a:pt x="16633" y="18907"/>
                    <a:pt x="16466" y="18907"/>
                    <a:pt x="16324" y="18979"/>
                  </a:cubicBezTo>
                  <a:lnTo>
                    <a:pt x="14585" y="19979"/>
                  </a:lnTo>
                  <a:cubicBezTo>
                    <a:pt x="14466" y="20027"/>
                    <a:pt x="14466" y="20193"/>
                    <a:pt x="14585" y="20241"/>
                  </a:cubicBezTo>
                  <a:lnTo>
                    <a:pt x="16324" y="21241"/>
                  </a:lnTo>
                  <a:cubicBezTo>
                    <a:pt x="16466" y="21312"/>
                    <a:pt x="16633" y="21312"/>
                    <a:pt x="16776" y="21241"/>
                  </a:cubicBezTo>
                  <a:lnTo>
                    <a:pt x="18514" y="20241"/>
                  </a:lnTo>
                  <a:cubicBezTo>
                    <a:pt x="18633" y="20193"/>
                    <a:pt x="18633" y="20015"/>
                    <a:pt x="18514" y="19979"/>
                  </a:cubicBezTo>
                  <a:close/>
                  <a:moveTo>
                    <a:pt x="19407" y="17455"/>
                  </a:moveTo>
                  <a:cubicBezTo>
                    <a:pt x="19264" y="17383"/>
                    <a:pt x="19098" y="17383"/>
                    <a:pt x="18955" y="17455"/>
                  </a:cubicBezTo>
                  <a:lnTo>
                    <a:pt x="17217" y="18467"/>
                  </a:lnTo>
                  <a:cubicBezTo>
                    <a:pt x="17097" y="18503"/>
                    <a:pt x="17097" y="18669"/>
                    <a:pt x="17217" y="18717"/>
                  </a:cubicBezTo>
                  <a:lnTo>
                    <a:pt x="18955" y="19729"/>
                  </a:lnTo>
                  <a:cubicBezTo>
                    <a:pt x="19098" y="19800"/>
                    <a:pt x="19264" y="19800"/>
                    <a:pt x="19407" y="19729"/>
                  </a:cubicBezTo>
                  <a:lnTo>
                    <a:pt x="21146" y="18717"/>
                  </a:lnTo>
                  <a:cubicBezTo>
                    <a:pt x="21265" y="18669"/>
                    <a:pt x="21265" y="18503"/>
                    <a:pt x="21146" y="18467"/>
                  </a:cubicBezTo>
                  <a:close/>
                  <a:moveTo>
                    <a:pt x="22039" y="15931"/>
                  </a:moveTo>
                  <a:cubicBezTo>
                    <a:pt x="21896" y="15859"/>
                    <a:pt x="21729" y="15859"/>
                    <a:pt x="21586" y="15931"/>
                  </a:cubicBezTo>
                  <a:lnTo>
                    <a:pt x="19848" y="16931"/>
                  </a:lnTo>
                  <a:cubicBezTo>
                    <a:pt x="19729" y="16979"/>
                    <a:pt x="19729" y="17145"/>
                    <a:pt x="19848" y="17193"/>
                  </a:cubicBezTo>
                  <a:lnTo>
                    <a:pt x="21586" y="18193"/>
                  </a:lnTo>
                  <a:cubicBezTo>
                    <a:pt x="21729" y="18265"/>
                    <a:pt x="21896" y="18265"/>
                    <a:pt x="22039" y="18193"/>
                  </a:cubicBezTo>
                  <a:lnTo>
                    <a:pt x="23777" y="17193"/>
                  </a:lnTo>
                  <a:cubicBezTo>
                    <a:pt x="23896" y="17145"/>
                    <a:pt x="23896" y="16979"/>
                    <a:pt x="23777" y="16931"/>
                  </a:cubicBezTo>
                  <a:close/>
                  <a:moveTo>
                    <a:pt x="24670" y="14407"/>
                  </a:moveTo>
                  <a:cubicBezTo>
                    <a:pt x="24527" y="14347"/>
                    <a:pt x="24360" y="14347"/>
                    <a:pt x="24217" y="14407"/>
                  </a:cubicBezTo>
                  <a:lnTo>
                    <a:pt x="22479" y="15419"/>
                  </a:lnTo>
                  <a:cubicBezTo>
                    <a:pt x="22360" y="15455"/>
                    <a:pt x="22360" y="15633"/>
                    <a:pt x="22479" y="15669"/>
                  </a:cubicBezTo>
                  <a:lnTo>
                    <a:pt x="24217" y="16681"/>
                  </a:lnTo>
                  <a:cubicBezTo>
                    <a:pt x="24360" y="16752"/>
                    <a:pt x="24527" y="16752"/>
                    <a:pt x="24670" y="16681"/>
                  </a:cubicBezTo>
                  <a:lnTo>
                    <a:pt x="26408" y="15669"/>
                  </a:lnTo>
                  <a:cubicBezTo>
                    <a:pt x="26527" y="15633"/>
                    <a:pt x="26527" y="15455"/>
                    <a:pt x="26408" y="15419"/>
                  </a:cubicBezTo>
                  <a:close/>
                  <a:moveTo>
                    <a:pt x="27301" y="12895"/>
                  </a:moveTo>
                  <a:cubicBezTo>
                    <a:pt x="27158" y="12823"/>
                    <a:pt x="26992" y="12823"/>
                    <a:pt x="26849" y="12895"/>
                  </a:cubicBezTo>
                  <a:lnTo>
                    <a:pt x="25110" y="13895"/>
                  </a:lnTo>
                  <a:cubicBezTo>
                    <a:pt x="24991" y="13943"/>
                    <a:pt x="24991" y="14109"/>
                    <a:pt x="25110" y="14157"/>
                  </a:cubicBezTo>
                  <a:lnTo>
                    <a:pt x="26849" y="15157"/>
                  </a:lnTo>
                  <a:cubicBezTo>
                    <a:pt x="26992" y="15228"/>
                    <a:pt x="27158" y="15228"/>
                    <a:pt x="27301" y="15157"/>
                  </a:cubicBezTo>
                  <a:lnTo>
                    <a:pt x="29039" y="14157"/>
                  </a:lnTo>
                  <a:cubicBezTo>
                    <a:pt x="29158" y="14121"/>
                    <a:pt x="29158" y="13943"/>
                    <a:pt x="29039" y="13907"/>
                  </a:cubicBezTo>
                  <a:close/>
                  <a:moveTo>
                    <a:pt x="29932" y="11383"/>
                  </a:moveTo>
                  <a:cubicBezTo>
                    <a:pt x="29790" y="11311"/>
                    <a:pt x="29623" y="11311"/>
                    <a:pt x="29492" y="11383"/>
                  </a:cubicBezTo>
                  <a:lnTo>
                    <a:pt x="27742" y="12383"/>
                  </a:lnTo>
                  <a:cubicBezTo>
                    <a:pt x="27623" y="12430"/>
                    <a:pt x="27623" y="12597"/>
                    <a:pt x="27742" y="12645"/>
                  </a:cubicBezTo>
                  <a:lnTo>
                    <a:pt x="29492" y="13645"/>
                  </a:lnTo>
                  <a:cubicBezTo>
                    <a:pt x="29623" y="13716"/>
                    <a:pt x="29790" y="13716"/>
                    <a:pt x="29932" y="13645"/>
                  </a:cubicBezTo>
                  <a:lnTo>
                    <a:pt x="31671" y="12645"/>
                  </a:lnTo>
                  <a:cubicBezTo>
                    <a:pt x="31802" y="12597"/>
                    <a:pt x="31802" y="12419"/>
                    <a:pt x="31671" y="12383"/>
                  </a:cubicBezTo>
                  <a:close/>
                  <a:moveTo>
                    <a:pt x="32564" y="9859"/>
                  </a:moveTo>
                  <a:cubicBezTo>
                    <a:pt x="32421" y="9787"/>
                    <a:pt x="32254" y="9787"/>
                    <a:pt x="32123" y="9859"/>
                  </a:cubicBezTo>
                  <a:lnTo>
                    <a:pt x="30385" y="10871"/>
                  </a:lnTo>
                  <a:cubicBezTo>
                    <a:pt x="30254" y="10918"/>
                    <a:pt x="30254" y="11085"/>
                    <a:pt x="30385" y="11133"/>
                  </a:cubicBezTo>
                  <a:lnTo>
                    <a:pt x="32123" y="12133"/>
                  </a:lnTo>
                  <a:cubicBezTo>
                    <a:pt x="32266" y="12204"/>
                    <a:pt x="32421" y="12204"/>
                    <a:pt x="32564" y="12133"/>
                  </a:cubicBezTo>
                  <a:lnTo>
                    <a:pt x="34314" y="11133"/>
                  </a:lnTo>
                  <a:cubicBezTo>
                    <a:pt x="34433" y="11085"/>
                    <a:pt x="34433" y="10918"/>
                    <a:pt x="34314" y="10871"/>
                  </a:cubicBezTo>
                  <a:close/>
                  <a:moveTo>
                    <a:pt x="35195" y="8347"/>
                  </a:moveTo>
                  <a:cubicBezTo>
                    <a:pt x="35052" y="8263"/>
                    <a:pt x="34885" y="8263"/>
                    <a:pt x="34743" y="8347"/>
                  </a:cubicBezTo>
                  <a:lnTo>
                    <a:pt x="33004" y="9347"/>
                  </a:lnTo>
                  <a:cubicBezTo>
                    <a:pt x="32885" y="9382"/>
                    <a:pt x="32885" y="9561"/>
                    <a:pt x="33004" y="9609"/>
                  </a:cubicBezTo>
                  <a:lnTo>
                    <a:pt x="34743" y="10609"/>
                  </a:lnTo>
                  <a:cubicBezTo>
                    <a:pt x="34885" y="10680"/>
                    <a:pt x="35052" y="10680"/>
                    <a:pt x="35195" y="10609"/>
                  </a:cubicBezTo>
                  <a:lnTo>
                    <a:pt x="36933" y="9609"/>
                  </a:lnTo>
                  <a:cubicBezTo>
                    <a:pt x="37052" y="9561"/>
                    <a:pt x="37052" y="9394"/>
                    <a:pt x="36933" y="9347"/>
                  </a:cubicBezTo>
                  <a:close/>
                  <a:moveTo>
                    <a:pt x="37826" y="6823"/>
                  </a:moveTo>
                  <a:cubicBezTo>
                    <a:pt x="37683" y="6751"/>
                    <a:pt x="37517" y="6751"/>
                    <a:pt x="37374" y="6823"/>
                  </a:cubicBezTo>
                  <a:lnTo>
                    <a:pt x="35635" y="7823"/>
                  </a:lnTo>
                  <a:cubicBezTo>
                    <a:pt x="35516" y="7870"/>
                    <a:pt x="35516" y="8037"/>
                    <a:pt x="35635" y="8085"/>
                  </a:cubicBezTo>
                  <a:lnTo>
                    <a:pt x="37374" y="9085"/>
                  </a:lnTo>
                  <a:cubicBezTo>
                    <a:pt x="37517" y="9156"/>
                    <a:pt x="37683" y="9156"/>
                    <a:pt x="37826" y="9085"/>
                  </a:cubicBezTo>
                  <a:lnTo>
                    <a:pt x="39565" y="8085"/>
                  </a:lnTo>
                  <a:cubicBezTo>
                    <a:pt x="39684" y="8037"/>
                    <a:pt x="39684" y="7870"/>
                    <a:pt x="39565" y="7823"/>
                  </a:cubicBezTo>
                  <a:close/>
                  <a:moveTo>
                    <a:pt x="40458" y="5299"/>
                  </a:moveTo>
                  <a:cubicBezTo>
                    <a:pt x="40315" y="5227"/>
                    <a:pt x="40148" y="5227"/>
                    <a:pt x="40005" y="5299"/>
                  </a:cubicBezTo>
                  <a:lnTo>
                    <a:pt x="38267" y="6311"/>
                  </a:lnTo>
                  <a:cubicBezTo>
                    <a:pt x="38148" y="6346"/>
                    <a:pt x="38148" y="6513"/>
                    <a:pt x="38267" y="6561"/>
                  </a:cubicBezTo>
                  <a:lnTo>
                    <a:pt x="40005" y="7573"/>
                  </a:lnTo>
                  <a:cubicBezTo>
                    <a:pt x="40148" y="7644"/>
                    <a:pt x="40315" y="7644"/>
                    <a:pt x="40458" y="7573"/>
                  </a:cubicBezTo>
                  <a:lnTo>
                    <a:pt x="42196" y="6561"/>
                  </a:lnTo>
                  <a:cubicBezTo>
                    <a:pt x="42315" y="6525"/>
                    <a:pt x="42315" y="6346"/>
                    <a:pt x="42196" y="6311"/>
                  </a:cubicBezTo>
                  <a:close/>
                  <a:moveTo>
                    <a:pt x="14752" y="23241"/>
                  </a:moveTo>
                  <a:cubicBezTo>
                    <a:pt x="14609" y="23170"/>
                    <a:pt x="14442" y="23170"/>
                    <a:pt x="14311" y="23241"/>
                  </a:cubicBezTo>
                  <a:lnTo>
                    <a:pt x="12561" y="24253"/>
                  </a:lnTo>
                  <a:cubicBezTo>
                    <a:pt x="12442" y="24289"/>
                    <a:pt x="12442" y="24456"/>
                    <a:pt x="12561" y="24503"/>
                  </a:cubicBezTo>
                  <a:lnTo>
                    <a:pt x="14311" y="25515"/>
                  </a:lnTo>
                  <a:cubicBezTo>
                    <a:pt x="14442" y="25587"/>
                    <a:pt x="14609" y="25587"/>
                    <a:pt x="14752" y="25515"/>
                  </a:cubicBezTo>
                  <a:lnTo>
                    <a:pt x="16490" y="24503"/>
                  </a:lnTo>
                  <a:cubicBezTo>
                    <a:pt x="16609" y="24456"/>
                    <a:pt x="16609" y="24289"/>
                    <a:pt x="16490" y="24253"/>
                  </a:cubicBezTo>
                  <a:close/>
                  <a:moveTo>
                    <a:pt x="17383" y="21729"/>
                  </a:moveTo>
                  <a:cubicBezTo>
                    <a:pt x="17240" y="21646"/>
                    <a:pt x="17074" y="21646"/>
                    <a:pt x="16943" y="21729"/>
                  </a:cubicBezTo>
                  <a:lnTo>
                    <a:pt x="15204" y="22729"/>
                  </a:lnTo>
                  <a:cubicBezTo>
                    <a:pt x="15073" y="22765"/>
                    <a:pt x="15073" y="22944"/>
                    <a:pt x="15204" y="22991"/>
                  </a:cubicBezTo>
                  <a:lnTo>
                    <a:pt x="16943" y="23991"/>
                  </a:lnTo>
                  <a:cubicBezTo>
                    <a:pt x="17074" y="24063"/>
                    <a:pt x="17240" y="24063"/>
                    <a:pt x="17383" y="23991"/>
                  </a:cubicBezTo>
                  <a:lnTo>
                    <a:pt x="19122" y="22991"/>
                  </a:lnTo>
                  <a:cubicBezTo>
                    <a:pt x="19241" y="22944"/>
                    <a:pt x="19241" y="22777"/>
                    <a:pt x="19122" y="22729"/>
                  </a:cubicBezTo>
                  <a:close/>
                  <a:moveTo>
                    <a:pt x="20014" y="20205"/>
                  </a:moveTo>
                  <a:cubicBezTo>
                    <a:pt x="19872" y="20134"/>
                    <a:pt x="19705" y="20134"/>
                    <a:pt x="19574" y="20205"/>
                  </a:cubicBezTo>
                  <a:lnTo>
                    <a:pt x="17836" y="21205"/>
                  </a:lnTo>
                  <a:cubicBezTo>
                    <a:pt x="17705" y="21253"/>
                    <a:pt x="17705" y="21420"/>
                    <a:pt x="17836" y="21467"/>
                  </a:cubicBezTo>
                  <a:lnTo>
                    <a:pt x="19574" y="22467"/>
                  </a:lnTo>
                  <a:cubicBezTo>
                    <a:pt x="19705" y="22539"/>
                    <a:pt x="19872" y="22539"/>
                    <a:pt x="20014" y="22467"/>
                  </a:cubicBezTo>
                  <a:lnTo>
                    <a:pt x="21753" y="21467"/>
                  </a:lnTo>
                  <a:cubicBezTo>
                    <a:pt x="21884" y="21420"/>
                    <a:pt x="21884" y="21253"/>
                    <a:pt x="21753" y="21205"/>
                  </a:cubicBezTo>
                  <a:close/>
                  <a:moveTo>
                    <a:pt x="22646" y="18681"/>
                  </a:moveTo>
                  <a:cubicBezTo>
                    <a:pt x="22503" y="18610"/>
                    <a:pt x="22336" y="18610"/>
                    <a:pt x="22205" y="18681"/>
                  </a:cubicBezTo>
                  <a:lnTo>
                    <a:pt x="20455" y="19693"/>
                  </a:lnTo>
                  <a:cubicBezTo>
                    <a:pt x="20336" y="19729"/>
                    <a:pt x="20336" y="19908"/>
                    <a:pt x="20455" y="19943"/>
                  </a:cubicBezTo>
                  <a:lnTo>
                    <a:pt x="22205" y="20955"/>
                  </a:lnTo>
                  <a:cubicBezTo>
                    <a:pt x="22336" y="21027"/>
                    <a:pt x="22503" y="21027"/>
                    <a:pt x="22646" y="20955"/>
                  </a:cubicBezTo>
                  <a:lnTo>
                    <a:pt x="24384" y="19955"/>
                  </a:lnTo>
                  <a:cubicBezTo>
                    <a:pt x="24515" y="19908"/>
                    <a:pt x="24515" y="19729"/>
                    <a:pt x="24384" y="19693"/>
                  </a:cubicBezTo>
                  <a:close/>
                  <a:moveTo>
                    <a:pt x="25277" y="17169"/>
                  </a:moveTo>
                  <a:cubicBezTo>
                    <a:pt x="25134" y="17098"/>
                    <a:pt x="24967" y="17098"/>
                    <a:pt x="24837" y="17169"/>
                  </a:cubicBezTo>
                  <a:lnTo>
                    <a:pt x="23086" y="18169"/>
                  </a:lnTo>
                  <a:cubicBezTo>
                    <a:pt x="22967" y="18217"/>
                    <a:pt x="22967" y="18384"/>
                    <a:pt x="23086" y="18431"/>
                  </a:cubicBezTo>
                  <a:lnTo>
                    <a:pt x="24837" y="19431"/>
                  </a:lnTo>
                  <a:cubicBezTo>
                    <a:pt x="24967" y="19503"/>
                    <a:pt x="25134" y="19503"/>
                    <a:pt x="25277" y="19431"/>
                  </a:cubicBezTo>
                  <a:lnTo>
                    <a:pt x="27015" y="18431"/>
                  </a:lnTo>
                  <a:cubicBezTo>
                    <a:pt x="27146" y="18384"/>
                    <a:pt x="27146" y="18217"/>
                    <a:pt x="27015" y="18169"/>
                  </a:cubicBezTo>
                  <a:close/>
                  <a:moveTo>
                    <a:pt x="27908" y="15645"/>
                  </a:moveTo>
                  <a:cubicBezTo>
                    <a:pt x="27765" y="15574"/>
                    <a:pt x="27599" y="15574"/>
                    <a:pt x="27468" y="15645"/>
                  </a:cubicBezTo>
                  <a:lnTo>
                    <a:pt x="25729" y="16645"/>
                  </a:lnTo>
                  <a:cubicBezTo>
                    <a:pt x="25599" y="16693"/>
                    <a:pt x="25599" y="16860"/>
                    <a:pt x="25729" y="16907"/>
                  </a:cubicBezTo>
                  <a:lnTo>
                    <a:pt x="27468" y="17907"/>
                  </a:lnTo>
                  <a:cubicBezTo>
                    <a:pt x="27599" y="17979"/>
                    <a:pt x="27765" y="17979"/>
                    <a:pt x="27908" y="17907"/>
                  </a:cubicBezTo>
                  <a:lnTo>
                    <a:pt x="29647" y="16907"/>
                  </a:lnTo>
                  <a:cubicBezTo>
                    <a:pt x="29778" y="16860"/>
                    <a:pt x="29778" y="16693"/>
                    <a:pt x="29647" y="16645"/>
                  </a:cubicBezTo>
                  <a:close/>
                  <a:moveTo>
                    <a:pt x="30540" y="14121"/>
                  </a:moveTo>
                  <a:cubicBezTo>
                    <a:pt x="30397" y="14062"/>
                    <a:pt x="30242" y="14062"/>
                    <a:pt x="30099" y="14121"/>
                  </a:cubicBezTo>
                  <a:lnTo>
                    <a:pt x="28361" y="15133"/>
                  </a:lnTo>
                  <a:cubicBezTo>
                    <a:pt x="28230" y="15169"/>
                    <a:pt x="28230" y="15347"/>
                    <a:pt x="28361" y="15383"/>
                  </a:cubicBezTo>
                  <a:lnTo>
                    <a:pt x="30099" y="16395"/>
                  </a:lnTo>
                  <a:cubicBezTo>
                    <a:pt x="30242" y="16467"/>
                    <a:pt x="30397" y="16467"/>
                    <a:pt x="30540" y="16395"/>
                  </a:cubicBezTo>
                  <a:lnTo>
                    <a:pt x="32278" y="15383"/>
                  </a:lnTo>
                  <a:cubicBezTo>
                    <a:pt x="32397" y="15347"/>
                    <a:pt x="32397" y="15181"/>
                    <a:pt x="32278" y="15133"/>
                  </a:cubicBezTo>
                  <a:close/>
                  <a:moveTo>
                    <a:pt x="33171" y="12609"/>
                  </a:moveTo>
                  <a:cubicBezTo>
                    <a:pt x="33028" y="12538"/>
                    <a:pt x="32873" y="12538"/>
                    <a:pt x="32730" y="12609"/>
                  </a:cubicBezTo>
                  <a:lnTo>
                    <a:pt x="30992" y="13609"/>
                  </a:lnTo>
                  <a:cubicBezTo>
                    <a:pt x="30861" y="13657"/>
                    <a:pt x="30861" y="13823"/>
                    <a:pt x="30992" y="13871"/>
                  </a:cubicBezTo>
                  <a:lnTo>
                    <a:pt x="32730" y="14871"/>
                  </a:lnTo>
                  <a:cubicBezTo>
                    <a:pt x="32873" y="14943"/>
                    <a:pt x="33028" y="14943"/>
                    <a:pt x="33171" y="14871"/>
                  </a:cubicBezTo>
                  <a:lnTo>
                    <a:pt x="34909" y="13871"/>
                  </a:lnTo>
                  <a:cubicBezTo>
                    <a:pt x="35040" y="13823"/>
                    <a:pt x="35040" y="13657"/>
                    <a:pt x="34909" y="13609"/>
                  </a:cubicBezTo>
                  <a:close/>
                  <a:moveTo>
                    <a:pt x="35802" y="11085"/>
                  </a:moveTo>
                  <a:cubicBezTo>
                    <a:pt x="35659" y="11014"/>
                    <a:pt x="35505" y="11014"/>
                    <a:pt x="35362" y="11085"/>
                  </a:cubicBezTo>
                  <a:lnTo>
                    <a:pt x="33623" y="12097"/>
                  </a:lnTo>
                  <a:cubicBezTo>
                    <a:pt x="33492" y="12133"/>
                    <a:pt x="33492" y="12311"/>
                    <a:pt x="33623" y="12347"/>
                  </a:cubicBezTo>
                  <a:lnTo>
                    <a:pt x="35362" y="13359"/>
                  </a:lnTo>
                  <a:cubicBezTo>
                    <a:pt x="35505" y="13431"/>
                    <a:pt x="35659" y="13431"/>
                    <a:pt x="35802" y="13359"/>
                  </a:cubicBezTo>
                  <a:lnTo>
                    <a:pt x="37552" y="12347"/>
                  </a:lnTo>
                  <a:cubicBezTo>
                    <a:pt x="37671" y="12311"/>
                    <a:pt x="37671" y="12133"/>
                    <a:pt x="37552" y="12097"/>
                  </a:cubicBezTo>
                  <a:close/>
                  <a:moveTo>
                    <a:pt x="38433" y="9573"/>
                  </a:moveTo>
                  <a:cubicBezTo>
                    <a:pt x="38291" y="9502"/>
                    <a:pt x="38136" y="9502"/>
                    <a:pt x="37993" y="9573"/>
                  </a:cubicBezTo>
                  <a:lnTo>
                    <a:pt x="36255" y="10573"/>
                  </a:lnTo>
                  <a:cubicBezTo>
                    <a:pt x="36124" y="10609"/>
                    <a:pt x="36124" y="10787"/>
                    <a:pt x="36255" y="10835"/>
                  </a:cubicBezTo>
                  <a:lnTo>
                    <a:pt x="37993" y="11835"/>
                  </a:lnTo>
                  <a:cubicBezTo>
                    <a:pt x="38136" y="11907"/>
                    <a:pt x="38302" y="11907"/>
                    <a:pt x="38445" y="11835"/>
                  </a:cubicBezTo>
                  <a:lnTo>
                    <a:pt x="40184" y="10835"/>
                  </a:lnTo>
                  <a:cubicBezTo>
                    <a:pt x="40303" y="10787"/>
                    <a:pt x="40303" y="10621"/>
                    <a:pt x="40184" y="10573"/>
                  </a:cubicBezTo>
                  <a:close/>
                  <a:moveTo>
                    <a:pt x="41077" y="8049"/>
                  </a:moveTo>
                  <a:cubicBezTo>
                    <a:pt x="40934" y="7978"/>
                    <a:pt x="40767" y="7978"/>
                    <a:pt x="40624" y="8049"/>
                  </a:cubicBezTo>
                  <a:lnTo>
                    <a:pt x="38886" y="9049"/>
                  </a:lnTo>
                  <a:cubicBezTo>
                    <a:pt x="38755" y="9085"/>
                    <a:pt x="38755" y="9263"/>
                    <a:pt x="38886" y="9311"/>
                  </a:cubicBezTo>
                  <a:lnTo>
                    <a:pt x="40624" y="10311"/>
                  </a:lnTo>
                  <a:cubicBezTo>
                    <a:pt x="40767" y="10383"/>
                    <a:pt x="40934" y="10383"/>
                    <a:pt x="41077" y="10311"/>
                  </a:cubicBezTo>
                  <a:lnTo>
                    <a:pt x="42815" y="9311"/>
                  </a:lnTo>
                  <a:cubicBezTo>
                    <a:pt x="42934" y="9263"/>
                    <a:pt x="42934" y="9097"/>
                    <a:pt x="42815" y="9049"/>
                  </a:cubicBezTo>
                  <a:close/>
                  <a:moveTo>
                    <a:pt x="21312" y="22336"/>
                  </a:moveTo>
                  <a:cubicBezTo>
                    <a:pt x="21181" y="22253"/>
                    <a:pt x="21015" y="22253"/>
                    <a:pt x="20872" y="22336"/>
                  </a:cubicBezTo>
                  <a:lnTo>
                    <a:pt x="19133" y="23337"/>
                  </a:lnTo>
                  <a:cubicBezTo>
                    <a:pt x="19014" y="23384"/>
                    <a:pt x="19014" y="23551"/>
                    <a:pt x="19133" y="23598"/>
                  </a:cubicBezTo>
                  <a:lnTo>
                    <a:pt x="20872" y="24599"/>
                  </a:lnTo>
                  <a:cubicBezTo>
                    <a:pt x="21015" y="24670"/>
                    <a:pt x="21181" y="24670"/>
                    <a:pt x="21312" y="24599"/>
                  </a:cubicBezTo>
                  <a:lnTo>
                    <a:pt x="23062" y="23598"/>
                  </a:lnTo>
                  <a:cubicBezTo>
                    <a:pt x="23182" y="23551"/>
                    <a:pt x="23182" y="23372"/>
                    <a:pt x="23062" y="23337"/>
                  </a:cubicBezTo>
                  <a:close/>
                  <a:moveTo>
                    <a:pt x="23944" y="20812"/>
                  </a:moveTo>
                  <a:cubicBezTo>
                    <a:pt x="23813" y="20741"/>
                    <a:pt x="23646" y="20741"/>
                    <a:pt x="23503" y="20812"/>
                  </a:cubicBezTo>
                  <a:lnTo>
                    <a:pt x="21765" y="21813"/>
                  </a:lnTo>
                  <a:cubicBezTo>
                    <a:pt x="21646" y="21860"/>
                    <a:pt x="21646" y="22027"/>
                    <a:pt x="21765" y="22074"/>
                  </a:cubicBezTo>
                  <a:lnTo>
                    <a:pt x="23503" y="23075"/>
                  </a:lnTo>
                  <a:cubicBezTo>
                    <a:pt x="23646" y="23146"/>
                    <a:pt x="23813" y="23146"/>
                    <a:pt x="23944" y="23075"/>
                  </a:cubicBezTo>
                  <a:lnTo>
                    <a:pt x="25694" y="22074"/>
                  </a:lnTo>
                  <a:cubicBezTo>
                    <a:pt x="25813" y="22027"/>
                    <a:pt x="25813" y="21860"/>
                    <a:pt x="25694" y="21813"/>
                  </a:cubicBezTo>
                  <a:close/>
                  <a:moveTo>
                    <a:pt x="18550" y="26920"/>
                  </a:moveTo>
                  <a:cubicBezTo>
                    <a:pt x="18407" y="26849"/>
                    <a:pt x="18240" y="26849"/>
                    <a:pt x="18109" y="26920"/>
                  </a:cubicBezTo>
                  <a:lnTo>
                    <a:pt x="16359" y="27932"/>
                  </a:lnTo>
                  <a:cubicBezTo>
                    <a:pt x="16240" y="27968"/>
                    <a:pt x="16240" y="28147"/>
                    <a:pt x="16359" y="28182"/>
                  </a:cubicBezTo>
                  <a:lnTo>
                    <a:pt x="18109" y="29194"/>
                  </a:lnTo>
                  <a:cubicBezTo>
                    <a:pt x="18240" y="29266"/>
                    <a:pt x="18407" y="29266"/>
                    <a:pt x="18550" y="29194"/>
                  </a:cubicBezTo>
                  <a:lnTo>
                    <a:pt x="20288" y="28182"/>
                  </a:lnTo>
                  <a:cubicBezTo>
                    <a:pt x="20407" y="28147"/>
                    <a:pt x="20407" y="27968"/>
                    <a:pt x="20288" y="27932"/>
                  </a:cubicBezTo>
                  <a:close/>
                  <a:moveTo>
                    <a:pt x="21181" y="25408"/>
                  </a:moveTo>
                  <a:cubicBezTo>
                    <a:pt x="21038" y="25337"/>
                    <a:pt x="20872" y="25337"/>
                    <a:pt x="20741" y="25408"/>
                  </a:cubicBezTo>
                  <a:lnTo>
                    <a:pt x="19002" y="26408"/>
                  </a:lnTo>
                  <a:cubicBezTo>
                    <a:pt x="18871" y="26444"/>
                    <a:pt x="18871" y="26623"/>
                    <a:pt x="19002" y="26670"/>
                  </a:cubicBezTo>
                  <a:lnTo>
                    <a:pt x="20741" y="27694"/>
                  </a:lnTo>
                  <a:cubicBezTo>
                    <a:pt x="20872" y="27766"/>
                    <a:pt x="21038" y="27766"/>
                    <a:pt x="21181" y="27694"/>
                  </a:cubicBezTo>
                  <a:lnTo>
                    <a:pt x="22920" y="26682"/>
                  </a:lnTo>
                  <a:cubicBezTo>
                    <a:pt x="23039" y="26635"/>
                    <a:pt x="23039" y="26468"/>
                    <a:pt x="22920" y="26432"/>
                  </a:cubicBezTo>
                  <a:close/>
                  <a:moveTo>
                    <a:pt x="23813" y="23884"/>
                  </a:moveTo>
                  <a:cubicBezTo>
                    <a:pt x="23670" y="23813"/>
                    <a:pt x="23503" y="23813"/>
                    <a:pt x="23372" y="23884"/>
                  </a:cubicBezTo>
                  <a:lnTo>
                    <a:pt x="21634" y="24884"/>
                  </a:lnTo>
                  <a:cubicBezTo>
                    <a:pt x="21503" y="24932"/>
                    <a:pt x="21503" y="25099"/>
                    <a:pt x="21634" y="25146"/>
                  </a:cubicBezTo>
                  <a:lnTo>
                    <a:pt x="23372" y="26146"/>
                  </a:lnTo>
                  <a:cubicBezTo>
                    <a:pt x="23503" y="26218"/>
                    <a:pt x="23670" y="26218"/>
                    <a:pt x="23813" y="26146"/>
                  </a:cubicBezTo>
                  <a:lnTo>
                    <a:pt x="25551" y="25158"/>
                  </a:lnTo>
                  <a:cubicBezTo>
                    <a:pt x="25682" y="25122"/>
                    <a:pt x="25682" y="24944"/>
                    <a:pt x="25551" y="24896"/>
                  </a:cubicBezTo>
                  <a:close/>
                  <a:moveTo>
                    <a:pt x="39707" y="14716"/>
                  </a:moveTo>
                  <a:cubicBezTo>
                    <a:pt x="39565" y="14645"/>
                    <a:pt x="39398" y="14645"/>
                    <a:pt x="39255" y="14716"/>
                  </a:cubicBezTo>
                  <a:lnTo>
                    <a:pt x="37529" y="15728"/>
                  </a:lnTo>
                  <a:cubicBezTo>
                    <a:pt x="37398" y="15764"/>
                    <a:pt x="37398" y="15943"/>
                    <a:pt x="37529" y="15990"/>
                  </a:cubicBezTo>
                  <a:lnTo>
                    <a:pt x="39267" y="16991"/>
                  </a:lnTo>
                  <a:cubicBezTo>
                    <a:pt x="39398" y="17062"/>
                    <a:pt x="39565" y="17062"/>
                    <a:pt x="39707" y="16991"/>
                  </a:cubicBezTo>
                  <a:lnTo>
                    <a:pt x="41446" y="15990"/>
                  </a:lnTo>
                  <a:cubicBezTo>
                    <a:pt x="41565" y="15943"/>
                    <a:pt x="41565" y="15776"/>
                    <a:pt x="41446" y="15728"/>
                  </a:cubicBezTo>
                  <a:close/>
                  <a:moveTo>
                    <a:pt x="42339" y="13192"/>
                  </a:moveTo>
                  <a:cubicBezTo>
                    <a:pt x="42196" y="13121"/>
                    <a:pt x="42029" y="13121"/>
                    <a:pt x="41886" y="13192"/>
                  </a:cubicBezTo>
                  <a:lnTo>
                    <a:pt x="40148" y="14193"/>
                  </a:lnTo>
                  <a:cubicBezTo>
                    <a:pt x="40029" y="14240"/>
                    <a:pt x="40029" y="14407"/>
                    <a:pt x="40148" y="14455"/>
                  </a:cubicBezTo>
                  <a:lnTo>
                    <a:pt x="41886" y="15455"/>
                  </a:lnTo>
                  <a:cubicBezTo>
                    <a:pt x="42029" y="15526"/>
                    <a:pt x="42196" y="15526"/>
                    <a:pt x="42339" y="15455"/>
                  </a:cubicBezTo>
                  <a:lnTo>
                    <a:pt x="44077" y="14466"/>
                  </a:lnTo>
                  <a:cubicBezTo>
                    <a:pt x="44196" y="14431"/>
                    <a:pt x="44196" y="14252"/>
                    <a:pt x="44077" y="14204"/>
                  </a:cubicBezTo>
                  <a:close/>
                  <a:moveTo>
                    <a:pt x="44970" y="11680"/>
                  </a:moveTo>
                  <a:cubicBezTo>
                    <a:pt x="44827" y="11609"/>
                    <a:pt x="44660" y="11609"/>
                    <a:pt x="44518" y="11680"/>
                  </a:cubicBezTo>
                  <a:lnTo>
                    <a:pt x="42779" y="12692"/>
                  </a:lnTo>
                  <a:cubicBezTo>
                    <a:pt x="42660" y="12728"/>
                    <a:pt x="42660" y="12907"/>
                    <a:pt x="42779" y="12942"/>
                  </a:cubicBezTo>
                  <a:lnTo>
                    <a:pt x="44518" y="13954"/>
                  </a:lnTo>
                  <a:cubicBezTo>
                    <a:pt x="44660" y="14026"/>
                    <a:pt x="44827" y="14026"/>
                    <a:pt x="44970" y="13954"/>
                  </a:cubicBezTo>
                  <a:lnTo>
                    <a:pt x="46708" y="12954"/>
                  </a:lnTo>
                  <a:cubicBezTo>
                    <a:pt x="46827" y="12907"/>
                    <a:pt x="46827" y="12740"/>
                    <a:pt x="46708" y="12704"/>
                  </a:cubicBezTo>
                  <a:close/>
                  <a:moveTo>
                    <a:pt x="47851" y="9763"/>
                  </a:moveTo>
                  <a:cubicBezTo>
                    <a:pt x="47732" y="9799"/>
                    <a:pt x="47732" y="9978"/>
                    <a:pt x="47851" y="10025"/>
                  </a:cubicBezTo>
                  <a:lnTo>
                    <a:pt x="49137" y="10764"/>
                  </a:lnTo>
                  <a:cubicBezTo>
                    <a:pt x="49280" y="10835"/>
                    <a:pt x="49447" y="10835"/>
                    <a:pt x="49578" y="10764"/>
                  </a:cubicBezTo>
                  <a:lnTo>
                    <a:pt x="51328" y="9763"/>
                  </a:lnTo>
                  <a:cubicBezTo>
                    <a:pt x="51447" y="9716"/>
                    <a:pt x="51447" y="9549"/>
                    <a:pt x="51328" y="9502"/>
                  </a:cubicBezTo>
                  <a:lnTo>
                    <a:pt x="50042" y="8751"/>
                  </a:lnTo>
                  <a:cubicBezTo>
                    <a:pt x="49899" y="8680"/>
                    <a:pt x="49732" y="8680"/>
                    <a:pt x="49590" y="8751"/>
                  </a:cubicBezTo>
                  <a:close/>
                  <a:moveTo>
                    <a:pt x="49578" y="10764"/>
                  </a:moveTo>
                  <a:cubicBezTo>
                    <a:pt x="49459" y="10799"/>
                    <a:pt x="49459" y="10978"/>
                    <a:pt x="49578" y="11014"/>
                  </a:cubicBezTo>
                  <a:lnTo>
                    <a:pt x="50864" y="11764"/>
                  </a:lnTo>
                  <a:cubicBezTo>
                    <a:pt x="51006" y="11835"/>
                    <a:pt x="51173" y="11835"/>
                    <a:pt x="51316" y="11764"/>
                  </a:cubicBezTo>
                  <a:lnTo>
                    <a:pt x="53054" y="10764"/>
                  </a:lnTo>
                  <a:cubicBezTo>
                    <a:pt x="53173" y="10716"/>
                    <a:pt x="53173" y="10549"/>
                    <a:pt x="53054" y="10502"/>
                  </a:cubicBezTo>
                  <a:lnTo>
                    <a:pt x="51768" y="9752"/>
                  </a:lnTo>
                  <a:cubicBezTo>
                    <a:pt x="51626" y="9680"/>
                    <a:pt x="51459" y="9680"/>
                    <a:pt x="51316" y="9752"/>
                  </a:cubicBezTo>
                  <a:close/>
                  <a:moveTo>
                    <a:pt x="49232" y="11216"/>
                  </a:moveTo>
                  <a:cubicBezTo>
                    <a:pt x="49090" y="11156"/>
                    <a:pt x="48923" y="11156"/>
                    <a:pt x="48780" y="11216"/>
                  </a:cubicBezTo>
                  <a:lnTo>
                    <a:pt x="47054" y="12228"/>
                  </a:lnTo>
                  <a:cubicBezTo>
                    <a:pt x="46923" y="12264"/>
                    <a:pt x="46923" y="12442"/>
                    <a:pt x="47054" y="12478"/>
                  </a:cubicBezTo>
                  <a:lnTo>
                    <a:pt x="48339" y="13228"/>
                  </a:lnTo>
                  <a:cubicBezTo>
                    <a:pt x="48470" y="13300"/>
                    <a:pt x="48637" y="13300"/>
                    <a:pt x="48780" y="13228"/>
                  </a:cubicBezTo>
                  <a:lnTo>
                    <a:pt x="50518" y="12228"/>
                  </a:lnTo>
                  <a:cubicBezTo>
                    <a:pt x="50637" y="12180"/>
                    <a:pt x="50637" y="12014"/>
                    <a:pt x="50518" y="11966"/>
                  </a:cubicBezTo>
                  <a:close/>
                  <a:moveTo>
                    <a:pt x="54293" y="8299"/>
                  </a:moveTo>
                  <a:cubicBezTo>
                    <a:pt x="54150" y="8228"/>
                    <a:pt x="53995" y="8228"/>
                    <a:pt x="53852" y="8299"/>
                  </a:cubicBezTo>
                  <a:lnTo>
                    <a:pt x="52114" y="9299"/>
                  </a:lnTo>
                  <a:cubicBezTo>
                    <a:pt x="51983" y="9347"/>
                    <a:pt x="51983" y="9513"/>
                    <a:pt x="52114" y="9561"/>
                  </a:cubicBezTo>
                  <a:lnTo>
                    <a:pt x="53400" y="10299"/>
                  </a:lnTo>
                  <a:cubicBezTo>
                    <a:pt x="53531" y="10371"/>
                    <a:pt x="53697" y="10371"/>
                    <a:pt x="53840" y="10299"/>
                  </a:cubicBezTo>
                  <a:lnTo>
                    <a:pt x="55578" y="9299"/>
                  </a:lnTo>
                  <a:cubicBezTo>
                    <a:pt x="55698" y="9251"/>
                    <a:pt x="55698" y="9085"/>
                    <a:pt x="55578" y="9037"/>
                  </a:cubicBezTo>
                  <a:close/>
                  <a:moveTo>
                    <a:pt x="26575" y="19312"/>
                  </a:moveTo>
                  <a:cubicBezTo>
                    <a:pt x="26432" y="19241"/>
                    <a:pt x="26265" y="19241"/>
                    <a:pt x="26122" y="19312"/>
                  </a:cubicBezTo>
                  <a:lnTo>
                    <a:pt x="24384" y="20312"/>
                  </a:lnTo>
                  <a:cubicBezTo>
                    <a:pt x="24265" y="20348"/>
                    <a:pt x="24265" y="20527"/>
                    <a:pt x="24384" y="20574"/>
                  </a:cubicBezTo>
                  <a:lnTo>
                    <a:pt x="26122" y="21574"/>
                  </a:lnTo>
                  <a:cubicBezTo>
                    <a:pt x="26265" y="21646"/>
                    <a:pt x="26432" y="21646"/>
                    <a:pt x="26575" y="21574"/>
                  </a:cubicBezTo>
                  <a:lnTo>
                    <a:pt x="28313" y="20574"/>
                  </a:lnTo>
                  <a:cubicBezTo>
                    <a:pt x="28432" y="20527"/>
                    <a:pt x="28432" y="20360"/>
                    <a:pt x="28313" y="20312"/>
                  </a:cubicBezTo>
                  <a:close/>
                  <a:moveTo>
                    <a:pt x="29206" y="17788"/>
                  </a:moveTo>
                  <a:cubicBezTo>
                    <a:pt x="29063" y="17717"/>
                    <a:pt x="28897" y="17717"/>
                    <a:pt x="28766" y="17788"/>
                  </a:cubicBezTo>
                  <a:lnTo>
                    <a:pt x="27015" y="18788"/>
                  </a:lnTo>
                  <a:cubicBezTo>
                    <a:pt x="26896" y="18836"/>
                    <a:pt x="26896" y="19015"/>
                    <a:pt x="27015" y="19050"/>
                  </a:cubicBezTo>
                  <a:lnTo>
                    <a:pt x="28766" y="20050"/>
                  </a:lnTo>
                  <a:cubicBezTo>
                    <a:pt x="28897" y="20122"/>
                    <a:pt x="29063" y="20122"/>
                    <a:pt x="29206" y="20050"/>
                  </a:cubicBezTo>
                  <a:lnTo>
                    <a:pt x="30944" y="19050"/>
                  </a:lnTo>
                  <a:cubicBezTo>
                    <a:pt x="31063" y="19003"/>
                    <a:pt x="31063" y="18836"/>
                    <a:pt x="30944" y="18788"/>
                  </a:cubicBezTo>
                  <a:close/>
                  <a:moveTo>
                    <a:pt x="31837" y="16264"/>
                  </a:moveTo>
                  <a:cubicBezTo>
                    <a:pt x="31695" y="16205"/>
                    <a:pt x="31528" y="16205"/>
                    <a:pt x="31397" y="16264"/>
                  </a:cubicBezTo>
                  <a:lnTo>
                    <a:pt x="29659" y="17276"/>
                  </a:lnTo>
                  <a:cubicBezTo>
                    <a:pt x="29539" y="17312"/>
                    <a:pt x="29539" y="17479"/>
                    <a:pt x="29659" y="17526"/>
                  </a:cubicBezTo>
                  <a:lnTo>
                    <a:pt x="31397" y="18538"/>
                  </a:lnTo>
                  <a:cubicBezTo>
                    <a:pt x="31540" y="18598"/>
                    <a:pt x="31706" y="18598"/>
                    <a:pt x="31849" y="18538"/>
                  </a:cubicBezTo>
                  <a:lnTo>
                    <a:pt x="33588" y="17526"/>
                  </a:lnTo>
                  <a:cubicBezTo>
                    <a:pt x="33707" y="17479"/>
                    <a:pt x="33707" y="17312"/>
                    <a:pt x="33588" y="17276"/>
                  </a:cubicBezTo>
                  <a:close/>
                  <a:moveTo>
                    <a:pt x="34481" y="14740"/>
                  </a:moveTo>
                  <a:cubicBezTo>
                    <a:pt x="34338" y="14669"/>
                    <a:pt x="34171" y="14669"/>
                    <a:pt x="34028" y="14740"/>
                  </a:cubicBezTo>
                  <a:lnTo>
                    <a:pt x="32290" y="15740"/>
                  </a:lnTo>
                  <a:cubicBezTo>
                    <a:pt x="32171" y="15788"/>
                    <a:pt x="32171" y="15955"/>
                    <a:pt x="32290" y="16002"/>
                  </a:cubicBezTo>
                  <a:lnTo>
                    <a:pt x="34028" y="17002"/>
                  </a:lnTo>
                  <a:cubicBezTo>
                    <a:pt x="34171" y="17074"/>
                    <a:pt x="34338" y="17074"/>
                    <a:pt x="34481" y="17002"/>
                  </a:cubicBezTo>
                  <a:lnTo>
                    <a:pt x="36219" y="16002"/>
                  </a:lnTo>
                  <a:cubicBezTo>
                    <a:pt x="36338" y="15955"/>
                    <a:pt x="36338" y="15788"/>
                    <a:pt x="36219" y="15740"/>
                  </a:cubicBezTo>
                  <a:close/>
                  <a:moveTo>
                    <a:pt x="37112" y="13216"/>
                  </a:moveTo>
                  <a:cubicBezTo>
                    <a:pt x="36969" y="13145"/>
                    <a:pt x="36802" y="13145"/>
                    <a:pt x="36659" y="13216"/>
                  </a:cubicBezTo>
                  <a:lnTo>
                    <a:pt x="34921" y="14228"/>
                  </a:lnTo>
                  <a:cubicBezTo>
                    <a:pt x="34802" y="14264"/>
                    <a:pt x="34802" y="14443"/>
                    <a:pt x="34921" y="14478"/>
                  </a:cubicBezTo>
                  <a:lnTo>
                    <a:pt x="36659" y="15490"/>
                  </a:lnTo>
                  <a:cubicBezTo>
                    <a:pt x="36802" y="15562"/>
                    <a:pt x="36969" y="15562"/>
                    <a:pt x="37112" y="15490"/>
                  </a:cubicBezTo>
                  <a:lnTo>
                    <a:pt x="38850" y="14478"/>
                  </a:lnTo>
                  <a:cubicBezTo>
                    <a:pt x="38969" y="14443"/>
                    <a:pt x="38969" y="14264"/>
                    <a:pt x="38850" y="14228"/>
                  </a:cubicBezTo>
                  <a:close/>
                  <a:moveTo>
                    <a:pt x="39743" y="11704"/>
                  </a:moveTo>
                  <a:cubicBezTo>
                    <a:pt x="39600" y="11633"/>
                    <a:pt x="39434" y="11633"/>
                    <a:pt x="39291" y="11704"/>
                  </a:cubicBezTo>
                  <a:lnTo>
                    <a:pt x="37552" y="12704"/>
                  </a:lnTo>
                  <a:cubicBezTo>
                    <a:pt x="37433" y="12752"/>
                    <a:pt x="37433" y="12919"/>
                    <a:pt x="37552" y="12966"/>
                  </a:cubicBezTo>
                  <a:lnTo>
                    <a:pt x="39291" y="13966"/>
                  </a:lnTo>
                  <a:cubicBezTo>
                    <a:pt x="39434" y="14038"/>
                    <a:pt x="39600" y="14038"/>
                    <a:pt x="39743" y="13966"/>
                  </a:cubicBezTo>
                  <a:lnTo>
                    <a:pt x="41481" y="12966"/>
                  </a:lnTo>
                  <a:cubicBezTo>
                    <a:pt x="41601" y="12919"/>
                    <a:pt x="41601" y="12752"/>
                    <a:pt x="41481" y="12704"/>
                  </a:cubicBezTo>
                  <a:close/>
                  <a:moveTo>
                    <a:pt x="42374" y="10180"/>
                  </a:moveTo>
                  <a:cubicBezTo>
                    <a:pt x="42232" y="10109"/>
                    <a:pt x="42065" y="10109"/>
                    <a:pt x="41922" y="10180"/>
                  </a:cubicBezTo>
                  <a:lnTo>
                    <a:pt x="40184" y="11180"/>
                  </a:lnTo>
                  <a:cubicBezTo>
                    <a:pt x="40065" y="11228"/>
                    <a:pt x="40065" y="11395"/>
                    <a:pt x="40184" y="11442"/>
                  </a:cubicBezTo>
                  <a:lnTo>
                    <a:pt x="41922" y="12442"/>
                  </a:lnTo>
                  <a:cubicBezTo>
                    <a:pt x="42065" y="12514"/>
                    <a:pt x="42232" y="12514"/>
                    <a:pt x="42374" y="12442"/>
                  </a:cubicBezTo>
                  <a:lnTo>
                    <a:pt x="44113" y="11442"/>
                  </a:lnTo>
                  <a:cubicBezTo>
                    <a:pt x="44232" y="11407"/>
                    <a:pt x="44232" y="11228"/>
                    <a:pt x="44113" y="11180"/>
                  </a:cubicBezTo>
                  <a:close/>
                  <a:moveTo>
                    <a:pt x="18681" y="23860"/>
                  </a:moveTo>
                  <a:cubicBezTo>
                    <a:pt x="18550" y="23789"/>
                    <a:pt x="18383" y="23789"/>
                    <a:pt x="18240" y="23860"/>
                  </a:cubicBezTo>
                  <a:lnTo>
                    <a:pt x="16502" y="24861"/>
                  </a:lnTo>
                  <a:cubicBezTo>
                    <a:pt x="16383" y="24908"/>
                    <a:pt x="16383" y="25075"/>
                    <a:pt x="16502" y="25122"/>
                  </a:cubicBezTo>
                  <a:lnTo>
                    <a:pt x="18240" y="26123"/>
                  </a:lnTo>
                  <a:cubicBezTo>
                    <a:pt x="18383" y="26194"/>
                    <a:pt x="18550" y="26194"/>
                    <a:pt x="18681" y="26123"/>
                  </a:cubicBezTo>
                  <a:lnTo>
                    <a:pt x="20431" y="25122"/>
                  </a:lnTo>
                  <a:cubicBezTo>
                    <a:pt x="20550" y="25075"/>
                    <a:pt x="20550" y="24896"/>
                    <a:pt x="20431" y="24861"/>
                  </a:cubicBez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1"/>
            <p:cNvSpPr/>
            <p:nvPr/>
          </p:nvSpPr>
          <p:spPr>
            <a:xfrm>
              <a:off x="2536757" y="3304993"/>
              <a:ext cx="65400" cy="37372"/>
            </a:xfrm>
            <a:custGeom>
              <a:rect b="b" l="l" r="r" t="t"/>
              <a:pathLst>
                <a:path extrusionOk="0" h="1144" w="2002">
                  <a:moveTo>
                    <a:pt x="1001" y="0"/>
                  </a:moveTo>
                  <a:cubicBezTo>
                    <a:pt x="441" y="0"/>
                    <a:pt x="1" y="250"/>
                    <a:pt x="1" y="572"/>
                  </a:cubicBezTo>
                  <a:cubicBezTo>
                    <a:pt x="1" y="881"/>
                    <a:pt x="441" y="1143"/>
                    <a:pt x="1001" y="1143"/>
                  </a:cubicBezTo>
                  <a:cubicBezTo>
                    <a:pt x="1549" y="1143"/>
                    <a:pt x="2001" y="881"/>
                    <a:pt x="2001" y="572"/>
                  </a:cubicBezTo>
                  <a:cubicBezTo>
                    <a:pt x="2001" y="250"/>
                    <a:pt x="1549" y="0"/>
                    <a:pt x="1001" y="0"/>
                  </a:cubicBezTo>
                  <a:close/>
                </a:path>
              </a:pathLst>
            </a:custGeom>
            <a:solidFill>
              <a:srgbClr val="13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1"/>
            <p:cNvSpPr/>
            <p:nvPr/>
          </p:nvSpPr>
          <p:spPr>
            <a:xfrm>
              <a:off x="2541429" y="3307705"/>
              <a:ext cx="56057" cy="31916"/>
            </a:xfrm>
            <a:custGeom>
              <a:rect b="b" l="l" r="r" t="t"/>
              <a:pathLst>
                <a:path extrusionOk="0" h="977" w="1716">
                  <a:moveTo>
                    <a:pt x="858" y="0"/>
                  </a:moveTo>
                  <a:cubicBezTo>
                    <a:pt x="382" y="0"/>
                    <a:pt x="1" y="215"/>
                    <a:pt x="1" y="489"/>
                  </a:cubicBezTo>
                  <a:cubicBezTo>
                    <a:pt x="1" y="751"/>
                    <a:pt x="382" y="977"/>
                    <a:pt x="858" y="977"/>
                  </a:cubicBezTo>
                  <a:cubicBezTo>
                    <a:pt x="1322" y="977"/>
                    <a:pt x="1715" y="751"/>
                    <a:pt x="1715" y="489"/>
                  </a:cubicBezTo>
                  <a:cubicBezTo>
                    <a:pt x="1715" y="227"/>
                    <a:pt x="1334" y="0"/>
                    <a:pt x="858" y="0"/>
                  </a:cubicBezTo>
                  <a:close/>
                </a:path>
              </a:pathLst>
            </a:custGeom>
            <a:gradFill>
              <a:gsLst>
                <a:gs pos="0">
                  <a:schemeClr val="accent1"/>
                </a:gs>
                <a:gs pos="100000">
                  <a:schemeClr val="dk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1"/>
            <p:cNvSpPr/>
            <p:nvPr/>
          </p:nvSpPr>
          <p:spPr>
            <a:xfrm>
              <a:off x="1095361" y="3820704"/>
              <a:ext cx="2485409" cy="912109"/>
            </a:xfrm>
            <a:custGeom>
              <a:rect b="b" l="l" r="r" t="t"/>
              <a:pathLst>
                <a:path extrusionOk="0" h="27921" w="76082">
                  <a:moveTo>
                    <a:pt x="24" y="9681"/>
                  </a:moveTo>
                  <a:lnTo>
                    <a:pt x="24" y="10633"/>
                  </a:lnTo>
                  <a:cubicBezTo>
                    <a:pt x="0" y="11002"/>
                    <a:pt x="227" y="11371"/>
                    <a:pt x="715" y="11657"/>
                  </a:cubicBezTo>
                  <a:lnTo>
                    <a:pt x="27956" y="27385"/>
                  </a:lnTo>
                  <a:cubicBezTo>
                    <a:pt x="28897" y="27921"/>
                    <a:pt x="30421" y="27921"/>
                    <a:pt x="31361" y="27385"/>
                  </a:cubicBezTo>
                  <a:lnTo>
                    <a:pt x="75379" y="1965"/>
                  </a:lnTo>
                  <a:cubicBezTo>
                    <a:pt x="75617" y="1846"/>
                    <a:pt x="75819" y="1656"/>
                    <a:pt x="75962" y="1418"/>
                  </a:cubicBezTo>
                  <a:cubicBezTo>
                    <a:pt x="76022" y="1251"/>
                    <a:pt x="76057" y="1144"/>
                    <a:pt x="76081" y="1096"/>
                  </a:cubicBezTo>
                  <a:lnTo>
                    <a:pt x="76081" y="1096"/>
                  </a:lnTo>
                  <a:cubicBezTo>
                    <a:pt x="76081" y="1096"/>
                    <a:pt x="76081" y="1084"/>
                    <a:pt x="76081" y="1084"/>
                  </a:cubicBezTo>
                  <a:lnTo>
                    <a:pt x="76081" y="1"/>
                  </a:lnTo>
                  <a:cubicBezTo>
                    <a:pt x="76069" y="346"/>
                    <a:pt x="75831" y="679"/>
                    <a:pt x="75379" y="941"/>
                  </a:cubicBezTo>
                  <a:lnTo>
                    <a:pt x="31361" y="26361"/>
                  </a:lnTo>
                  <a:cubicBezTo>
                    <a:pt x="30421" y="26897"/>
                    <a:pt x="28897" y="26897"/>
                    <a:pt x="27956" y="26361"/>
                  </a:cubicBezTo>
                  <a:lnTo>
                    <a:pt x="727" y="10633"/>
                  </a:lnTo>
                  <a:cubicBezTo>
                    <a:pt x="262" y="10371"/>
                    <a:pt x="36" y="10026"/>
                    <a:pt x="24" y="96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6" name="Google Shape;756;p21"/>
            <p:cNvGrpSpPr/>
            <p:nvPr/>
          </p:nvGrpSpPr>
          <p:grpSpPr>
            <a:xfrm>
              <a:off x="1592871" y="2098194"/>
              <a:ext cx="1653825" cy="1903274"/>
              <a:chOff x="2544350" y="1545750"/>
              <a:chExt cx="1265650" cy="1456550"/>
            </a:xfrm>
          </p:grpSpPr>
          <p:sp>
            <p:nvSpPr>
              <p:cNvPr id="757" name="Google Shape;757;p21"/>
              <p:cNvSpPr/>
              <p:nvPr/>
            </p:nvSpPr>
            <p:spPr>
              <a:xfrm>
                <a:off x="2544350" y="1545750"/>
                <a:ext cx="1260300" cy="1453575"/>
              </a:xfrm>
              <a:custGeom>
                <a:rect b="b" l="l" r="r" t="t"/>
                <a:pathLst>
                  <a:path extrusionOk="0" h="58143" w="50412">
                    <a:moveTo>
                      <a:pt x="49800" y="0"/>
                    </a:moveTo>
                    <a:cubicBezTo>
                      <a:pt x="49754" y="0"/>
                      <a:pt x="49711" y="9"/>
                      <a:pt x="49674" y="29"/>
                    </a:cubicBezTo>
                    <a:lnTo>
                      <a:pt x="72" y="28651"/>
                    </a:lnTo>
                    <a:cubicBezTo>
                      <a:pt x="36" y="28675"/>
                      <a:pt x="1" y="28723"/>
                      <a:pt x="1" y="28770"/>
                    </a:cubicBezTo>
                    <a:lnTo>
                      <a:pt x="1" y="57619"/>
                    </a:lnTo>
                    <a:cubicBezTo>
                      <a:pt x="1" y="57833"/>
                      <a:pt x="560" y="58143"/>
                      <a:pt x="560" y="58143"/>
                    </a:cubicBezTo>
                    <a:lnTo>
                      <a:pt x="560" y="29115"/>
                    </a:lnTo>
                    <a:cubicBezTo>
                      <a:pt x="560" y="29068"/>
                      <a:pt x="584" y="29020"/>
                      <a:pt x="632" y="28984"/>
                    </a:cubicBezTo>
                    <a:lnTo>
                      <a:pt x="50412" y="267"/>
                    </a:lnTo>
                    <a:cubicBezTo>
                      <a:pt x="50412" y="267"/>
                      <a:pt x="50060" y="0"/>
                      <a:pt x="49800" y="0"/>
                    </a:cubicBezTo>
                    <a:close/>
                  </a:path>
                </a:pathLst>
              </a:custGeom>
              <a:gradFill>
                <a:gsLst>
                  <a:gs pos="0">
                    <a:srgbClr val="A0FDF1">
                      <a:alpha val="41568"/>
                    </a:srgbClr>
                  </a:gs>
                  <a:gs pos="100000">
                    <a:srgbClr val="FFFFFF">
                      <a:alpha val="37254"/>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1"/>
              <p:cNvSpPr/>
              <p:nvPr/>
            </p:nvSpPr>
            <p:spPr>
              <a:xfrm>
                <a:off x="2558050" y="1551500"/>
                <a:ext cx="1251950" cy="1450800"/>
              </a:xfrm>
              <a:custGeom>
                <a:rect b="b" l="l" r="r" t="t"/>
                <a:pathLst>
                  <a:path extrusionOk="0" h="58032" w="50078">
                    <a:moveTo>
                      <a:pt x="0" y="28885"/>
                    </a:moveTo>
                    <a:lnTo>
                      <a:pt x="0" y="57865"/>
                    </a:lnTo>
                    <a:cubicBezTo>
                      <a:pt x="12" y="57972"/>
                      <a:pt x="131" y="58032"/>
                      <a:pt x="227" y="57984"/>
                    </a:cubicBezTo>
                    <a:lnTo>
                      <a:pt x="50007" y="29207"/>
                    </a:lnTo>
                    <a:cubicBezTo>
                      <a:pt x="50054" y="29183"/>
                      <a:pt x="50078" y="29135"/>
                      <a:pt x="50078" y="29088"/>
                    </a:cubicBezTo>
                    <a:lnTo>
                      <a:pt x="50042" y="180"/>
                    </a:lnTo>
                    <a:cubicBezTo>
                      <a:pt x="50030" y="72"/>
                      <a:pt x="49923" y="1"/>
                      <a:pt x="49828" y="60"/>
                    </a:cubicBezTo>
                    <a:lnTo>
                      <a:pt x="84" y="28766"/>
                    </a:lnTo>
                    <a:cubicBezTo>
                      <a:pt x="36" y="28790"/>
                      <a:pt x="12" y="28838"/>
                      <a:pt x="0" y="28885"/>
                    </a:cubicBezTo>
                    <a:close/>
                  </a:path>
                </a:pathLst>
              </a:custGeom>
              <a:gradFill>
                <a:gsLst>
                  <a:gs pos="0">
                    <a:srgbClr val="A0FDF1">
                      <a:alpha val="41568"/>
                    </a:srgbClr>
                  </a:gs>
                  <a:gs pos="100000">
                    <a:srgbClr val="FFFFFF">
                      <a:alpha val="3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1"/>
              <p:cNvSpPr/>
              <p:nvPr/>
            </p:nvSpPr>
            <p:spPr>
              <a:xfrm>
                <a:off x="2603000" y="1935475"/>
                <a:ext cx="1179025" cy="965025"/>
              </a:xfrm>
              <a:custGeom>
                <a:rect b="b" l="l" r="r" t="t"/>
                <a:pathLst>
                  <a:path extrusionOk="0" h="38601" w="47161">
                    <a:moveTo>
                      <a:pt x="44303" y="1"/>
                    </a:moveTo>
                    <a:lnTo>
                      <a:pt x="43410" y="501"/>
                    </a:lnTo>
                    <a:lnTo>
                      <a:pt x="43387" y="1501"/>
                    </a:lnTo>
                    <a:lnTo>
                      <a:pt x="43387" y="1501"/>
                    </a:lnTo>
                    <a:lnTo>
                      <a:pt x="43708" y="1323"/>
                    </a:lnTo>
                    <a:cubicBezTo>
                      <a:pt x="43720" y="1215"/>
                      <a:pt x="43779" y="1120"/>
                      <a:pt x="43875" y="1073"/>
                    </a:cubicBezTo>
                    <a:cubicBezTo>
                      <a:pt x="43904" y="1055"/>
                      <a:pt x="43931" y="1046"/>
                      <a:pt x="43954" y="1046"/>
                    </a:cubicBezTo>
                    <a:cubicBezTo>
                      <a:pt x="43976" y="1046"/>
                      <a:pt x="43994" y="1055"/>
                      <a:pt x="44006" y="1073"/>
                    </a:cubicBezTo>
                    <a:cubicBezTo>
                      <a:pt x="44029" y="1144"/>
                      <a:pt x="44041" y="1215"/>
                      <a:pt x="44041" y="1287"/>
                    </a:cubicBezTo>
                    <a:cubicBezTo>
                      <a:pt x="44041" y="1358"/>
                      <a:pt x="44029" y="1430"/>
                      <a:pt x="44029" y="1501"/>
                    </a:cubicBezTo>
                    <a:cubicBezTo>
                      <a:pt x="44018" y="1549"/>
                      <a:pt x="44006" y="1596"/>
                      <a:pt x="43982" y="1644"/>
                    </a:cubicBezTo>
                    <a:cubicBezTo>
                      <a:pt x="43958" y="1692"/>
                      <a:pt x="43922" y="1727"/>
                      <a:pt x="43875" y="1751"/>
                    </a:cubicBezTo>
                    <a:cubicBezTo>
                      <a:pt x="43845" y="1763"/>
                      <a:pt x="43821" y="1769"/>
                      <a:pt x="43802" y="1769"/>
                    </a:cubicBezTo>
                    <a:cubicBezTo>
                      <a:pt x="43782" y="1769"/>
                      <a:pt x="43768" y="1763"/>
                      <a:pt x="43756" y="1751"/>
                    </a:cubicBezTo>
                    <a:cubicBezTo>
                      <a:pt x="43732" y="1680"/>
                      <a:pt x="43720" y="1620"/>
                      <a:pt x="43720" y="1549"/>
                    </a:cubicBezTo>
                    <a:lnTo>
                      <a:pt x="43363" y="1751"/>
                    </a:lnTo>
                    <a:cubicBezTo>
                      <a:pt x="43363" y="1835"/>
                      <a:pt x="43375" y="1930"/>
                      <a:pt x="43398" y="2013"/>
                    </a:cubicBezTo>
                    <a:cubicBezTo>
                      <a:pt x="43422" y="2073"/>
                      <a:pt x="43482" y="2108"/>
                      <a:pt x="43553" y="2108"/>
                    </a:cubicBezTo>
                    <a:cubicBezTo>
                      <a:pt x="43660" y="2096"/>
                      <a:pt x="43756" y="2061"/>
                      <a:pt x="43851" y="2001"/>
                    </a:cubicBezTo>
                    <a:cubicBezTo>
                      <a:pt x="43982" y="1942"/>
                      <a:pt x="44089" y="1846"/>
                      <a:pt x="44184" y="1739"/>
                    </a:cubicBezTo>
                    <a:cubicBezTo>
                      <a:pt x="44256" y="1656"/>
                      <a:pt x="44303" y="1549"/>
                      <a:pt x="44339" y="1442"/>
                    </a:cubicBezTo>
                    <a:cubicBezTo>
                      <a:pt x="44363" y="1323"/>
                      <a:pt x="44375" y="1204"/>
                      <a:pt x="44375" y="1084"/>
                    </a:cubicBezTo>
                    <a:cubicBezTo>
                      <a:pt x="44399" y="953"/>
                      <a:pt x="44351" y="834"/>
                      <a:pt x="44280" y="739"/>
                    </a:cubicBezTo>
                    <a:cubicBezTo>
                      <a:pt x="44249" y="713"/>
                      <a:pt x="44211" y="701"/>
                      <a:pt x="44169" y="701"/>
                    </a:cubicBezTo>
                    <a:cubicBezTo>
                      <a:pt x="44113" y="701"/>
                      <a:pt x="44049" y="722"/>
                      <a:pt x="43982" y="763"/>
                    </a:cubicBezTo>
                    <a:cubicBezTo>
                      <a:pt x="43910" y="799"/>
                      <a:pt x="43851" y="834"/>
                      <a:pt x="43803" y="882"/>
                    </a:cubicBezTo>
                    <a:cubicBezTo>
                      <a:pt x="43756" y="918"/>
                      <a:pt x="43720" y="965"/>
                      <a:pt x="43684" y="1013"/>
                    </a:cubicBezTo>
                    <a:lnTo>
                      <a:pt x="43708" y="620"/>
                    </a:lnTo>
                    <a:lnTo>
                      <a:pt x="44303" y="287"/>
                    </a:lnTo>
                    <a:lnTo>
                      <a:pt x="44303" y="1"/>
                    </a:lnTo>
                    <a:close/>
                    <a:moveTo>
                      <a:pt x="42962" y="796"/>
                    </a:moveTo>
                    <a:cubicBezTo>
                      <a:pt x="42842" y="796"/>
                      <a:pt x="42727" y="824"/>
                      <a:pt x="42636" y="894"/>
                    </a:cubicBezTo>
                    <a:cubicBezTo>
                      <a:pt x="42482" y="977"/>
                      <a:pt x="42351" y="1096"/>
                      <a:pt x="42255" y="1239"/>
                    </a:cubicBezTo>
                    <a:cubicBezTo>
                      <a:pt x="42160" y="1358"/>
                      <a:pt x="42113" y="1513"/>
                      <a:pt x="42113" y="1656"/>
                    </a:cubicBezTo>
                    <a:lnTo>
                      <a:pt x="42113" y="1751"/>
                    </a:lnTo>
                    <a:lnTo>
                      <a:pt x="42482" y="1549"/>
                    </a:lnTo>
                    <a:lnTo>
                      <a:pt x="42482" y="1465"/>
                    </a:lnTo>
                    <a:cubicBezTo>
                      <a:pt x="42470" y="1406"/>
                      <a:pt x="42482" y="1334"/>
                      <a:pt x="42505" y="1275"/>
                    </a:cubicBezTo>
                    <a:cubicBezTo>
                      <a:pt x="42529" y="1227"/>
                      <a:pt x="42577" y="1180"/>
                      <a:pt x="42625" y="1156"/>
                    </a:cubicBezTo>
                    <a:cubicBezTo>
                      <a:pt x="42657" y="1136"/>
                      <a:pt x="42686" y="1127"/>
                      <a:pt x="42710" y="1127"/>
                    </a:cubicBezTo>
                    <a:cubicBezTo>
                      <a:pt x="42729" y="1127"/>
                      <a:pt x="42745" y="1133"/>
                      <a:pt x="42756" y="1144"/>
                    </a:cubicBezTo>
                    <a:cubicBezTo>
                      <a:pt x="42779" y="1180"/>
                      <a:pt x="42791" y="1239"/>
                      <a:pt x="42791" y="1287"/>
                    </a:cubicBezTo>
                    <a:cubicBezTo>
                      <a:pt x="42791" y="1370"/>
                      <a:pt x="42779" y="1442"/>
                      <a:pt x="42744" y="1513"/>
                    </a:cubicBezTo>
                    <a:cubicBezTo>
                      <a:pt x="42696" y="1573"/>
                      <a:pt x="42636" y="1632"/>
                      <a:pt x="42565" y="1668"/>
                    </a:cubicBezTo>
                    <a:lnTo>
                      <a:pt x="42505" y="1704"/>
                    </a:lnTo>
                    <a:lnTo>
                      <a:pt x="42505" y="1942"/>
                    </a:lnTo>
                    <a:lnTo>
                      <a:pt x="42577" y="1906"/>
                    </a:lnTo>
                    <a:cubicBezTo>
                      <a:pt x="42619" y="1878"/>
                      <a:pt x="42657" y="1867"/>
                      <a:pt x="42688" y="1867"/>
                    </a:cubicBezTo>
                    <a:cubicBezTo>
                      <a:pt x="42710" y="1867"/>
                      <a:pt x="42729" y="1872"/>
                      <a:pt x="42744" y="1882"/>
                    </a:cubicBezTo>
                    <a:cubicBezTo>
                      <a:pt x="42779" y="1930"/>
                      <a:pt x="42791" y="2001"/>
                      <a:pt x="42791" y="2061"/>
                    </a:cubicBezTo>
                    <a:cubicBezTo>
                      <a:pt x="42791" y="2132"/>
                      <a:pt x="42779" y="2204"/>
                      <a:pt x="42756" y="2263"/>
                    </a:cubicBezTo>
                    <a:cubicBezTo>
                      <a:pt x="42732" y="2323"/>
                      <a:pt x="42684" y="2370"/>
                      <a:pt x="42636" y="2394"/>
                    </a:cubicBezTo>
                    <a:cubicBezTo>
                      <a:pt x="42604" y="2414"/>
                      <a:pt x="42578" y="2423"/>
                      <a:pt x="42558" y="2423"/>
                    </a:cubicBezTo>
                    <a:cubicBezTo>
                      <a:pt x="42541" y="2423"/>
                      <a:pt x="42528" y="2417"/>
                      <a:pt x="42517" y="2406"/>
                    </a:cubicBezTo>
                    <a:cubicBezTo>
                      <a:pt x="42482" y="2358"/>
                      <a:pt x="42470" y="2299"/>
                      <a:pt x="42470" y="2239"/>
                    </a:cubicBezTo>
                    <a:lnTo>
                      <a:pt x="42470" y="2180"/>
                    </a:lnTo>
                    <a:lnTo>
                      <a:pt x="42101" y="2382"/>
                    </a:lnTo>
                    <a:lnTo>
                      <a:pt x="42101" y="2442"/>
                    </a:lnTo>
                    <a:cubicBezTo>
                      <a:pt x="42101" y="2608"/>
                      <a:pt x="42148" y="2716"/>
                      <a:pt x="42232" y="2763"/>
                    </a:cubicBezTo>
                    <a:cubicBezTo>
                      <a:pt x="42257" y="2777"/>
                      <a:pt x="42286" y="2784"/>
                      <a:pt x="42319" y="2784"/>
                    </a:cubicBezTo>
                    <a:cubicBezTo>
                      <a:pt x="42398" y="2784"/>
                      <a:pt x="42503" y="2747"/>
                      <a:pt x="42636" y="2680"/>
                    </a:cubicBezTo>
                    <a:cubicBezTo>
                      <a:pt x="42803" y="2597"/>
                      <a:pt x="42934" y="2466"/>
                      <a:pt x="43041" y="2311"/>
                    </a:cubicBezTo>
                    <a:cubicBezTo>
                      <a:pt x="43125" y="2180"/>
                      <a:pt x="43160" y="2013"/>
                      <a:pt x="43160" y="1858"/>
                    </a:cubicBezTo>
                    <a:cubicBezTo>
                      <a:pt x="43160" y="1666"/>
                      <a:pt x="43100" y="1577"/>
                      <a:pt x="42986" y="1577"/>
                    </a:cubicBezTo>
                    <a:cubicBezTo>
                      <a:pt x="42966" y="1577"/>
                      <a:pt x="42945" y="1579"/>
                      <a:pt x="42922" y="1585"/>
                    </a:cubicBezTo>
                    <a:cubicBezTo>
                      <a:pt x="43065" y="1454"/>
                      <a:pt x="43160" y="1263"/>
                      <a:pt x="43160" y="1073"/>
                    </a:cubicBezTo>
                    <a:cubicBezTo>
                      <a:pt x="43160" y="918"/>
                      <a:pt x="43113" y="834"/>
                      <a:pt x="43029" y="799"/>
                    </a:cubicBezTo>
                    <a:cubicBezTo>
                      <a:pt x="43007" y="797"/>
                      <a:pt x="42984" y="796"/>
                      <a:pt x="42962" y="796"/>
                    </a:cubicBezTo>
                    <a:close/>
                    <a:moveTo>
                      <a:pt x="41434" y="1930"/>
                    </a:moveTo>
                    <a:lnTo>
                      <a:pt x="41434" y="2668"/>
                    </a:lnTo>
                    <a:lnTo>
                      <a:pt x="41136" y="2823"/>
                    </a:lnTo>
                    <a:lnTo>
                      <a:pt x="41434" y="1930"/>
                    </a:lnTo>
                    <a:close/>
                    <a:moveTo>
                      <a:pt x="41779" y="1394"/>
                    </a:moveTo>
                    <a:lnTo>
                      <a:pt x="41351" y="1632"/>
                    </a:lnTo>
                    <a:lnTo>
                      <a:pt x="40839" y="2978"/>
                    </a:lnTo>
                    <a:lnTo>
                      <a:pt x="40839" y="3239"/>
                    </a:lnTo>
                    <a:lnTo>
                      <a:pt x="41434" y="2906"/>
                    </a:lnTo>
                    <a:lnTo>
                      <a:pt x="41434" y="3311"/>
                    </a:lnTo>
                    <a:lnTo>
                      <a:pt x="41779" y="3120"/>
                    </a:lnTo>
                    <a:lnTo>
                      <a:pt x="41779" y="2716"/>
                    </a:lnTo>
                    <a:lnTo>
                      <a:pt x="41970" y="2608"/>
                    </a:lnTo>
                    <a:lnTo>
                      <a:pt x="41970" y="2358"/>
                    </a:lnTo>
                    <a:lnTo>
                      <a:pt x="41779" y="2466"/>
                    </a:lnTo>
                    <a:lnTo>
                      <a:pt x="41779" y="1394"/>
                    </a:lnTo>
                    <a:close/>
                    <a:moveTo>
                      <a:pt x="42927" y="4401"/>
                    </a:moveTo>
                    <a:cubicBezTo>
                      <a:pt x="42897" y="4401"/>
                      <a:pt x="42863" y="4410"/>
                      <a:pt x="42827" y="4430"/>
                    </a:cubicBezTo>
                    <a:cubicBezTo>
                      <a:pt x="42720" y="4490"/>
                      <a:pt x="42648" y="4597"/>
                      <a:pt x="42625" y="4716"/>
                    </a:cubicBezTo>
                    <a:cubicBezTo>
                      <a:pt x="42625" y="4785"/>
                      <a:pt x="42664" y="4819"/>
                      <a:pt x="42720" y="4819"/>
                    </a:cubicBezTo>
                    <a:cubicBezTo>
                      <a:pt x="42752" y="4819"/>
                      <a:pt x="42789" y="4809"/>
                      <a:pt x="42827" y="4787"/>
                    </a:cubicBezTo>
                    <a:cubicBezTo>
                      <a:pt x="42934" y="4728"/>
                      <a:pt x="43006" y="4621"/>
                      <a:pt x="43029" y="4502"/>
                    </a:cubicBezTo>
                    <a:cubicBezTo>
                      <a:pt x="43029" y="4438"/>
                      <a:pt x="42987" y="4401"/>
                      <a:pt x="42927" y="4401"/>
                    </a:cubicBezTo>
                    <a:close/>
                    <a:moveTo>
                      <a:pt x="32216" y="8044"/>
                    </a:moveTo>
                    <a:cubicBezTo>
                      <a:pt x="32230" y="8044"/>
                      <a:pt x="32242" y="8050"/>
                      <a:pt x="32254" y="8061"/>
                    </a:cubicBezTo>
                    <a:cubicBezTo>
                      <a:pt x="32290" y="8097"/>
                      <a:pt x="32302" y="8145"/>
                      <a:pt x="32290" y="8192"/>
                    </a:cubicBezTo>
                    <a:cubicBezTo>
                      <a:pt x="32302" y="8371"/>
                      <a:pt x="32254" y="8478"/>
                      <a:pt x="32159" y="8538"/>
                    </a:cubicBezTo>
                    <a:cubicBezTo>
                      <a:pt x="32138" y="8548"/>
                      <a:pt x="32119" y="8553"/>
                      <a:pt x="32103" y="8553"/>
                    </a:cubicBezTo>
                    <a:cubicBezTo>
                      <a:pt x="32045" y="8553"/>
                      <a:pt x="32016" y="8487"/>
                      <a:pt x="32016" y="8347"/>
                    </a:cubicBezTo>
                    <a:cubicBezTo>
                      <a:pt x="32016" y="8288"/>
                      <a:pt x="32028" y="8228"/>
                      <a:pt x="32052" y="8181"/>
                    </a:cubicBezTo>
                    <a:cubicBezTo>
                      <a:pt x="32076" y="8133"/>
                      <a:pt x="32111" y="8085"/>
                      <a:pt x="32159" y="8061"/>
                    </a:cubicBezTo>
                    <a:cubicBezTo>
                      <a:pt x="32183" y="8050"/>
                      <a:pt x="32201" y="8044"/>
                      <a:pt x="32216" y="8044"/>
                    </a:cubicBezTo>
                    <a:close/>
                    <a:moveTo>
                      <a:pt x="32238" y="8782"/>
                    </a:moveTo>
                    <a:cubicBezTo>
                      <a:pt x="32260" y="8782"/>
                      <a:pt x="32278" y="8788"/>
                      <a:pt x="32290" y="8800"/>
                    </a:cubicBezTo>
                    <a:cubicBezTo>
                      <a:pt x="32314" y="8859"/>
                      <a:pt x="32326" y="8919"/>
                      <a:pt x="32326" y="8978"/>
                    </a:cubicBezTo>
                    <a:cubicBezTo>
                      <a:pt x="32326" y="9050"/>
                      <a:pt x="32314" y="9121"/>
                      <a:pt x="32290" y="9193"/>
                    </a:cubicBezTo>
                    <a:cubicBezTo>
                      <a:pt x="32266" y="9264"/>
                      <a:pt x="32218" y="9312"/>
                      <a:pt x="32159" y="9347"/>
                    </a:cubicBezTo>
                    <a:cubicBezTo>
                      <a:pt x="32129" y="9365"/>
                      <a:pt x="32102" y="9374"/>
                      <a:pt x="32082" y="9374"/>
                    </a:cubicBezTo>
                    <a:cubicBezTo>
                      <a:pt x="32061" y="9374"/>
                      <a:pt x="32046" y="9365"/>
                      <a:pt x="32040" y="9347"/>
                    </a:cubicBezTo>
                    <a:cubicBezTo>
                      <a:pt x="32016" y="9288"/>
                      <a:pt x="32004" y="9228"/>
                      <a:pt x="32004" y="9169"/>
                    </a:cubicBezTo>
                    <a:cubicBezTo>
                      <a:pt x="32004" y="9097"/>
                      <a:pt x="32016" y="9026"/>
                      <a:pt x="32040" y="8954"/>
                    </a:cubicBezTo>
                    <a:cubicBezTo>
                      <a:pt x="32052" y="8883"/>
                      <a:pt x="32099" y="8835"/>
                      <a:pt x="32159" y="8800"/>
                    </a:cubicBezTo>
                    <a:cubicBezTo>
                      <a:pt x="32189" y="8788"/>
                      <a:pt x="32216" y="8782"/>
                      <a:pt x="32238" y="8782"/>
                    </a:cubicBezTo>
                    <a:close/>
                    <a:moveTo>
                      <a:pt x="32452" y="7721"/>
                    </a:moveTo>
                    <a:cubicBezTo>
                      <a:pt x="32355" y="7721"/>
                      <a:pt x="32256" y="7755"/>
                      <a:pt x="32171" y="7811"/>
                    </a:cubicBezTo>
                    <a:cubicBezTo>
                      <a:pt x="32016" y="7895"/>
                      <a:pt x="31897" y="8002"/>
                      <a:pt x="31802" y="8145"/>
                    </a:cubicBezTo>
                    <a:cubicBezTo>
                      <a:pt x="31718" y="8252"/>
                      <a:pt x="31671" y="8395"/>
                      <a:pt x="31671" y="8538"/>
                    </a:cubicBezTo>
                    <a:cubicBezTo>
                      <a:pt x="31671" y="8609"/>
                      <a:pt x="31683" y="8681"/>
                      <a:pt x="31730" y="8740"/>
                    </a:cubicBezTo>
                    <a:cubicBezTo>
                      <a:pt x="31766" y="8788"/>
                      <a:pt x="31814" y="8812"/>
                      <a:pt x="31873" y="8823"/>
                    </a:cubicBezTo>
                    <a:cubicBezTo>
                      <a:pt x="31802" y="8895"/>
                      <a:pt x="31742" y="8978"/>
                      <a:pt x="31707" y="9074"/>
                    </a:cubicBezTo>
                    <a:cubicBezTo>
                      <a:pt x="31671" y="9157"/>
                      <a:pt x="31647" y="9264"/>
                      <a:pt x="31647" y="9359"/>
                    </a:cubicBezTo>
                    <a:cubicBezTo>
                      <a:pt x="31647" y="9580"/>
                      <a:pt x="31715" y="9689"/>
                      <a:pt x="31854" y="9689"/>
                    </a:cubicBezTo>
                    <a:cubicBezTo>
                      <a:pt x="31933" y="9689"/>
                      <a:pt x="32034" y="9654"/>
                      <a:pt x="32159" y="9585"/>
                    </a:cubicBezTo>
                    <a:lnTo>
                      <a:pt x="32159" y="9597"/>
                    </a:lnTo>
                    <a:cubicBezTo>
                      <a:pt x="32326" y="9514"/>
                      <a:pt x="32457" y="9383"/>
                      <a:pt x="32564" y="9240"/>
                    </a:cubicBezTo>
                    <a:cubicBezTo>
                      <a:pt x="32647" y="9097"/>
                      <a:pt x="32683" y="8943"/>
                      <a:pt x="32683" y="8788"/>
                    </a:cubicBezTo>
                    <a:cubicBezTo>
                      <a:pt x="32695" y="8704"/>
                      <a:pt x="32671" y="8633"/>
                      <a:pt x="32623" y="8562"/>
                    </a:cubicBezTo>
                    <a:cubicBezTo>
                      <a:pt x="32594" y="8512"/>
                      <a:pt x="32547" y="8487"/>
                      <a:pt x="32491" y="8487"/>
                    </a:cubicBezTo>
                    <a:cubicBezTo>
                      <a:pt x="32480" y="8487"/>
                      <a:pt x="32469" y="8488"/>
                      <a:pt x="32457" y="8490"/>
                    </a:cubicBezTo>
                    <a:cubicBezTo>
                      <a:pt x="32516" y="8419"/>
                      <a:pt x="32564" y="8347"/>
                      <a:pt x="32611" y="8264"/>
                    </a:cubicBezTo>
                    <a:cubicBezTo>
                      <a:pt x="32647" y="8169"/>
                      <a:pt x="32659" y="8085"/>
                      <a:pt x="32659" y="7990"/>
                    </a:cubicBezTo>
                    <a:cubicBezTo>
                      <a:pt x="32659" y="7847"/>
                      <a:pt x="32623" y="7764"/>
                      <a:pt x="32528" y="7728"/>
                    </a:cubicBezTo>
                    <a:cubicBezTo>
                      <a:pt x="32503" y="7723"/>
                      <a:pt x="32478" y="7721"/>
                      <a:pt x="32452" y="7721"/>
                    </a:cubicBezTo>
                    <a:close/>
                    <a:moveTo>
                      <a:pt x="31251" y="8388"/>
                    </a:moveTo>
                    <a:cubicBezTo>
                      <a:pt x="31142" y="8388"/>
                      <a:pt x="31039" y="8424"/>
                      <a:pt x="30945" y="8490"/>
                    </a:cubicBezTo>
                    <a:cubicBezTo>
                      <a:pt x="30790" y="8573"/>
                      <a:pt x="30647" y="8704"/>
                      <a:pt x="30540" y="8859"/>
                    </a:cubicBezTo>
                    <a:cubicBezTo>
                      <a:pt x="30456" y="8990"/>
                      <a:pt x="30409" y="9157"/>
                      <a:pt x="30409" y="9312"/>
                    </a:cubicBezTo>
                    <a:lnTo>
                      <a:pt x="30409" y="9395"/>
                    </a:lnTo>
                    <a:lnTo>
                      <a:pt x="30778" y="9193"/>
                    </a:lnTo>
                    <a:lnTo>
                      <a:pt x="30778" y="9121"/>
                    </a:lnTo>
                    <a:cubicBezTo>
                      <a:pt x="30778" y="9050"/>
                      <a:pt x="30790" y="8978"/>
                      <a:pt x="30814" y="8907"/>
                    </a:cubicBezTo>
                    <a:cubicBezTo>
                      <a:pt x="30849" y="8847"/>
                      <a:pt x="30897" y="8788"/>
                      <a:pt x="30956" y="8764"/>
                    </a:cubicBezTo>
                    <a:cubicBezTo>
                      <a:pt x="30991" y="8747"/>
                      <a:pt x="31020" y="8735"/>
                      <a:pt x="31042" y="8735"/>
                    </a:cubicBezTo>
                    <a:cubicBezTo>
                      <a:pt x="31050" y="8735"/>
                      <a:pt x="31057" y="8737"/>
                      <a:pt x="31064" y="8740"/>
                    </a:cubicBezTo>
                    <a:cubicBezTo>
                      <a:pt x="31087" y="8764"/>
                      <a:pt x="31099" y="8800"/>
                      <a:pt x="31099" y="8847"/>
                    </a:cubicBezTo>
                    <a:cubicBezTo>
                      <a:pt x="31099" y="8919"/>
                      <a:pt x="31087" y="8990"/>
                      <a:pt x="31052" y="9050"/>
                    </a:cubicBezTo>
                    <a:cubicBezTo>
                      <a:pt x="31028" y="9121"/>
                      <a:pt x="30980" y="9204"/>
                      <a:pt x="30921" y="9324"/>
                    </a:cubicBezTo>
                    <a:lnTo>
                      <a:pt x="30885" y="9383"/>
                    </a:lnTo>
                    <a:lnTo>
                      <a:pt x="30409" y="10300"/>
                    </a:lnTo>
                    <a:lnTo>
                      <a:pt x="30409" y="10538"/>
                    </a:lnTo>
                    <a:lnTo>
                      <a:pt x="31421" y="9978"/>
                    </a:lnTo>
                    <a:lnTo>
                      <a:pt x="31421" y="9716"/>
                    </a:lnTo>
                    <a:lnTo>
                      <a:pt x="30837" y="10038"/>
                    </a:lnTo>
                    <a:lnTo>
                      <a:pt x="30837" y="10038"/>
                    </a:lnTo>
                    <a:lnTo>
                      <a:pt x="31218" y="9335"/>
                    </a:lnTo>
                    <a:lnTo>
                      <a:pt x="31242" y="9288"/>
                    </a:lnTo>
                    <a:cubicBezTo>
                      <a:pt x="31314" y="9133"/>
                      <a:pt x="31373" y="9014"/>
                      <a:pt x="31409" y="8931"/>
                    </a:cubicBezTo>
                    <a:cubicBezTo>
                      <a:pt x="31445" y="8835"/>
                      <a:pt x="31468" y="8752"/>
                      <a:pt x="31468" y="8657"/>
                    </a:cubicBezTo>
                    <a:cubicBezTo>
                      <a:pt x="31468" y="8514"/>
                      <a:pt x="31421" y="8431"/>
                      <a:pt x="31337" y="8395"/>
                    </a:cubicBezTo>
                    <a:cubicBezTo>
                      <a:pt x="31308" y="8390"/>
                      <a:pt x="31280" y="8388"/>
                      <a:pt x="31251" y="8388"/>
                    </a:cubicBezTo>
                    <a:close/>
                    <a:moveTo>
                      <a:pt x="30013" y="9078"/>
                    </a:moveTo>
                    <a:cubicBezTo>
                      <a:pt x="29903" y="9078"/>
                      <a:pt x="29801" y="9114"/>
                      <a:pt x="29706" y="9181"/>
                    </a:cubicBezTo>
                    <a:cubicBezTo>
                      <a:pt x="29551" y="9252"/>
                      <a:pt x="29421" y="9371"/>
                      <a:pt x="29325" y="9514"/>
                    </a:cubicBezTo>
                    <a:cubicBezTo>
                      <a:pt x="29230" y="9645"/>
                      <a:pt x="29182" y="9788"/>
                      <a:pt x="29182" y="9943"/>
                    </a:cubicBezTo>
                    <a:lnTo>
                      <a:pt x="29182" y="10038"/>
                    </a:lnTo>
                    <a:lnTo>
                      <a:pt x="29551" y="9824"/>
                    </a:lnTo>
                    <a:lnTo>
                      <a:pt x="29551" y="9752"/>
                    </a:lnTo>
                    <a:cubicBezTo>
                      <a:pt x="29551" y="9693"/>
                      <a:pt x="29563" y="9621"/>
                      <a:pt x="29587" y="9562"/>
                    </a:cubicBezTo>
                    <a:cubicBezTo>
                      <a:pt x="29611" y="9514"/>
                      <a:pt x="29659" y="9466"/>
                      <a:pt x="29706" y="9443"/>
                    </a:cubicBezTo>
                    <a:cubicBezTo>
                      <a:pt x="29744" y="9420"/>
                      <a:pt x="29777" y="9412"/>
                      <a:pt x="29802" y="9412"/>
                    </a:cubicBezTo>
                    <a:cubicBezTo>
                      <a:pt x="29817" y="9412"/>
                      <a:pt x="29829" y="9414"/>
                      <a:pt x="29837" y="9419"/>
                    </a:cubicBezTo>
                    <a:cubicBezTo>
                      <a:pt x="29861" y="9466"/>
                      <a:pt x="29873" y="9514"/>
                      <a:pt x="29873" y="9574"/>
                    </a:cubicBezTo>
                    <a:cubicBezTo>
                      <a:pt x="29873" y="9645"/>
                      <a:pt x="29849" y="9728"/>
                      <a:pt x="29825" y="9800"/>
                    </a:cubicBezTo>
                    <a:cubicBezTo>
                      <a:pt x="29778" y="9859"/>
                      <a:pt x="29718" y="9919"/>
                      <a:pt x="29647" y="9955"/>
                    </a:cubicBezTo>
                    <a:lnTo>
                      <a:pt x="29587" y="9990"/>
                    </a:lnTo>
                    <a:lnTo>
                      <a:pt x="29587" y="10228"/>
                    </a:lnTo>
                    <a:cubicBezTo>
                      <a:pt x="29611" y="10217"/>
                      <a:pt x="29623" y="10205"/>
                      <a:pt x="29647" y="10193"/>
                    </a:cubicBezTo>
                    <a:cubicBezTo>
                      <a:pt x="29696" y="10165"/>
                      <a:pt x="29736" y="10153"/>
                      <a:pt x="29769" y="10153"/>
                    </a:cubicBezTo>
                    <a:cubicBezTo>
                      <a:pt x="29792" y="10153"/>
                      <a:pt x="29811" y="10159"/>
                      <a:pt x="29825" y="10169"/>
                    </a:cubicBezTo>
                    <a:cubicBezTo>
                      <a:pt x="29861" y="10217"/>
                      <a:pt x="29873" y="10288"/>
                      <a:pt x="29873" y="10347"/>
                    </a:cubicBezTo>
                    <a:cubicBezTo>
                      <a:pt x="29873" y="10419"/>
                      <a:pt x="29861" y="10490"/>
                      <a:pt x="29837" y="10550"/>
                    </a:cubicBezTo>
                    <a:cubicBezTo>
                      <a:pt x="29813" y="10609"/>
                      <a:pt x="29766" y="10657"/>
                      <a:pt x="29718" y="10681"/>
                    </a:cubicBezTo>
                    <a:cubicBezTo>
                      <a:pt x="29685" y="10701"/>
                      <a:pt x="29656" y="10709"/>
                      <a:pt x="29635" y="10709"/>
                    </a:cubicBezTo>
                    <a:cubicBezTo>
                      <a:pt x="29617" y="10709"/>
                      <a:pt x="29604" y="10703"/>
                      <a:pt x="29599" y="10693"/>
                    </a:cubicBezTo>
                    <a:cubicBezTo>
                      <a:pt x="29563" y="10645"/>
                      <a:pt x="29551" y="10586"/>
                      <a:pt x="29551" y="10526"/>
                    </a:cubicBezTo>
                    <a:lnTo>
                      <a:pt x="29551" y="10467"/>
                    </a:lnTo>
                    <a:lnTo>
                      <a:pt x="29182" y="10669"/>
                    </a:lnTo>
                    <a:lnTo>
                      <a:pt x="29182" y="10728"/>
                    </a:lnTo>
                    <a:cubicBezTo>
                      <a:pt x="29182" y="10895"/>
                      <a:pt x="29230" y="11002"/>
                      <a:pt x="29313" y="11050"/>
                    </a:cubicBezTo>
                    <a:cubicBezTo>
                      <a:pt x="29334" y="11064"/>
                      <a:pt x="29361" y="11071"/>
                      <a:pt x="29393" y="11071"/>
                    </a:cubicBezTo>
                    <a:cubicBezTo>
                      <a:pt x="29471" y="11071"/>
                      <a:pt x="29580" y="11031"/>
                      <a:pt x="29706" y="10955"/>
                    </a:cubicBezTo>
                    <a:cubicBezTo>
                      <a:pt x="29873" y="10871"/>
                      <a:pt x="30016" y="10752"/>
                      <a:pt x="30111" y="10598"/>
                    </a:cubicBezTo>
                    <a:cubicBezTo>
                      <a:pt x="30194" y="10455"/>
                      <a:pt x="30242" y="10300"/>
                      <a:pt x="30230" y="10133"/>
                    </a:cubicBezTo>
                    <a:cubicBezTo>
                      <a:pt x="30230" y="9948"/>
                      <a:pt x="30177" y="9852"/>
                      <a:pt x="30055" y="9852"/>
                    </a:cubicBezTo>
                    <a:cubicBezTo>
                      <a:pt x="30036" y="9852"/>
                      <a:pt x="30015" y="9854"/>
                      <a:pt x="29992" y="9859"/>
                    </a:cubicBezTo>
                    <a:cubicBezTo>
                      <a:pt x="30063" y="9800"/>
                      <a:pt x="30123" y="9728"/>
                      <a:pt x="30171" y="9633"/>
                    </a:cubicBezTo>
                    <a:cubicBezTo>
                      <a:pt x="30206" y="9550"/>
                      <a:pt x="30230" y="9443"/>
                      <a:pt x="30242" y="9347"/>
                    </a:cubicBezTo>
                    <a:cubicBezTo>
                      <a:pt x="30242" y="9204"/>
                      <a:pt x="30194" y="9109"/>
                      <a:pt x="30099" y="9085"/>
                    </a:cubicBezTo>
                    <a:cubicBezTo>
                      <a:pt x="30070" y="9081"/>
                      <a:pt x="30041" y="9078"/>
                      <a:pt x="30013" y="9078"/>
                    </a:cubicBezTo>
                    <a:close/>
                    <a:moveTo>
                      <a:pt x="20093" y="10155"/>
                    </a:moveTo>
                    <a:cubicBezTo>
                      <a:pt x="19970" y="10155"/>
                      <a:pt x="19857" y="10191"/>
                      <a:pt x="19753" y="10264"/>
                    </a:cubicBezTo>
                    <a:cubicBezTo>
                      <a:pt x="19598" y="10336"/>
                      <a:pt x="19467" y="10455"/>
                      <a:pt x="19372" y="10598"/>
                    </a:cubicBezTo>
                    <a:cubicBezTo>
                      <a:pt x="19276" y="10717"/>
                      <a:pt x="19229" y="10871"/>
                      <a:pt x="19229" y="11026"/>
                    </a:cubicBezTo>
                    <a:lnTo>
                      <a:pt x="19229" y="11121"/>
                    </a:lnTo>
                    <a:lnTo>
                      <a:pt x="19598" y="10907"/>
                    </a:lnTo>
                    <a:lnTo>
                      <a:pt x="19598" y="10836"/>
                    </a:lnTo>
                    <a:cubicBezTo>
                      <a:pt x="19598" y="10764"/>
                      <a:pt x="19610" y="10705"/>
                      <a:pt x="19634" y="10645"/>
                    </a:cubicBezTo>
                    <a:cubicBezTo>
                      <a:pt x="19657" y="10586"/>
                      <a:pt x="19705" y="10550"/>
                      <a:pt x="19753" y="10526"/>
                    </a:cubicBezTo>
                    <a:cubicBezTo>
                      <a:pt x="19791" y="10503"/>
                      <a:pt x="19825" y="10490"/>
                      <a:pt x="19850" y="10490"/>
                    </a:cubicBezTo>
                    <a:cubicBezTo>
                      <a:pt x="19864" y="10490"/>
                      <a:pt x="19875" y="10494"/>
                      <a:pt x="19884" y="10502"/>
                    </a:cubicBezTo>
                    <a:cubicBezTo>
                      <a:pt x="19907" y="10550"/>
                      <a:pt x="19919" y="10598"/>
                      <a:pt x="19919" y="10657"/>
                    </a:cubicBezTo>
                    <a:cubicBezTo>
                      <a:pt x="19919" y="10728"/>
                      <a:pt x="19896" y="10812"/>
                      <a:pt x="19872" y="10883"/>
                    </a:cubicBezTo>
                    <a:cubicBezTo>
                      <a:pt x="19824" y="10943"/>
                      <a:pt x="19765" y="11002"/>
                      <a:pt x="19693" y="11038"/>
                    </a:cubicBezTo>
                    <a:lnTo>
                      <a:pt x="19634" y="11062"/>
                    </a:lnTo>
                    <a:lnTo>
                      <a:pt x="19634" y="11312"/>
                    </a:lnTo>
                    <a:cubicBezTo>
                      <a:pt x="19669" y="11288"/>
                      <a:pt x="19693" y="11276"/>
                      <a:pt x="19693" y="11276"/>
                    </a:cubicBezTo>
                    <a:cubicBezTo>
                      <a:pt x="19744" y="11247"/>
                      <a:pt x="19785" y="11232"/>
                      <a:pt x="19818" y="11232"/>
                    </a:cubicBezTo>
                    <a:cubicBezTo>
                      <a:pt x="19840" y="11232"/>
                      <a:pt x="19858" y="11238"/>
                      <a:pt x="19872" y="11252"/>
                    </a:cubicBezTo>
                    <a:cubicBezTo>
                      <a:pt x="19907" y="11300"/>
                      <a:pt x="19919" y="11360"/>
                      <a:pt x="19919" y="11431"/>
                    </a:cubicBezTo>
                    <a:cubicBezTo>
                      <a:pt x="19919" y="11502"/>
                      <a:pt x="19907" y="11574"/>
                      <a:pt x="19884" y="11633"/>
                    </a:cubicBezTo>
                    <a:cubicBezTo>
                      <a:pt x="19860" y="11693"/>
                      <a:pt x="19812" y="11741"/>
                      <a:pt x="19765" y="11764"/>
                    </a:cubicBezTo>
                    <a:cubicBezTo>
                      <a:pt x="19732" y="11784"/>
                      <a:pt x="19703" y="11793"/>
                      <a:pt x="19679" y="11793"/>
                    </a:cubicBezTo>
                    <a:cubicBezTo>
                      <a:pt x="19660" y="11793"/>
                      <a:pt x="19644" y="11787"/>
                      <a:pt x="19634" y="11776"/>
                    </a:cubicBezTo>
                    <a:cubicBezTo>
                      <a:pt x="19610" y="11717"/>
                      <a:pt x="19598" y="11657"/>
                      <a:pt x="19598" y="11598"/>
                    </a:cubicBezTo>
                    <a:lnTo>
                      <a:pt x="19598" y="11550"/>
                    </a:lnTo>
                    <a:lnTo>
                      <a:pt x="19229" y="11752"/>
                    </a:lnTo>
                    <a:lnTo>
                      <a:pt x="19229" y="11812"/>
                    </a:lnTo>
                    <a:cubicBezTo>
                      <a:pt x="19229" y="11979"/>
                      <a:pt x="19276" y="12086"/>
                      <a:pt x="19360" y="12133"/>
                    </a:cubicBezTo>
                    <a:cubicBezTo>
                      <a:pt x="19383" y="12144"/>
                      <a:pt x="19411" y="12149"/>
                      <a:pt x="19442" y="12149"/>
                    </a:cubicBezTo>
                    <a:cubicBezTo>
                      <a:pt x="19521" y="12149"/>
                      <a:pt x="19625" y="12115"/>
                      <a:pt x="19753" y="12038"/>
                    </a:cubicBezTo>
                    <a:cubicBezTo>
                      <a:pt x="19919" y="11955"/>
                      <a:pt x="20062" y="11824"/>
                      <a:pt x="20157" y="11669"/>
                    </a:cubicBezTo>
                    <a:cubicBezTo>
                      <a:pt x="20241" y="11538"/>
                      <a:pt x="20277" y="11371"/>
                      <a:pt x="20277" y="11217"/>
                    </a:cubicBezTo>
                    <a:cubicBezTo>
                      <a:pt x="20277" y="11024"/>
                      <a:pt x="20225" y="10935"/>
                      <a:pt x="20106" y="10935"/>
                    </a:cubicBezTo>
                    <a:cubicBezTo>
                      <a:pt x="20086" y="10935"/>
                      <a:pt x="20063" y="10938"/>
                      <a:pt x="20038" y="10943"/>
                    </a:cubicBezTo>
                    <a:cubicBezTo>
                      <a:pt x="20110" y="10883"/>
                      <a:pt x="20169" y="10800"/>
                      <a:pt x="20217" y="10717"/>
                    </a:cubicBezTo>
                    <a:cubicBezTo>
                      <a:pt x="20253" y="10621"/>
                      <a:pt x="20277" y="10526"/>
                      <a:pt x="20277" y="10431"/>
                    </a:cubicBezTo>
                    <a:cubicBezTo>
                      <a:pt x="20277" y="10276"/>
                      <a:pt x="20241" y="10193"/>
                      <a:pt x="20146" y="10157"/>
                    </a:cubicBezTo>
                    <a:cubicBezTo>
                      <a:pt x="20128" y="10155"/>
                      <a:pt x="20110" y="10155"/>
                      <a:pt x="20093" y="10155"/>
                    </a:cubicBezTo>
                    <a:close/>
                    <a:moveTo>
                      <a:pt x="18550" y="11288"/>
                    </a:moveTo>
                    <a:lnTo>
                      <a:pt x="18550" y="12014"/>
                    </a:lnTo>
                    <a:lnTo>
                      <a:pt x="18252" y="12181"/>
                    </a:lnTo>
                    <a:lnTo>
                      <a:pt x="18550" y="11288"/>
                    </a:lnTo>
                    <a:close/>
                    <a:moveTo>
                      <a:pt x="31252" y="12128"/>
                    </a:moveTo>
                    <a:cubicBezTo>
                      <a:pt x="31222" y="12128"/>
                      <a:pt x="31187" y="12137"/>
                      <a:pt x="31147" y="12157"/>
                    </a:cubicBezTo>
                    <a:cubicBezTo>
                      <a:pt x="31040" y="12217"/>
                      <a:pt x="30968" y="12324"/>
                      <a:pt x="30956" y="12443"/>
                    </a:cubicBezTo>
                    <a:cubicBezTo>
                      <a:pt x="30956" y="12512"/>
                      <a:pt x="30991" y="12546"/>
                      <a:pt x="31044" y="12546"/>
                    </a:cubicBezTo>
                    <a:cubicBezTo>
                      <a:pt x="31073" y="12546"/>
                      <a:pt x="31109" y="12536"/>
                      <a:pt x="31147" y="12514"/>
                    </a:cubicBezTo>
                    <a:cubicBezTo>
                      <a:pt x="31254" y="12455"/>
                      <a:pt x="31337" y="12348"/>
                      <a:pt x="31349" y="12229"/>
                    </a:cubicBezTo>
                    <a:cubicBezTo>
                      <a:pt x="31349" y="12165"/>
                      <a:pt x="31312" y="12128"/>
                      <a:pt x="31252" y="12128"/>
                    </a:cubicBezTo>
                    <a:close/>
                    <a:moveTo>
                      <a:pt x="18895" y="10752"/>
                    </a:moveTo>
                    <a:lnTo>
                      <a:pt x="18467" y="10990"/>
                    </a:lnTo>
                    <a:lnTo>
                      <a:pt x="17955" y="12348"/>
                    </a:lnTo>
                    <a:lnTo>
                      <a:pt x="17955" y="12598"/>
                    </a:lnTo>
                    <a:lnTo>
                      <a:pt x="18550" y="12264"/>
                    </a:lnTo>
                    <a:lnTo>
                      <a:pt x="18550" y="12669"/>
                    </a:lnTo>
                    <a:lnTo>
                      <a:pt x="18895" y="12479"/>
                    </a:lnTo>
                    <a:lnTo>
                      <a:pt x="18895" y="12074"/>
                    </a:lnTo>
                    <a:lnTo>
                      <a:pt x="19086" y="11967"/>
                    </a:lnTo>
                    <a:lnTo>
                      <a:pt x="19086" y="11717"/>
                    </a:lnTo>
                    <a:lnTo>
                      <a:pt x="18895" y="11824"/>
                    </a:lnTo>
                    <a:lnTo>
                      <a:pt x="18895" y="10752"/>
                    </a:lnTo>
                    <a:close/>
                    <a:moveTo>
                      <a:pt x="46671" y="6792"/>
                    </a:moveTo>
                    <a:cubicBezTo>
                      <a:pt x="46662" y="6792"/>
                      <a:pt x="46651" y="6794"/>
                      <a:pt x="46637" y="6799"/>
                    </a:cubicBezTo>
                    <a:lnTo>
                      <a:pt x="46637" y="12467"/>
                    </a:lnTo>
                    <a:lnTo>
                      <a:pt x="46637" y="12633"/>
                    </a:lnTo>
                    <a:cubicBezTo>
                      <a:pt x="46637" y="12657"/>
                      <a:pt x="46637" y="12693"/>
                      <a:pt x="46685" y="12717"/>
                    </a:cubicBezTo>
                    <a:cubicBezTo>
                      <a:pt x="46696" y="12705"/>
                      <a:pt x="46720" y="12705"/>
                      <a:pt x="46732" y="12693"/>
                    </a:cubicBezTo>
                    <a:lnTo>
                      <a:pt x="47161" y="12455"/>
                    </a:lnTo>
                    <a:lnTo>
                      <a:pt x="47161" y="8133"/>
                    </a:lnTo>
                    <a:cubicBezTo>
                      <a:pt x="47149" y="8073"/>
                      <a:pt x="47137" y="8026"/>
                      <a:pt x="47125" y="7966"/>
                    </a:cubicBezTo>
                    <a:cubicBezTo>
                      <a:pt x="47077" y="7561"/>
                      <a:pt x="46947" y="7180"/>
                      <a:pt x="46732" y="6835"/>
                    </a:cubicBezTo>
                    <a:cubicBezTo>
                      <a:pt x="46714" y="6817"/>
                      <a:pt x="46703" y="6792"/>
                      <a:pt x="46671" y="6792"/>
                    </a:cubicBezTo>
                    <a:close/>
                    <a:moveTo>
                      <a:pt x="45637" y="5906"/>
                    </a:moveTo>
                    <a:cubicBezTo>
                      <a:pt x="45637" y="5930"/>
                      <a:pt x="45637" y="5942"/>
                      <a:pt x="45637" y="5954"/>
                    </a:cubicBezTo>
                    <a:lnTo>
                      <a:pt x="45637" y="13241"/>
                    </a:lnTo>
                    <a:cubicBezTo>
                      <a:pt x="45625" y="13253"/>
                      <a:pt x="45625" y="13253"/>
                      <a:pt x="45637" y="13265"/>
                    </a:cubicBezTo>
                    <a:cubicBezTo>
                      <a:pt x="45637" y="13265"/>
                      <a:pt x="45637" y="13276"/>
                      <a:pt x="45649" y="13276"/>
                    </a:cubicBezTo>
                    <a:cubicBezTo>
                      <a:pt x="45827" y="13205"/>
                      <a:pt x="46006" y="13110"/>
                      <a:pt x="46149" y="12991"/>
                    </a:cubicBezTo>
                    <a:cubicBezTo>
                      <a:pt x="46173" y="12681"/>
                      <a:pt x="46161" y="6359"/>
                      <a:pt x="46149" y="6180"/>
                    </a:cubicBezTo>
                    <a:cubicBezTo>
                      <a:pt x="45994" y="6061"/>
                      <a:pt x="45827" y="5966"/>
                      <a:pt x="45637" y="5906"/>
                    </a:cubicBezTo>
                    <a:close/>
                    <a:moveTo>
                      <a:pt x="17729" y="11407"/>
                    </a:moveTo>
                    <a:lnTo>
                      <a:pt x="16836" y="11907"/>
                    </a:lnTo>
                    <a:lnTo>
                      <a:pt x="16812" y="12895"/>
                    </a:lnTo>
                    <a:lnTo>
                      <a:pt x="17133" y="12717"/>
                    </a:lnTo>
                    <a:cubicBezTo>
                      <a:pt x="17145" y="12622"/>
                      <a:pt x="17205" y="12526"/>
                      <a:pt x="17300" y="12479"/>
                    </a:cubicBezTo>
                    <a:cubicBezTo>
                      <a:pt x="17328" y="12457"/>
                      <a:pt x="17353" y="12447"/>
                      <a:pt x="17374" y="12447"/>
                    </a:cubicBezTo>
                    <a:cubicBezTo>
                      <a:pt x="17399" y="12447"/>
                      <a:pt x="17418" y="12460"/>
                      <a:pt x="17431" y="12479"/>
                    </a:cubicBezTo>
                    <a:cubicBezTo>
                      <a:pt x="17455" y="12538"/>
                      <a:pt x="17467" y="12622"/>
                      <a:pt x="17467" y="12693"/>
                    </a:cubicBezTo>
                    <a:cubicBezTo>
                      <a:pt x="17467" y="12764"/>
                      <a:pt x="17455" y="12836"/>
                      <a:pt x="17455" y="12907"/>
                    </a:cubicBezTo>
                    <a:cubicBezTo>
                      <a:pt x="17443" y="12955"/>
                      <a:pt x="17431" y="13003"/>
                      <a:pt x="17407" y="13050"/>
                    </a:cubicBezTo>
                    <a:cubicBezTo>
                      <a:pt x="17383" y="13086"/>
                      <a:pt x="17348" y="13122"/>
                      <a:pt x="17300" y="13145"/>
                    </a:cubicBezTo>
                    <a:cubicBezTo>
                      <a:pt x="17270" y="13163"/>
                      <a:pt x="17246" y="13172"/>
                      <a:pt x="17227" y="13172"/>
                    </a:cubicBezTo>
                    <a:cubicBezTo>
                      <a:pt x="17208" y="13172"/>
                      <a:pt x="17193" y="13163"/>
                      <a:pt x="17181" y="13145"/>
                    </a:cubicBezTo>
                    <a:cubicBezTo>
                      <a:pt x="17157" y="13086"/>
                      <a:pt x="17145" y="13014"/>
                      <a:pt x="17145" y="12955"/>
                    </a:cubicBezTo>
                    <a:lnTo>
                      <a:pt x="16788" y="13157"/>
                    </a:lnTo>
                    <a:cubicBezTo>
                      <a:pt x="16788" y="13241"/>
                      <a:pt x="16800" y="13336"/>
                      <a:pt x="16824" y="13419"/>
                    </a:cubicBezTo>
                    <a:cubicBezTo>
                      <a:pt x="16848" y="13479"/>
                      <a:pt x="16907" y="13515"/>
                      <a:pt x="16978" y="13515"/>
                    </a:cubicBezTo>
                    <a:cubicBezTo>
                      <a:pt x="17086" y="13503"/>
                      <a:pt x="17193" y="13467"/>
                      <a:pt x="17288" y="13407"/>
                    </a:cubicBezTo>
                    <a:cubicBezTo>
                      <a:pt x="17407" y="13336"/>
                      <a:pt x="17526" y="13253"/>
                      <a:pt x="17610" y="13145"/>
                    </a:cubicBezTo>
                    <a:cubicBezTo>
                      <a:pt x="17681" y="13062"/>
                      <a:pt x="17729" y="12955"/>
                      <a:pt x="17764" y="12848"/>
                    </a:cubicBezTo>
                    <a:cubicBezTo>
                      <a:pt x="17788" y="12729"/>
                      <a:pt x="17800" y="12610"/>
                      <a:pt x="17800" y="12479"/>
                    </a:cubicBezTo>
                    <a:cubicBezTo>
                      <a:pt x="17824" y="12360"/>
                      <a:pt x="17776" y="12229"/>
                      <a:pt x="17705" y="12145"/>
                    </a:cubicBezTo>
                    <a:cubicBezTo>
                      <a:pt x="17672" y="12118"/>
                      <a:pt x="17632" y="12103"/>
                      <a:pt x="17586" y="12103"/>
                    </a:cubicBezTo>
                    <a:cubicBezTo>
                      <a:pt x="17533" y="12103"/>
                      <a:pt x="17472" y="12124"/>
                      <a:pt x="17407" y="12169"/>
                    </a:cubicBezTo>
                    <a:cubicBezTo>
                      <a:pt x="17336" y="12205"/>
                      <a:pt x="17288" y="12241"/>
                      <a:pt x="17229" y="12288"/>
                    </a:cubicBezTo>
                    <a:cubicBezTo>
                      <a:pt x="17181" y="12324"/>
                      <a:pt x="17145" y="12360"/>
                      <a:pt x="17109" y="12407"/>
                    </a:cubicBezTo>
                    <a:lnTo>
                      <a:pt x="17133" y="12014"/>
                    </a:lnTo>
                    <a:lnTo>
                      <a:pt x="17729" y="11693"/>
                    </a:lnTo>
                    <a:lnTo>
                      <a:pt x="17729" y="11407"/>
                    </a:lnTo>
                    <a:close/>
                    <a:moveTo>
                      <a:pt x="44800" y="5701"/>
                    </a:moveTo>
                    <a:cubicBezTo>
                      <a:pt x="44746" y="5701"/>
                      <a:pt x="44692" y="5708"/>
                      <a:pt x="44637" y="5728"/>
                    </a:cubicBezTo>
                    <a:cubicBezTo>
                      <a:pt x="44625" y="5764"/>
                      <a:pt x="44613" y="5799"/>
                      <a:pt x="44613" y="5835"/>
                    </a:cubicBezTo>
                    <a:lnTo>
                      <a:pt x="44613" y="13800"/>
                    </a:lnTo>
                    <a:cubicBezTo>
                      <a:pt x="44613" y="13812"/>
                      <a:pt x="44625" y="13824"/>
                      <a:pt x="44649" y="13848"/>
                    </a:cubicBezTo>
                    <a:cubicBezTo>
                      <a:pt x="44815" y="13765"/>
                      <a:pt x="44982" y="13681"/>
                      <a:pt x="45149" y="13574"/>
                    </a:cubicBezTo>
                    <a:cubicBezTo>
                      <a:pt x="45161" y="13491"/>
                      <a:pt x="45161" y="13395"/>
                      <a:pt x="45161" y="13312"/>
                    </a:cubicBezTo>
                    <a:lnTo>
                      <a:pt x="45161" y="6014"/>
                    </a:lnTo>
                    <a:lnTo>
                      <a:pt x="45161" y="5859"/>
                    </a:lnTo>
                    <a:cubicBezTo>
                      <a:pt x="45149" y="5811"/>
                      <a:pt x="45137" y="5775"/>
                      <a:pt x="45125" y="5728"/>
                    </a:cubicBezTo>
                    <a:cubicBezTo>
                      <a:pt x="45014" y="5728"/>
                      <a:pt x="44908" y="5701"/>
                      <a:pt x="44800" y="5701"/>
                    </a:cubicBezTo>
                    <a:close/>
                    <a:moveTo>
                      <a:pt x="44137" y="5764"/>
                    </a:moveTo>
                    <a:cubicBezTo>
                      <a:pt x="43958" y="5775"/>
                      <a:pt x="43791" y="5823"/>
                      <a:pt x="43625" y="5895"/>
                    </a:cubicBezTo>
                    <a:cubicBezTo>
                      <a:pt x="43625" y="5906"/>
                      <a:pt x="43613" y="5930"/>
                      <a:pt x="43613" y="5954"/>
                    </a:cubicBezTo>
                    <a:lnTo>
                      <a:pt x="43613" y="14360"/>
                    </a:lnTo>
                    <a:cubicBezTo>
                      <a:pt x="43613" y="14372"/>
                      <a:pt x="43613" y="14372"/>
                      <a:pt x="43613" y="14384"/>
                    </a:cubicBezTo>
                    <a:cubicBezTo>
                      <a:pt x="43613" y="14384"/>
                      <a:pt x="43625" y="14396"/>
                      <a:pt x="43637" y="14396"/>
                    </a:cubicBezTo>
                    <a:cubicBezTo>
                      <a:pt x="43815" y="14324"/>
                      <a:pt x="43982" y="14229"/>
                      <a:pt x="44149" y="14122"/>
                    </a:cubicBezTo>
                    <a:lnTo>
                      <a:pt x="44149" y="13872"/>
                    </a:lnTo>
                    <a:lnTo>
                      <a:pt x="44149" y="6037"/>
                    </a:lnTo>
                    <a:lnTo>
                      <a:pt x="44149" y="5871"/>
                    </a:lnTo>
                    <a:cubicBezTo>
                      <a:pt x="44149" y="5835"/>
                      <a:pt x="44137" y="5799"/>
                      <a:pt x="44137" y="5764"/>
                    </a:cubicBezTo>
                    <a:close/>
                    <a:moveTo>
                      <a:pt x="43113" y="6121"/>
                    </a:moveTo>
                    <a:cubicBezTo>
                      <a:pt x="43017" y="6145"/>
                      <a:pt x="42922" y="6180"/>
                      <a:pt x="42827" y="6252"/>
                    </a:cubicBezTo>
                    <a:cubicBezTo>
                      <a:pt x="42553" y="6407"/>
                      <a:pt x="42589" y="6335"/>
                      <a:pt x="42589" y="6657"/>
                    </a:cubicBezTo>
                    <a:lnTo>
                      <a:pt x="42589" y="14705"/>
                    </a:lnTo>
                    <a:lnTo>
                      <a:pt x="42589" y="14884"/>
                    </a:lnTo>
                    <a:cubicBezTo>
                      <a:pt x="42589" y="14919"/>
                      <a:pt x="42601" y="14943"/>
                      <a:pt x="42613" y="14967"/>
                    </a:cubicBezTo>
                    <a:cubicBezTo>
                      <a:pt x="42779" y="14884"/>
                      <a:pt x="42958" y="14800"/>
                      <a:pt x="43113" y="14693"/>
                    </a:cubicBezTo>
                    <a:lnTo>
                      <a:pt x="43113" y="6121"/>
                    </a:lnTo>
                    <a:close/>
                    <a:moveTo>
                      <a:pt x="18641" y="14745"/>
                    </a:moveTo>
                    <a:cubicBezTo>
                      <a:pt x="18612" y="14745"/>
                      <a:pt x="18576" y="14755"/>
                      <a:pt x="18538" y="14777"/>
                    </a:cubicBezTo>
                    <a:cubicBezTo>
                      <a:pt x="18419" y="14836"/>
                      <a:pt x="18348" y="14943"/>
                      <a:pt x="18336" y="15062"/>
                    </a:cubicBezTo>
                    <a:cubicBezTo>
                      <a:pt x="18336" y="15126"/>
                      <a:pt x="18373" y="15163"/>
                      <a:pt x="18433" y="15163"/>
                    </a:cubicBezTo>
                    <a:cubicBezTo>
                      <a:pt x="18463" y="15163"/>
                      <a:pt x="18499" y="15154"/>
                      <a:pt x="18538" y="15134"/>
                    </a:cubicBezTo>
                    <a:cubicBezTo>
                      <a:pt x="18645" y="15074"/>
                      <a:pt x="18717" y="14967"/>
                      <a:pt x="18729" y="14848"/>
                    </a:cubicBezTo>
                    <a:cubicBezTo>
                      <a:pt x="18729" y="14779"/>
                      <a:pt x="18694" y="14745"/>
                      <a:pt x="18641" y="14745"/>
                    </a:cubicBezTo>
                    <a:close/>
                    <a:moveTo>
                      <a:pt x="42101" y="6716"/>
                    </a:moveTo>
                    <a:cubicBezTo>
                      <a:pt x="41922" y="6823"/>
                      <a:pt x="41743" y="6954"/>
                      <a:pt x="41577" y="7097"/>
                    </a:cubicBezTo>
                    <a:lnTo>
                      <a:pt x="41589" y="7323"/>
                    </a:lnTo>
                    <a:lnTo>
                      <a:pt x="41589" y="15277"/>
                    </a:lnTo>
                    <a:lnTo>
                      <a:pt x="41589" y="15431"/>
                    </a:lnTo>
                    <a:cubicBezTo>
                      <a:pt x="41589" y="15491"/>
                      <a:pt x="41577" y="15503"/>
                      <a:pt x="41624" y="15527"/>
                    </a:cubicBezTo>
                    <a:cubicBezTo>
                      <a:pt x="41791" y="15443"/>
                      <a:pt x="41958" y="15348"/>
                      <a:pt x="42124" y="15241"/>
                    </a:cubicBezTo>
                    <a:lnTo>
                      <a:pt x="42124" y="6990"/>
                    </a:lnTo>
                    <a:lnTo>
                      <a:pt x="42124" y="6811"/>
                    </a:lnTo>
                    <a:cubicBezTo>
                      <a:pt x="42113" y="6776"/>
                      <a:pt x="42113" y="6740"/>
                      <a:pt x="42101" y="6716"/>
                    </a:cubicBezTo>
                    <a:close/>
                    <a:moveTo>
                      <a:pt x="41089" y="7514"/>
                    </a:moveTo>
                    <a:cubicBezTo>
                      <a:pt x="40970" y="7609"/>
                      <a:pt x="40839" y="7716"/>
                      <a:pt x="40731" y="7835"/>
                    </a:cubicBezTo>
                    <a:cubicBezTo>
                      <a:pt x="40529" y="8050"/>
                      <a:pt x="40565" y="7978"/>
                      <a:pt x="40565" y="8252"/>
                    </a:cubicBezTo>
                    <a:lnTo>
                      <a:pt x="40565" y="15836"/>
                    </a:lnTo>
                    <a:lnTo>
                      <a:pt x="40565" y="15991"/>
                    </a:lnTo>
                    <a:cubicBezTo>
                      <a:pt x="40565" y="16027"/>
                      <a:pt x="40577" y="16062"/>
                      <a:pt x="40589" y="16098"/>
                    </a:cubicBezTo>
                    <a:cubicBezTo>
                      <a:pt x="40767" y="16015"/>
                      <a:pt x="40934" y="15920"/>
                      <a:pt x="41089" y="15812"/>
                    </a:cubicBezTo>
                    <a:lnTo>
                      <a:pt x="41089" y="7514"/>
                    </a:lnTo>
                    <a:close/>
                    <a:moveTo>
                      <a:pt x="40100" y="8562"/>
                    </a:moveTo>
                    <a:cubicBezTo>
                      <a:pt x="40065" y="8585"/>
                      <a:pt x="40029" y="8609"/>
                      <a:pt x="40005" y="8645"/>
                    </a:cubicBezTo>
                    <a:cubicBezTo>
                      <a:pt x="39898" y="8764"/>
                      <a:pt x="39803" y="8883"/>
                      <a:pt x="39708" y="9014"/>
                    </a:cubicBezTo>
                    <a:cubicBezTo>
                      <a:pt x="39529" y="9240"/>
                      <a:pt x="39553" y="9157"/>
                      <a:pt x="39553" y="9443"/>
                    </a:cubicBezTo>
                    <a:lnTo>
                      <a:pt x="39553" y="15908"/>
                    </a:lnTo>
                    <a:lnTo>
                      <a:pt x="39553" y="16503"/>
                    </a:lnTo>
                    <a:cubicBezTo>
                      <a:pt x="39553" y="16551"/>
                      <a:pt x="39553" y="16598"/>
                      <a:pt x="39565" y="16658"/>
                    </a:cubicBezTo>
                    <a:cubicBezTo>
                      <a:pt x="39600" y="16646"/>
                      <a:pt x="39636" y="16634"/>
                      <a:pt x="39672" y="16622"/>
                    </a:cubicBezTo>
                    <a:cubicBezTo>
                      <a:pt x="39755" y="16574"/>
                      <a:pt x="39827" y="16527"/>
                      <a:pt x="39910" y="16479"/>
                    </a:cubicBezTo>
                    <a:cubicBezTo>
                      <a:pt x="40124" y="16360"/>
                      <a:pt x="40100" y="16396"/>
                      <a:pt x="40100" y="16158"/>
                    </a:cubicBezTo>
                    <a:lnTo>
                      <a:pt x="40100" y="8776"/>
                    </a:lnTo>
                    <a:lnTo>
                      <a:pt x="40100" y="8562"/>
                    </a:lnTo>
                    <a:close/>
                    <a:moveTo>
                      <a:pt x="39076" y="9907"/>
                    </a:moveTo>
                    <a:cubicBezTo>
                      <a:pt x="39041" y="9931"/>
                      <a:pt x="39029" y="9931"/>
                      <a:pt x="39017" y="9931"/>
                    </a:cubicBezTo>
                    <a:cubicBezTo>
                      <a:pt x="38874" y="10133"/>
                      <a:pt x="38731" y="10324"/>
                      <a:pt x="38588" y="10526"/>
                    </a:cubicBezTo>
                    <a:cubicBezTo>
                      <a:pt x="38553" y="10574"/>
                      <a:pt x="38529" y="10621"/>
                      <a:pt x="38541" y="10681"/>
                    </a:cubicBezTo>
                    <a:lnTo>
                      <a:pt x="38541" y="10836"/>
                    </a:lnTo>
                    <a:lnTo>
                      <a:pt x="38541" y="16967"/>
                    </a:lnTo>
                    <a:lnTo>
                      <a:pt x="38541" y="17134"/>
                    </a:lnTo>
                    <a:cubicBezTo>
                      <a:pt x="38541" y="17182"/>
                      <a:pt x="38529" y="17194"/>
                      <a:pt x="38588" y="17217"/>
                    </a:cubicBezTo>
                    <a:cubicBezTo>
                      <a:pt x="38743" y="17134"/>
                      <a:pt x="38910" y="17051"/>
                      <a:pt x="39076" y="16944"/>
                    </a:cubicBezTo>
                    <a:lnTo>
                      <a:pt x="39076" y="9907"/>
                    </a:lnTo>
                    <a:close/>
                    <a:moveTo>
                      <a:pt x="38017" y="11252"/>
                    </a:moveTo>
                    <a:lnTo>
                      <a:pt x="37529" y="11764"/>
                    </a:lnTo>
                    <a:lnTo>
                      <a:pt x="37529" y="12455"/>
                    </a:lnTo>
                    <a:lnTo>
                      <a:pt x="37529" y="16443"/>
                    </a:lnTo>
                    <a:lnTo>
                      <a:pt x="37529" y="17098"/>
                    </a:lnTo>
                    <a:cubicBezTo>
                      <a:pt x="37529" y="17325"/>
                      <a:pt x="37529" y="17539"/>
                      <a:pt x="37552" y="17765"/>
                    </a:cubicBezTo>
                    <a:cubicBezTo>
                      <a:pt x="37731" y="17694"/>
                      <a:pt x="37898" y="17610"/>
                      <a:pt x="38053" y="17491"/>
                    </a:cubicBezTo>
                    <a:cubicBezTo>
                      <a:pt x="38064" y="17384"/>
                      <a:pt x="38076" y="11443"/>
                      <a:pt x="38064" y="11300"/>
                    </a:cubicBezTo>
                    <a:cubicBezTo>
                      <a:pt x="38064" y="11276"/>
                      <a:pt x="38053" y="11264"/>
                      <a:pt x="38041" y="11252"/>
                    </a:cubicBezTo>
                    <a:close/>
                    <a:moveTo>
                      <a:pt x="37005" y="12241"/>
                    </a:moveTo>
                    <a:lnTo>
                      <a:pt x="36505" y="12586"/>
                    </a:lnTo>
                    <a:lnTo>
                      <a:pt x="36505" y="12824"/>
                    </a:lnTo>
                    <a:lnTo>
                      <a:pt x="36505" y="18087"/>
                    </a:lnTo>
                    <a:lnTo>
                      <a:pt x="36505" y="18241"/>
                    </a:lnTo>
                    <a:cubicBezTo>
                      <a:pt x="36505" y="18301"/>
                      <a:pt x="36505" y="18313"/>
                      <a:pt x="36552" y="18325"/>
                    </a:cubicBezTo>
                    <a:cubicBezTo>
                      <a:pt x="36719" y="18253"/>
                      <a:pt x="36886" y="18158"/>
                      <a:pt x="37052" y="18051"/>
                    </a:cubicBezTo>
                    <a:lnTo>
                      <a:pt x="37052" y="12491"/>
                    </a:lnTo>
                    <a:lnTo>
                      <a:pt x="37052" y="12324"/>
                    </a:lnTo>
                    <a:cubicBezTo>
                      <a:pt x="37052" y="12276"/>
                      <a:pt x="37064" y="12264"/>
                      <a:pt x="37005" y="12241"/>
                    </a:cubicBezTo>
                    <a:close/>
                    <a:moveTo>
                      <a:pt x="36017" y="12860"/>
                    </a:moveTo>
                    <a:cubicBezTo>
                      <a:pt x="35838" y="12919"/>
                      <a:pt x="35671" y="12991"/>
                      <a:pt x="35505" y="13074"/>
                    </a:cubicBezTo>
                    <a:lnTo>
                      <a:pt x="35505" y="13336"/>
                    </a:lnTo>
                    <a:lnTo>
                      <a:pt x="35505" y="18622"/>
                    </a:lnTo>
                    <a:lnTo>
                      <a:pt x="35505" y="18801"/>
                    </a:lnTo>
                    <a:cubicBezTo>
                      <a:pt x="35505" y="18837"/>
                      <a:pt x="35517" y="18872"/>
                      <a:pt x="35528" y="18896"/>
                    </a:cubicBezTo>
                    <a:cubicBezTo>
                      <a:pt x="35707" y="18825"/>
                      <a:pt x="35874" y="18729"/>
                      <a:pt x="36028" y="18622"/>
                    </a:cubicBezTo>
                    <a:cubicBezTo>
                      <a:pt x="36028" y="18539"/>
                      <a:pt x="36040" y="18456"/>
                      <a:pt x="36040" y="18372"/>
                    </a:cubicBezTo>
                    <a:lnTo>
                      <a:pt x="36028" y="18360"/>
                    </a:lnTo>
                    <a:lnTo>
                      <a:pt x="36028" y="13122"/>
                    </a:lnTo>
                    <a:lnTo>
                      <a:pt x="36028" y="12967"/>
                    </a:lnTo>
                    <a:cubicBezTo>
                      <a:pt x="36028" y="12931"/>
                      <a:pt x="36017" y="12895"/>
                      <a:pt x="36017" y="12860"/>
                    </a:cubicBezTo>
                    <a:close/>
                    <a:moveTo>
                      <a:pt x="35016" y="13181"/>
                    </a:moveTo>
                    <a:cubicBezTo>
                      <a:pt x="34850" y="13181"/>
                      <a:pt x="34671" y="13193"/>
                      <a:pt x="34504" y="13217"/>
                    </a:cubicBezTo>
                    <a:lnTo>
                      <a:pt x="34504" y="13467"/>
                    </a:lnTo>
                    <a:lnTo>
                      <a:pt x="34504" y="19253"/>
                    </a:lnTo>
                    <a:lnTo>
                      <a:pt x="34504" y="19372"/>
                    </a:lnTo>
                    <a:cubicBezTo>
                      <a:pt x="34504" y="19408"/>
                      <a:pt x="34493" y="19444"/>
                      <a:pt x="34540" y="19468"/>
                    </a:cubicBezTo>
                    <a:cubicBezTo>
                      <a:pt x="34707" y="19384"/>
                      <a:pt x="34874" y="19289"/>
                      <a:pt x="35040" y="19182"/>
                    </a:cubicBezTo>
                    <a:lnTo>
                      <a:pt x="35040" y="13241"/>
                    </a:lnTo>
                    <a:cubicBezTo>
                      <a:pt x="35028" y="13217"/>
                      <a:pt x="35028" y="13205"/>
                      <a:pt x="35016" y="13181"/>
                    </a:cubicBezTo>
                    <a:close/>
                    <a:moveTo>
                      <a:pt x="33811" y="13241"/>
                    </a:moveTo>
                    <a:cubicBezTo>
                      <a:pt x="33696" y="13241"/>
                      <a:pt x="33580" y="13257"/>
                      <a:pt x="33469" y="13288"/>
                    </a:cubicBezTo>
                    <a:cubicBezTo>
                      <a:pt x="33481" y="13395"/>
                      <a:pt x="33469" y="13479"/>
                      <a:pt x="33469" y="13562"/>
                    </a:cubicBezTo>
                    <a:lnTo>
                      <a:pt x="33469" y="19741"/>
                    </a:lnTo>
                    <a:lnTo>
                      <a:pt x="33469" y="19920"/>
                    </a:lnTo>
                    <a:cubicBezTo>
                      <a:pt x="33481" y="19956"/>
                      <a:pt x="33492" y="19992"/>
                      <a:pt x="33504" y="20027"/>
                    </a:cubicBezTo>
                    <a:cubicBezTo>
                      <a:pt x="33671" y="19944"/>
                      <a:pt x="33850" y="19849"/>
                      <a:pt x="34004" y="19741"/>
                    </a:cubicBezTo>
                    <a:lnTo>
                      <a:pt x="34004" y="19480"/>
                    </a:lnTo>
                    <a:lnTo>
                      <a:pt x="34004" y="13550"/>
                    </a:lnTo>
                    <a:lnTo>
                      <a:pt x="34004" y="13372"/>
                    </a:lnTo>
                    <a:cubicBezTo>
                      <a:pt x="34004" y="13324"/>
                      <a:pt x="33993" y="13288"/>
                      <a:pt x="33981" y="13253"/>
                    </a:cubicBezTo>
                    <a:cubicBezTo>
                      <a:pt x="33925" y="13245"/>
                      <a:pt x="33868" y="13241"/>
                      <a:pt x="33811" y="13241"/>
                    </a:cubicBezTo>
                    <a:close/>
                    <a:moveTo>
                      <a:pt x="32980" y="13372"/>
                    </a:moveTo>
                    <a:cubicBezTo>
                      <a:pt x="32802" y="13395"/>
                      <a:pt x="32635" y="13431"/>
                      <a:pt x="32469" y="13503"/>
                    </a:cubicBezTo>
                    <a:lnTo>
                      <a:pt x="32469" y="13776"/>
                    </a:lnTo>
                    <a:lnTo>
                      <a:pt x="32469" y="20325"/>
                    </a:lnTo>
                    <a:lnTo>
                      <a:pt x="32469" y="20492"/>
                    </a:lnTo>
                    <a:cubicBezTo>
                      <a:pt x="32469" y="20515"/>
                      <a:pt x="32457" y="20551"/>
                      <a:pt x="32504" y="20575"/>
                    </a:cubicBezTo>
                    <a:cubicBezTo>
                      <a:pt x="32683" y="20492"/>
                      <a:pt x="32850" y="20396"/>
                      <a:pt x="33004" y="20301"/>
                    </a:cubicBezTo>
                    <a:lnTo>
                      <a:pt x="33004" y="13455"/>
                    </a:lnTo>
                    <a:cubicBezTo>
                      <a:pt x="33004" y="13419"/>
                      <a:pt x="32992" y="13395"/>
                      <a:pt x="32980" y="13372"/>
                    </a:cubicBezTo>
                    <a:close/>
                    <a:moveTo>
                      <a:pt x="31957" y="13729"/>
                    </a:moveTo>
                    <a:cubicBezTo>
                      <a:pt x="31766" y="13776"/>
                      <a:pt x="31599" y="13872"/>
                      <a:pt x="31445" y="13991"/>
                    </a:cubicBezTo>
                    <a:lnTo>
                      <a:pt x="31445" y="20896"/>
                    </a:lnTo>
                    <a:lnTo>
                      <a:pt x="31445" y="21051"/>
                    </a:lnTo>
                    <a:cubicBezTo>
                      <a:pt x="31456" y="21075"/>
                      <a:pt x="31456" y="21111"/>
                      <a:pt x="31468" y="21146"/>
                    </a:cubicBezTo>
                    <a:cubicBezTo>
                      <a:pt x="31647" y="21063"/>
                      <a:pt x="31826" y="20968"/>
                      <a:pt x="31992" y="20861"/>
                    </a:cubicBezTo>
                    <a:lnTo>
                      <a:pt x="31992" y="20623"/>
                    </a:lnTo>
                    <a:lnTo>
                      <a:pt x="31992" y="13979"/>
                    </a:lnTo>
                    <a:lnTo>
                      <a:pt x="31992" y="13812"/>
                    </a:lnTo>
                    <a:cubicBezTo>
                      <a:pt x="31992" y="13765"/>
                      <a:pt x="31992" y="13753"/>
                      <a:pt x="31957" y="13729"/>
                    </a:cubicBezTo>
                    <a:close/>
                    <a:moveTo>
                      <a:pt x="30945" y="14253"/>
                    </a:moveTo>
                    <a:cubicBezTo>
                      <a:pt x="30766" y="14348"/>
                      <a:pt x="30599" y="14455"/>
                      <a:pt x="30444" y="14574"/>
                    </a:cubicBezTo>
                    <a:lnTo>
                      <a:pt x="30444" y="14824"/>
                    </a:lnTo>
                    <a:lnTo>
                      <a:pt x="30444" y="21432"/>
                    </a:lnTo>
                    <a:lnTo>
                      <a:pt x="30444" y="21611"/>
                    </a:lnTo>
                    <a:cubicBezTo>
                      <a:pt x="30444" y="21646"/>
                      <a:pt x="30444" y="21682"/>
                      <a:pt x="30480" y="21694"/>
                    </a:cubicBezTo>
                    <a:cubicBezTo>
                      <a:pt x="30647" y="21611"/>
                      <a:pt x="30814" y="21527"/>
                      <a:pt x="30980" y="21420"/>
                    </a:cubicBezTo>
                    <a:lnTo>
                      <a:pt x="30980" y="14300"/>
                    </a:lnTo>
                    <a:cubicBezTo>
                      <a:pt x="30980" y="14288"/>
                      <a:pt x="30968" y="14277"/>
                      <a:pt x="30945" y="14253"/>
                    </a:cubicBezTo>
                    <a:close/>
                    <a:moveTo>
                      <a:pt x="4694" y="21319"/>
                    </a:moveTo>
                    <a:cubicBezTo>
                      <a:pt x="4712" y="21319"/>
                      <a:pt x="4727" y="21325"/>
                      <a:pt x="4739" y="21337"/>
                    </a:cubicBezTo>
                    <a:cubicBezTo>
                      <a:pt x="4763" y="21373"/>
                      <a:pt x="4786" y="21420"/>
                      <a:pt x="4775" y="21468"/>
                    </a:cubicBezTo>
                    <a:cubicBezTo>
                      <a:pt x="4775" y="21635"/>
                      <a:pt x="4739" y="21754"/>
                      <a:pt x="4644" y="21801"/>
                    </a:cubicBezTo>
                    <a:lnTo>
                      <a:pt x="4632" y="21801"/>
                    </a:lnTo>
                    <a:cubicBezTo>
                      <a:pt x="4612" y="21815"/>
                      <a:pt x="4595" y="21822"/>
                      <a:pt x="4579" y="21822"/>
                    </a:cubicBezTo>
                    <a:cubicBezTo>
                      <a:pt x="4529" y="21822"/>
                      <a:pt x="4501" y="21750"/>
                      <a:pt x="4501" y="21623"/>
                    </a:cubicBezTo>
                    <a:cubicBezTo>
                      <a:pt x="4501" y="21563"/>
                      <a:pt x="4513" y="21504"/>
                      <a:pt x="4536" y="21444"/>
                    </a:cubicBezTo>
                    <a:cubicBezTo>
                      <a:pt x="4560" y="21396"/>
                      <a:pt x="4596" y="21361"/>
                      <a:pt x="4632" y="21337"/>
                    </a:cubicBezTo>
                    <a:cubicBezTo>
                      <a:pt x="4656" y="21325"/>
                      <a:pt x="4676" y="21319"/>
                      <a:pt x="4694" y="21319"/>
                    </a:cubicBezTo>
                    <a:close/>
                    <a:moveTo>
                      <a:pt x="29909" y="14955"/>
                    </a:moveTo>
                    <a:lnTo>
                      <a:pt x="29421" y="15360"/>
                    </a:lnTo>
                    <a:lnTo>
                      <a:pt x="29421" y="15574"/>
                    </a:lnTo>
                    <a:lnTo>
                      <a:pt x="29421" y="22027"/>
                    </a:lnTo>
                    <a:lnTo>
                      <a:pt x="29421" y="22170"/>
                    </a:lnTo>
                    <a:cubicBezTo>
                      <a:pt x="29421" y="22206"/>
                      <a:pt x="29432" y="22242"/>
                      <a:pt x="29444" y="22278"/>
                    </a:cubicBezTo>
                    <a:cubicBezTo>
                      <a:pt x="29623" y="22194"/>
                      <a:pt x="29790" y="22099"/>
                      <a:pt x="29956" y="21980"/>
                    </a:cubicBezTo>
                    <a:lnTo>
                      <a:pt x="29956" y="15217"/>
                    </a:lnTo>
                    <a:lnTo>
                      <a:pt x="29956" y="15039"/>
                    </a:lnTo>
                    <a:cubicBezTo>
                      <a:pt x="29956" y="15015"/>
                      <a:pt x="29956" y="14979"/>
                      <a:pt x="29909" y="14955"/>
                    </a:cubicBezTo>
                    <a:close/>
                    <a:moveTo>
                      <a:pt x="6180" y="20253"/>
                    </a:moveTo>
                    <a:lnTo>
                      <a:pt x="5287" y="20754"/>
                    </a:lnTo>
                    <a:lnTo>
                      <a:pt x="5287" y="21004"/>
                    </a:lnTo>
                    <a:lnTo>
                      <a:pt x="5822" y="20706"/>
                    </a:lnTo>
                    <a:lnTo>
                      <a:pt x="5406" y="22408"/>
                    </a:lnTo>
                    <a:lnTo>
                      <a:pt x="5763" y="22206"/>
                    </a:lnTo>
                    <a:lnTo>
                      <a:pt x="6180" y="20468"/>
                    </a:lnTo>
                    <a:lnTo>
                      <a:pt x="6180" y="20253"/>
                    </a:lnTo>
                    <a:close/>
                    <a:moveTo>
                      <a:pt x="4715" y="22048"/>
                    </a:moveTo>
                    <a:cubicBezTo>
                      <a:pt x="4736" y="22048"/>
                      <a:pt x="4751" y="22057"/>
                      <a:pt x="4763" y="22075"/>
                    </a:cubicBezTo>
                    <a:cubicBezTo>
                      <a:pt x="4786" y="22123"/>
                      <a:pt x="4798" y="22182"/>
                      <a:pt x="4798" y="22242"/>
                    </a:cubicBezTo>
                    <a:cubicBezTo>
                      <a:pt x="4798" y="22325"/>
                      <a:pt x="4786" y="22397"/>
                      <a:pt x="4763" y="22468"/>
                    </a:cubicBezTo>
                    <a:cubicBezTo>
                      <a:pt x="4751" y="22528"/>
                      <a:pt x="4703" y="22587"/>
                      <a:pt x="4644" y="22611"/>
                    </a:cubicBezTo>
                    <a:lnTo>
                      <a:pt x="4632" y="22623"/>
                    </a:lnTo>
                    <a:cubicBezTo>
                      <a:pt x="4602" y="22635"/>
                      <a:pt x="4578" y="22641"/>
                      <a:pt x="4559" y="22641"/>
                    </a:cubicBezTo>
                    <a:cubicBezTo>
                      <a:pt x="4539" y="22641"/>
                      <a:pt x="4525" y="22635"/>
                      <a:pt x="4513" y="22623"/>
                    </a:cubicBezTo>
                    <a:cubicBezTo>
                      <a:pt x="4489" y="22563"/>
                      <a:pt x="4477" y="22504"/>
                      <a:pt x="4477" y="22444"/>
                    </a:cubicBezTo>
                    <a:cubicBezTo>
                      <a:pt x="4477" y="22373"/>
                      <a:pt x="4489" y="22289"/>
                      <a:pt x="4513" y="22230"/>
                    </a:cubicBezTo>
                    <a:cubicBezTo>
                      <a:pt x="4536" y="22158"/>
                      <a:pt x="4584" y="22111"/>
                      <a:pt x="4632" y="22075"/>
                    </a:cubicBezTo>
                    <a:cubicBezTo>
                      <a:pt x="4667" y="22057"/>
                      <a:pt x="4694" y="22048"/>
                      <a:pt x="4715" y="22048"/>
                    </a:cubicBezTo>
                    <a:close/>
                    <a:moveTo>
                      <a:pt x="28932" y="15836"/>
                    </a:moveTo>
                    <a:cubicBezTo>
                      <a:pt x="28885" y="15872"/>
                      <a:pt x="28849" y="15896"/>
                      <a:pt x="28813" y="15932"/>
                    </a:cubicBezTo>
                    <a:cubicBezTo>
                      <a:pt x="28730" y="16027"/>
                      <a:pt x="28647" y="16122"/>
                      <a:pt x="28551" y="16205"/>
                    </a:cubicBezTo>
                    <a:cubicBezTo>
                      <a:pt x="28444" y="16277"/>
                      <a:pt x="28397" y="16420"/>
                      <a:pt x="28420" y="16551"/>
                    </a:cubicBezTo>
                    <a:lnTo>
                      <a:pt x="28420" y="22837"/>
                    </a:lnTo>
                    <a:cubicBezTo>
                      <a:pt x="28528" y="22789"/>
                      <a:pt x="28635" y="22742"/>
                      <a:pt x="28742" y="22682"/>
                    </a:cubicBezTo>
                    <a:cubicBezTo>
                      <a:pt x="28992" y="22539"/>
                      <a:pt x="28956" y="22587"/>
                      <a:pt x="28956" y="22313"/>
                    </a:cubicBezTo>
                    <a:lnTo>
                      <a:pt x="28956" y="16074"/>
                    </a:lnTo>
                    <a:lnTo>
                      <a:pt x="28956" y="15920"/>
                    </a:lnTo>
                    <a:cubicBezTo>
                      <a:pt x="28956" y="15884"/>
                      <a:pt x="28944" y="15860"/>
                      <a:pt x="28932" y="15836"/>
                    </a:cubicBezTo>
                    <a:close/>
                    <a:moveTo>
                      <a:pt x="4918" y="20995"/>
                    </a:moveTo>
                    <a:cubicBezTo>
                      <a:pt x="4820" y="20995"/>
                      <a:pt x="4725" y="21024"/>
                      <a:pt x="4644" y="21087"/>
                    </a:cubicBezTo>
                    <a:cubicBezTo>
                      <a:pt x="4501" y="21158"/>
                      <a:pt x="4370" y="21277"/>
                      <a:pt x="4275" y="21408"/>
                    </a:cubicBezTo>
                    <a:cubicBezTo>
                      <a:pt x="4191" y="21527"/>
                      <a:pt x="4155" y="21670"/>
                      <a:pt x="4155" y="21813"/>
                    </a:cubicBezTo>
                    <a:cubicBezTo>
                      <a:pt x="4144" y="21885"/>
                      <a:pt x="4167" y="21956"/>
                      <a:pt x="4203" y="22016"/>
                    </a:cubicBezTo>
                    <a:cubicBezTo>
                      <a:pt x="4239" y="22063"/>
                      <a:pt x="4298" y="22087"/>
                      <a:pt x="4358" y="22087"/>
                    </a:cubicBezTo>
                    <a:cubicBezTo>
                      <a:pt x="4286" y="22158"/>
                      <a:pt x="4227" y="22254"/>
                      <a:pt x="4179" y="22349"/>
                    </a:cubicBezTo>
                    <a:cubicBezTo>
                      <a:pt x="4144" y="22432"/>
                      <a:pt x="4132" y="22528"/>
                      <a:pt x="4120" y="22623"/>
                    </a:cubicBezTo>
                    <a:cubicBezTo>
                      <a:pt x="4120" y="22852"/>
                      <a:pt x="4188" y="22964"/>
                      <a:pt x="4332" y="22964"/>
                    </a:cubicBezTo>
                    <a:cubicBezTo>
                      <a:pt x="4412" y="22964"/>
                      <a:pt x="4516" y="22929"/>
                      <a:pt x="4644" y="22861"/>
                    </a:cubicBezTo>
                    <a:lnTo>
                      <a:pt x="4632" y="22861"/>
                    </a:lnTo>
                    <a:cubicBezTo>
                      <a:pt x="4798" y="22778"/>
                      <a:pt x="4941" y="22659"/>
                      <a:pt x="5037" y="22504"/>
                    </a:cubicBezTo>
                    <a:cubicBezTo>
                      <a:pt x="5120" y="22373"/>
                      <a:pt x="5167" y="22218"/>
                      <a:pt x="5167" y="22063"/>
                    </a:cubicBezTo>
                    <a:cubicBezTo>
                      <a:pt x="5167" y="21980"/>
                      <a:pt x="5144" y="21897"/>
                      <a:pt x="5108" y="21825"/>
                    </a:cubicBezTo>
                    <a:cubicBezTo>
                      <a:pt x="5068" y="21786"/>
                      <a:pt x="5021" y="21763"/>
                      <a:pt x="4965" y="21763"/>
                    </a:cubicBezTo>
                    <a:cubicBezTo>
                      <a:pt x="4954" y="21763"/>
                      <a:pt x="4942" y="21764"/>
                      <a:pt x="4929" y="21766"/>
                    </a:cubicBezTo>
                    <a:cubicBezTo>
                      <a:pt x="5001" y="21694"/>
                      <a:pt x="5048" y="21611"/>
                      <a:pt x="5084" y="21527"/>
                    </a:cubicBezTo>
                    <a:cubicBezTo>
                      <a:pt x="5120" y="21444"/>
                      <a:pt x="5132" y="21349"/>
                      <a:pt x="5132" y="21254"/>
                    </a:cubicBezTo>
                    <a:cubicBezTo>
                      <a:pt x="5132" y="21123"/>
                      <a:pt x="5096" y="21027"/>
                      <a:pt x="5013" y="21004"/>
                    </a:cubicBezTo>
                    <a:cubicBezTo>
                      <a:pt x="4981" y="20998"/>
                      <a:pt x="4949" y="20995"/>
                      <a:pt x="4918" y="20995"/>
                    </a:cubicBezTo>
                    <a:close/>
                    <a:moveTo>
                      <a:pt x="3429" y="22123"/>
                    </a:moveTo>
                    <a:lnTo>
                      <a:pt x="3429" y="22849"/>
                    </a:lnTo>
                    <a:lnTo>
                      <a:pt x="3132" y="23016"/>
                    </a:lnTo>
                    <a:lnTo>
                      <a:pt x="3429" y="22123"/>
                    </a:lnTo>
                    <a:close/>
                    <a:moveTo>
                      <a:pt x="27920" y="16872"/>
                    </a:moveTo>
                    <a:cubicBezTo>
                      <a:pt x="27885" y="16896"/>
                      <a:pt x="27861" y="16920"/>
                      <a:pt x="27837" y="16932"/>
                    </a:cubicBezTo>
                    <a:cubicBezTo>
                      <a:pt x="27742" y="17015"/>
                      <a:pt x="27658" y="17098"/>
                      <a:pt x="27575" y="17170"/>
                    </a:cubicBezTo>
                    <a:cubicBezTo>
                      <a:pt x="27373" y="17348"/>
                      <a:pt x="27396" y="17277"/>
                      <a:pt x="27396" y="17539"/>
                    </a:cubicBezTo>
                    <a:lnTo>
                      <a:pt x="27396" y="23159"/>
                    </a:lnTo>
                    <a:lnTo>
                      <a:pt x="27396" y="23301"/>
                    </a:lnTo>
                    <a:cubicBezTo>
                      <a:pt x="27396" y="23349"/>
                      <a:pt x="27396" y="23373"/>
                      <a:pt x="27456" y="23385"/>
                    </a:cubicBezTo>
                    <a:lnTo>
                      <a:pt x="27932" y="23123"/>
                    </a:lnTo>
                    <a:lnTo>
                      <a:pt x="27932" y="16944"/>
                    </a:lnTo>
                    <a:cubicBezTo>
                      <a:pt x="27932" y="16920"/>
                      <a:pt x="27932" y="16896"/>
                      <a:pt x="27920" y="16872"/>
                    </a:cubicBezTo>
                    <a:close/>
                    <a:moveTo>
                      <a:pt x="3774" y="21575"/>
                    </a:moveTo>
                    <a:lnTo>
                      <a:pt x="3346" y="21813"/>
                    </a:lnTo>
                    <a:lnTo>
                      <a:pt x="2834" y="23170"/>
                    </a:lnTo>
                    <a:lnTo>
                      <a:pt x="2834" y="23421"/>
                    </a:lnTo>
                    <a:lnTo>
                      <a:pt x="3429" y="23099"/>
                    </a:lnTo>
                    <a:lnTo>
                      <a:pt x="3429" y="23504"/>
                    </a:lnTo>
                    <a:lnTo>
                      <a:pt x="3774" y="23301"/>
                    </a:lnTo>
                    <a:lnTo>
                      <a:pt x="3774" y="22897"/>
                    </a:lnTo>
                    <a:lnTo>
                      <a:pt x="3965" y="22789"/>
                    </a:lnTo>
                    <a:lnTo>
                      <a:pt x="3965" y="22539"/>
                    </a:lnTo>
                    <a:lnTo>
                      <a:pt x="3774" y="22647"/>
                    </a:lnTo>
                    <a:lnTo>
                      <a:pt x="3774" y="21575"/>
                    </a:lnTo>
                    <a:close/>
                    <a:moveTo>
                      <a:pt x="26896" y="17682"/>
                    </a:moveTo>
                    <a:lnTo>
                      <a:pt x="26396" y="17979"/>
                    </a:lnTo>
                    <a:cubicBezTo>
                      <a:pt x="26396" y="18063"/>
                      <a:pt x="26384" y="18146"/>
                      <a:pt x="26384" y="18229"/>
                    </a:cubicBezTo>
                    <a:lnTo>
                      <a:pt x="26384" y="23694"/>
                    </a:lnTo>
                    <a:lnTo>
                      <a:pt x="26384" y="23849"/>
                    </a:lnTo>
                    <a:cubicBezTo>
                      <a:pt x="26384" y="23909"/>
                      <a:pt x="26384" y="23921"/>
                      <a:pt x="26444" y="23944"/>
                    </a:cubicBezTo>
                    <a:cubicBezTo>
                      <a:pt x="26527" y="23897"/>
                      <a:pt x="26611" y="23849"/>
                      <a:pt x="26706" y="23790"/>
                    </a:cubicBezTo>
                    <a:cubicBezTo>
                      <a:pt x="26956" y="23647"/>
                      <a:pt x="26932" y="23718"/>
                      <a:pt x="26932" y="23409"/>
                    </a:cubicBezTo>
                    <a:lnTo>
                      <a:pt x="26932" y="17944"/>
                    </a:lnTo>
                    <a:lnTo>
                      <a:pt x="26932" y="17765"/>
                    </a:lnTo>
                    <a:cubicBezTo>
                      <a:pt x="26920" y="17729"/>
                      <a:pt x="26920" y="17706"/>
                      <a:pt x="26896" y="17682"/>
                    </a:cubicBezTo>
                    <a:close/>
                    <a:moveTo>
                      <a:pt x="25872" y="18217"/>
                    </a:moveTo>
                    <a:lnTo>
                      <a:pt x="25372" y="18384"/>
                    </a:lnTo>
                    <a:lnTo>
                      <a:pt x="25372" y="24433"/>
                    </a:lnTo>
                    <a:cubicBezTo>
                      <a:pt x="25372" y="24456"/>
                      <a:pt x="25384" y="24480"/>
                      <a:pt x="25384" y="24504"/>
                    </a:cubicBezTo>
                    <a:cubicBezTo>
                      <a:pt x="25575" y="24444"/>
                      <a:pt x="25753" y="24337"/>
                      <a:pt x="25908" y="24218"/>
                    </a:cubicBezTo>
                    <a:lnTo>
                      <a:pt x="25908" y="18468"/>
                    </a:lnTo>
                    <a:lnTo>
                      <a:pt x="25908" y="18325"/>
                    </a:lnTo>
                    <a:cubicBezTo>
                      <a:pt x="25908" y="18277"/>
                      <a:pt x="25920" y="18253"/>
                      <a:pt x="25872" y="18217"/>
                    </a:cubicBezTo>
                    <a:close/>
                    <a:moveTo>
                      <a:pt x="24872" y="18479"/>
                    </a:moveTo>
                    <a:cubicBezTo>
                      <a:pt x="24706" y="18479"/>
                      <a:pt x="24539" y="18479"/>
                      <a:pt x="24384" y="18491"/>
                    </a:cubicBezTo>
                    <a:cubicBezTo>
                      <a:pt x="24348" y="18575"/>
                      <a:pt x="24348" y="18658"/>
                      <a:pt x="24360" y="18741"/>
                    </a:cubicBezTo>
                    <a:lnTo>
                      <a:pt x="24360" y="24837"/>
                    </a:lnTo>
                    <a:lnTo>
                      <a:pt x="24360" y="24992"/>
                    </a:lnTo>
                    <a:cubicBezTo>
                      <a:pt x="24360" y="25016"/>
                      <a:pt x="24372" y="25052"/>
                      <a:pt x="24384" y="25075"/>
                    </a:cubicBezTo>
                    <a:cubicBezTo>
                      <a:pt x="24551" y="24992"/>
                      <a:pt x="24729" y="24909"/>
                      <a:pt x="24896" y="24802"/>
                    </a:cubicBezTo>
                    <a:lnTo>
                      <a:pt x="24896" y="24564"/>
                    </a:lnTo>
                    <a:lnTo>
                      <a:pt x="24896" y="18753"/>
                    </a:lnTo>
                    <a:lnTo>
                      <a:pt x="24896" y="18598"/>
                    </a:lnTo>
                    <a:cubicBezTo>
                      <a:pt x="24896" y="18551"/>
                      <a:pt x="24884" y="18527"/>
                      <a:pt x="24872" y="18479"/>
                    </a:cubicBezTo>
                    <a:close/>
                    <a:moveTo>
                      <a:pt x="4598" y="25067"/>
                    </a:moveTo>
                    <a:cubicBezTo>
                      <a:pt x="4566" y="25067"/>
                      <a:pt x="4528" y="25077"/>
                      <a:pt x="4489" y="25099"/>
                    </a:cubicBezTo>
                    <a:cubicBezTo>
                      <a:pt x="4382" y="25159"/>
                      <a:pt x="4310" y="25266"/>
                      <a:pt x="4286" y="25385"/>
                    </a:cubicBezTo>
                    <a:cubicBezTo>
                      <a:pt x="4286" y="25446"/>
                      <a:pt x="4325" y="25482"/>
                      <a:pt x="4381" y="25482"/>
                    </a:cubicBezTo>
                    <a:cubicBezTo>
                      <a:pt x="4413" y="25482"/>
                      <a:pt x="4450" y="25470"/>
                      <a:pt x="4489" y="25445"/>
                    </a:cubicBezTo>
                    <a:cubicBezTo>
                      <a:pt x="4596" y="25397"/>
                      <a:pt x="4667" y="25290"/>
                      <a:pt x="4691" y="25159"/>
                    </a:cubicBezTo>
                    <a:cubicBezTo>
                      <a:pt x="4691" y="25099"/>
                      <a:pt x="4653" y="25067"/>
                      <a:pt x="4598" y="25067"/>
                    </a:cubicBezTo>
                    <a:close/>
                    <a:moveTo>
                      <a:pt x="23348" y="18217"/>
                    </a:moveTo>
                    <a:lnTo>
                      <a:pt x="23348" y="18515"/>
                    </a:lnTo>
                    <a:lnTo>
                      <a:pt x="23348" y="25361"/>
                    </a:lnTo>
                    <a:lnTo>
                      <a:pt x="23348" y="25528"/>
                    </a:lnTo>
                    <a:cubicBezTo>
                      <a:pt x="23348" y="25564"/>
                      <a:pt x="23348" y="25599"/>
                      <a:pt x="23396" y="25623"/>
                    </a:cubicBezTo>
                    <a:cubicBezTo>
                      <a:pt x="23563" y="25552"/>
                      <a:pt x="23717" y="25456"/>
                      <a:pt x="23872" y="25361"/>
                    </a:cubicBezTo>
                    <a:cubicBezTo>
                      <a:pt x="23896" y="25135"/>
                      <a:pt x="23896" y="18575"/>
                      <a:pt x="23872" y="18408"/>
                    </a:cubicBezTo>
                    <a:lnTo>
                      <a:pt x="23348" y="18217"/>
                    </a:lnTo>
                    <a:close/>
                    <a:moveTo>
                      <a:pt x="22336" y="17575"/>
                    </a:moveTo>
                    <a:cubicBezTo>
                      <a:pt x="22336" y="17598"/>
                      <a:pt x="22336" y="17622"/>
                      <a:pt x="22336" y="17658"/>
                    </a:cubicBezTo>
                    <a:lnTo>
                      <a:pt x="22336" y="26159"/>
                    </a:lnTo>
                    <a:cubicBezTo>
                      <a:pt x="22324" y="26171"/>
                      <a:pt x="22324" y="26171"/>
                      <a:pt x="22336" y="26183"/>
                    </a:cubicBezTo>
                    <a:lnTo>
                      <a:pt x="22360" y="26207"/>
                    </a:lnTo>
                    <a:cubicBezTo>
                      <a:pt x="22527" y="26123"/>
                      <a:pt x="22693" y="26040"/>
                      <a:pt x="22848" y="25945"/>
                    </a:cubicBezTo>
                    <a:cubicBezTo>
                      <a:pt x="22872" y="25778"/>
                      <a:pt x="22884" y="18170"/>
                      <a:pt x="22860" y="17920"/>
                    </a:cubicBezTo>
                    <a:lnTo>
                      <a:pt x="22860" y="17920"/>
                    </a:lnTo>
                    <a:lnTo>
                      <a:pt x="22860" y="17932"/>
                    </a:lnTo>
                    <a:cubicBezTo>
                      <a:pt x="22705" y="17813"/>
                      <a:pt x="22539" y="17694"/>
                      <a:pt x="22384" y="17575"/>
                    </a:cubicBezTo>
                    <a:close/>
                    <a:moveTo>
                      <a:pt x="21348" y="16729"/>
                    </a:moveTo>
                    <a:cubicBezTo>
                      <a:pt x="21348" y="16765"/>
                      <a:pt x="21324" y="16789"/>
                      <a:pt x="21324" y="16813"/>
                    </a:cubicBezTo>
                    <a:cubicBezTo>
                      <a:pt x="21312" y="17384"/>
                      <a:pt x="21324" y="26588"/>
                      <a:pt x="21348" y="26754"/>
                    </a:cubicBezTo>
                    <a:cubicBezTo>
                      <a:pt x="21372" y="26754"/>
                      <a:pt x="21396" y="26754"/>
                      <a:pt x="21420" y="26742"/>
                    </a:cubicBezTo>
                    <a:cubicBezTo>
                      <a:pt x="21574" y="26659"/>
                      <a:pt x="21717" y="26576"/>
                      <a:pt x="21860" y="26480"/>
                    </a:cubicBezTo>
                    <a:lnTo>
                      <a:pt x="21860" y="17384"/>
                    </a:lnTo>
                    <a:lnTo>
                      <a:pt x="21860" y="17241"/>
                    </a:lnTo>
                    <a:cubicBezTo>
                      <a:pt x="21872" y="17158"/>
                      <a:pt x="21836" y="17074"/>
                      <a:pt x="21753" y="17027"/>
                    </a:cubicBezTo>
                    <a:cubicBezTo>
                      <a:pt x="21646" y="16955"/>
                      <a:pt x="21550" y="16860"/>
                      <a:pt x="21443" y="16789"/>
                    </a:cubicBezTo>
                    <a:cubicBezTo>
                      <a:pt x="21408" y="16765"/>
                      <a:pt x="21372" y="16741"/>
                      <a:pt x="21348" y="16729"/>
                    </a:cubicBezTo>
                    <a:close/>
                    <a:moveTo>
                      <a:pt x="20407" y="16265"/>
                    </a:moveTo>
                    <a:cubicBezTo>
                      <a:pt x="20384" y="16265"/>
                      <a:pt x="20360" y="16277"/>
                      <a:pt x="20336" y="16277"/>
                    </a:cubicBezTo>
                    <a:cubicBezTo>
                      <a:pt x="20312" y="16372"/>
                      <a:pt x="20312" y="16455"/>
                      <a:pt x="20324" y="16539"/>
                    </a:cubicBezTo>
                    <a:lnTo>
                      <a:pt x="20324" y="27076"/>
                    </a:lnTo>
                    <a:lnTo>
                      <a:pt x="20324" y="27231"/>
                    </a:lnTo>
                    <a:cubicBezTo>
                      <a:pt x="20324" y="27266"/>
                      <a:pt x="20324" y="27302"/>
                      <a:pt x="20336" y="27338"/>
                    </a:cubicBezTo>
                    <a:cubicBezTo>
                      <a:pt x="20515" y="27254"/>
                      <a:pt x="20681" y="27159"/>
                      <a:pt x="20848" y="27052"/>
                    </a:cubicBezTo>
                    <a:cubicBezTo>
                      <a:pt x="20848" y="27008"/>
                      <a:pt x="20848" y="26975"/>
                      <a:pt x="20848" y="26933"/>
                    </a:cubicBezTo>
                    <a:lnTo>
                      <a:pt x="20848" y="16455"/>
                    </a:lnTo>
                    <a:cubicBezTo>
                      <a:pt x="20848" y="16443"/>
                      <a:pt x="20848" y="16443"/>
                      <a:pt x="20848" y="16432"/>
                    </a:cubicBezTo>
                    <a:cubicBezTo>
                      <a:pt x="20848" y="16432"/>
                      <a:pt x="20836" y="16432"/>
                      <a:pt x="20824" y="16408"/>
                    </a:cubicBezTo>
                    <a:cubicBezTo>
                      <a:pt x="20693" y="16336"/>
                      <a:pt x="20550" y="16289"/>
                      <a:pt x="20407" y="16265"/>
                    </a:cubicBezTo>
                    <a:close/>
                    <a:moveTo>
                      <a:pt x="19766" y="16263"/>
                    </a:moveTo>
                    <a:cubicBezTo>
                      <a:pt x="19600" y="16263"/>
                      <a:pt x="19450" y="16309"/>
                      <a:pt x="19300" y="16384"/>
                    </a:cubicBezTo>
                    <a:lnTo>
                      <a:pt x="19300" y="16658"/>
                    </a:lnTo>
                    <a:lnTo>
                      <a:pt x="19300" y="27612"/>
                    </a:lnTo>
                    <a:lnTo>
                      <a:pt x="19300" y="27790"/>
                    </a:lnTo>
                    <a:cubicBezTo>
                      <a:pt x="19300" y="27814"/>
                      <a:pt x="19300" y="27862"/>
                      <a:pt x="19348" y="27885"/>
                    </a:cubicBezTo>
                    <a:cubicBezTo>
                      <a:pt x="19515" y="27802"/>
                      <a:pt x="19681" y="27707"/>
                      <a:pt x="19848" y="27600"/>
                    </a:cubicBezTo>
                    <a:lnTo>
                      <a:pt x="19848" y="27350"/>
                    </a:lnTo>
                    <a:lnTo>
                      <a:pt x="19848" y="16551"/>
                    </a:lnTo>
                    <a:lnTo>
                      <a:pt x="19848" y="16372"/>
                    </a:lnTo>
                    <a:cubicBezTo>
                      <a:pt x="19836" y="16336"/>
                      <a:pt x="19824" y="16301"/>
                      <a:pt x="19824" y="16265"/>
                    </a:cubicBezTo>
                    <a:cubicBezTo>
                      <a:pt x="19805" y="16264"/>
                      <a:pt x="19785" y="16263"/>
                      <a:pt x="19766" y="16263"/>
                    </a:cubicBezTo>
                    <a:close/>
                    <a:moveTo>
                      <a:pt x="18812" y="16610"/>
                    </a:moveTo>
                    <a:cubicBezTo>
                      <a:pt x="18705" y="16658"/>
                      <a:pt x="18586" y="16729"/>
                      <a:pt x="18491" y="16801"/>
                    </a:cubicBezTo>
                    <a:cubicBezTo>
                      <a:pt x="18288" y="16955"/>
                      <a:pt x="18288" y="16955"/>
                      <a:pt x="18288" y="17205"/>
                    </a:cubicBezTo>
                    <a:lnTo>
                      <a:pt x="18288" y="28195"/>
                    </a:lnTo>
                    <a:lnTo>
                      <a:pt x="18288" y="28350"/>
                    </a:lnTo>
                    <a:cubicBezTo>
                      <a:pt x="18288" y="28385"/>
                      <a:pt x="18300" y="28421"/>
                      <a:pt x="18300" y="28457"/>
                    </a:cubicBezTo>
                    <a:cubicBezTo>
                      <a:pt x="18479" y="28374"/>
                      <a:pt x="18645" y="28278"/>
                      <a:pt x="18812" y="28171"/>
                    </a:cubicBezTo>
                    <a:lnTo>
                      <a:pt x="18812" y="16610"/>
                    </a:lnTo>
                    <a:close/>
                    <a:moveTo>
                      <a:pt x="17788" y="17432"/>
                    </a:moveTo>
                    <a:cubicBezTo>
                      <a:pt x="17669" y="17563"/>
                      <a:pt x="17550" y="17706"/>
                      <a:pt x="17431" y="17848"/>
                    </a:cubicBezTo>
                    <a:cubicBezTo>
                      <a:pt x="17252" y="18098"/>
                      <a:pt x="17276" y="18027"/>
                      <a:pt x="17276" y="18313"/>
                    </a:cubicBezTo>
                    <a:lnTo>
                      <a:pt x="17276" y="28731"/>
                    </a:lnTo>
                    <a:lnTo>
                      <a:pt x="17276" y="28909"/>
                    </a:lnTo>
                    <a:cubicBezTo>
                      <a:pt x="17276" y="28945"/>
                      <a:pt x="17276" y="28981"/>
                      <a:pt x="17324" y="28993"/>
                    </a:cubicBezTo>
                    <a:cubicBezTo>
                      <a:pt x="17407" y="28957"/>
                      <a:pt x="17490" y="28921"/>
                      <a:pt x="17574" y="28862"/>
                    </a:cubicBezTo>
                    <a:cubicBezTo>
                      <a:pt x="17848" y="28719"/>
                      <a:pt x="17812" y="28790"/>
                      <a:pt x="17812" y="28457"/>
                    </a:cubicBezTo>
                    <a:lnTo>
                      <a:pt x="17812" y="17717"/>
                    </a:lnTo>
                    <a:lnTo>
                      <a:pt x="17812" y="17551"/>
                    </a:lnTo>
                    <a:cubicBezTo>
                      <a:pt x="17812" y="17503"/>
                      <a:pt x="17800" y="17467"/>
                      <a:pt x="17788" y="17432"/>
                    </a:cubicBezTo>
                    <a:close/>
                    <a:moveTo>
                      <a:pt x="16764" y="18872"/>
                    </a:moveTo>
                    <a:cubicBezTo>
                      <a:pt x="16740" y="18908"/>
                      <a:pt x="16717" y="18932"/>
                      <a:pt x="16705" y="18968"/>
                    </a:cubicBezTo>
                    <a:cubicBezTo>
                      <a:pt x="16586" y="19182"/>
                      <a:pt x="16467" y="19396"/>
                      <a:pt x="16347" y="19611"/>
                    </a:cubicBezTo>
                    <a:cubicBezTo>
                      <a:pt x="16288" y="19718"/>
                      <a:pt x="16252" y="19837"/>
                      <a:pt x="16252" y="19968"/>
                    </a:cubicBezTo>
                    <a:lnTo>
                      <a:pt x="16252" y="29362"/>
                    </a:lnTo>
                    <a:lnTo>
                      <a:pt x="16252" y="29564"/>
                    </a:lnTo>
                    <a:cubicBezTo>
                      <a:pt x="16455" y="29505"/>
                      <a:pt x="16633" y="29409"/>
                      <a:pt x="16788" y="29290"/>
                    </a:cubicBezTo>
                    <a:lnTo>
                      <a:pt x="16788" y="18884"/>
                    </a:lnTo>
                    <a:lnTo>
                      <a:pt x="16764" y="18872"/>
                    </a:lnTo>
                    <a:close/>
                    <a:moveTo>
                      <a:pt x="15764" y="20813"/>
                    </a:moveTo>
                    <a:cubicBezTo>
                      <a:pt x="15740" y="20825"/>
                      <a:pt x="15728" y="20837"/>
                      <a:pt x="15716" y="20849"/>
                    </a:cubicBezTo>
                    <a:cubicBezTo>
                      <a:pt x="15574" y="21135"/>
                      <a:pt x="15431" y="21420"/>
                      <a:pt x="15300" y="21706"/>
                    </a:cubicBezTo>
                    <a:cubicBezTo>
                      <a:pt x="15276" y="21754"/>
                      <a:pt x="15252" y="21813"/>
                      <a:pt x="15252" y="21873"/>
                    </a:cubicBezTo>
                    <a:cubicBezTo>
                      <a:pt x="15252" y="21932"/>
                      <a:pt x="15252" y="21992"/>
                      <a:pt x="15252" y="22051"/>
                    </a:cubicBezTo>
                    <a:lnTo>
                      <a:pt x="15252" y="29850"/>
                    </a:lnTo>
                    <a:lnTo>
                      <a:pt x="15252" y="30028"/>
                    </a:lnTo>
                    <a:cubicBezTo>
                      <a:pt x="15252" y="30064"/>
                      <a:pt x="15264" y="30100"/>
                      <a:pt x="15276" y="30136"/>
                    </a:cubicBezTo>
                    <a:cubicBezTo>
                      <a:pt x="15443" y="30052"/>
                      <a:pt x="15609" y="29969"/>
                      <a:pt x="15764" y="29862"/>
                    </a:cubicBezTo>
                    <a:cubicBezTo>
                      <a:pt x="15788" y="29695"/>
                      <a:pt x="15812" y="21444"/>
                      <a:pt x="15788" y="20896"/>
                    </a:cubicBezTo>
                    <a:cubicBezTo>
                      <a:pt x="15776" y="20861"/>
                      <a:pt x="15776" y="20837"/>
                      <a:pt x="15764" y="20813"/>
                    </a:cubicBezTo>
                    <a:close/>
                    <a:moveTo>
                      <a:pt x="14740" y="22778"/>
                    </a:moveTo>
                    <a:cubicBezTo>
                      <a:pt x="14716" y="22813"/>
                      <a:pt x="14692" y="22861"/>
                      <a:pt x="14669" y="22897"/>
                    </a:cubicBezTo>
                    <a:cubicBezTo>
                      <a:pt x="14562" y="23075"/>
                      <a:pt x="14466" y="23254"/>
                      <a:pt x="14359" y="23421"/>
                    </a:cubicBezTo>
                    <a:cubicBezTo>
                      <a:pt x="14276" y="23551"/>
                      <a:pt x="14228" y="23694"/>
                      <a:pt x="14228" y="23849"/>
                    </a:cubicBezTo>
                    <a:lnTo>
                      <a:pt x="14228" y="30457"/>
                    </a:lnTo>
                    <a:lnTo>
                      <a:pt x="14228" y="30612"/>
                    </a:lnTo>
                    <a:cubicBezTo>
                      <a:pt x="14228" y="30660"/>
                      <a:pt x="14228" y="30683"/>
                      <a:pt x="14276" y="30695"/>
                    </a:cubicBezTo>
                    <a:lnTo>
                      <a:pt x="14764" y="30433"/>
                    </a:lnTo>
                    <a:lnTo>
                      <a:pt x="14776" y="22789"/>
                    </a:lnTo>
                    <a:cubicBezTo>
                      <a:pt x="14776" y="22789"/>
                      <a:pt x="14764" y="22778"/>
                      <a:pt x="14764" y="22778"/>
                    </a:cubicBezTo>
                    <a:close/>
                    <a:moveTo>
                      <a:pt x="13716" y="24361"/>
                    </a:moveTo>
                    <a:cubicBezTo>
                      <a:pt x="13692" y="24385"/>
                      <a:pt x="13680" y="24409"/>
                      <a:pt x="13657" y="24433"/>
                    </a:cubicBezTo>
                    <a:cubicBezTo>
                      <a:pt x="13538" y="24564"/>
                      <a:pt x="13430" y="24706"/>
                      <a:pt x="13311" y="24837"/>
                    </a:cubicBezTo>
                    <a:cubicBezTo>
                      <a:pt x="13240" y="24897"/>
                      <a:pt x="13216" y="24980"/>
                      <a:pt x="13216" y="25064"/>
                    </a:cubicBezTo>
                    <a:lnTo>
                      <a:pt x="13216" y="25183"/>
                    </a:lnTo>
                    <a:lnTo>
                      <a:pt x="13216" y="31017"/>
                    </a:lnTo>
                    <a:lnTo>
                      <a:pt x="13216" y="31171"/>
                    </a:lnTo>
                    <a:cubicBezTo>
                      <a:pt x="13228" y="31207"/>
                      <a:pt x="13240" y="31243"/>
                      <a:pt x="13252" y="31279"/>
                    </a:cubicBezTo>
                    <a:lnTo>
                      <a:pt x="13752" y="30993"/>
                    </a:lnTo>
                    <a:cubicBezTo>
                      <a:pt x="13752" y="28778"/>
                      <a:pt x="13752" y="26588"/>
                      <a:pt x="13752" y="24397"/>
                    </a:cubicBezTo>
                    <a:cubicBezTo>
                      <a:pt x="13752" y="24385"/>
                      <a:pt x="13740" y="24385"/>
                      <a:pt x="13716" y="24361"/>
                    </a:cubicBezTo>
                    <a:close/>
                    <a:moveTo>
                      <a:pt x="12728" y="25421"/>
                    </a:moveTo>
                    <a:cubicBezTo>
                      <a:pt x="12549" y="25528"/>
                      <a:pt x="12395" y="25671"/>
                      <a:pt x="12216" y="25790"/>
                    </a:cubicBezTo>
                    <a:lnTo>
                      <a:pt x="12216" y="31755"/>
                    </a:lnTo>
                    <a:cubicBezTo>
                      <a:pt x="12216" y="31767"/>
                      <a:pt x="12216" y="31791"/>
                      <a:pt x="12228" y="31802"/>
                    </a:cubicBezTo>
                    <a:cubicBezTo>
                      <a:pt x="12418" y="31743"/>
                      <a:pt x="12585" y="31648"/>
                      <a:pt x="12752" y="31529"/>
                    </a:cubicBezTo>
                    <a:lnTo>
                      <a:pt x="12752" y="25468"/>
                    </a:lnTo>
                    <a:cubicBezTo>
                      <a:pt x="12752" y="25456"/>
                      <a:pt x="12740" y="25445"/>
                      <a:pt x="12728" y="25421"/>
                    </a:cubicBezTo>
                    <a:close/>
                    <a:moveTo>
                      <a:pt x="11692" y="26088"/>
                    </a:moveTo>
                    <a:lnTo>
                      <a:pt x="11192" y="26302"/>
                    </a:lnTo>
                    <a:lnTo>
                      <a:pt x="11192" y="26504"/>
                    </a:lnTo>
                    <a:lnTo>
                      <a:pt x="11192" y="32279"/>
                    </a:lnTo>
                    <a:cubicBezTo>
                      <a:pt x="11192" y="32314"/>
                      <a:pt x="11192" y="32350"/>
                      <a:pt x="11252" y="32374"/>
                    </a:cubicBezTo>
                    <a:cubicBezTo>
                      <a:pt x="11394" y="32279"/>
                      <a:pt x="11573" y="32207"/>
                      <a:pt x="11740" y="32088"/>
                    </a:cubicBezTo>
                    <a:lnTo>
                      <a:pt x="11740" y="26314"/>
                    </a:lnTo>
                    <a:lnTo>
                      <a:pt x="11740" y="26183"/>
                    </a:lnTo>
                    <a:cubicBezTo>
                      <a:pt x="11740" y="26135"/>
                      <a:pt x="11740" y="26111"/>
                      <a:pt x="11692" y="26088"/>
                    </a:cubicBezTo>
                    <a:close/>
                    <a:moveTo>
                      <a:pt x="10716" y="26409"/>
                    </a:moveTo>
                    <a:cubicBezTo>
                      <a:pt x="10537" y="26409"/>
                      <a:pt x="10382" y="26421"/>
                      <a:pt x="10216" y="26445"/>
                    </a:cubicBezTo>
                    <a:cubicBezTo>
                      <a:pt x="10180" y="26635"/>
                      <a:pt x="10180" y="32755"/>
                      <a:pt x="10204" y="32922"/>
                    </a:cubicBezTo>
                    <a:cubicBezTo>
                      <a:pt x="10394" y="32862"/>
                      <a:pt x="10573" y="32767"/>
                      <a:pt x="10728" y="32636"/>
                    </a:cubicBezTo>
                    <a:lnTo>
                      <a:pt x="10728" y="26492"/>
                    </a:lnTo>
                    <a:cubicBezTo>
                      <a:pt x="10728" y="26469"/>
                      <a:pt x="10716" y="26433"/>
                      <a:pt x="10716" y="26409"/>
                    </a:cubicBezTo>
                    <a:close/>
                    <a:moveTo>
                      <a:pt x="9192" y="26290"/>
                    </a:moveTo>
                    <a:cubicBezTo>
                      <a:pt x="9168" y="26373"/>
                      <a:pt x="9156" y="26457"/>
                      <a:pt x="9168" y="26528"/>
                    </a:cubicBezTo>
                    <a:lnTo>
                      <a:pt x="9168" y="33267"/>
                    </a:lnTo>
                    <a:lnTo>
                      <a:pt x="9168" y="33398"/>
                    </a:lnTo>
                    <a:cubicBezTo>
                      <a:pt x="9168" y="33446"/>
                      <a:pt x="9156" y="33469"/>
                      <a:pt x="9204" y="33493"/>
                    </a:cubicBezTo>
                    <a:cubicBezTo>
                      <a:pt x="9382" y="33422"/>
                      <a:pt x="9549" y="33326"/>
                      <a:pt x="9716" y="33231"/>
                    </a:cubicBezTo>
                    <a:lnTo>
                      <a:pt x="9716" y="32969"/>
                    </a:lnTo>
                    <a:lnTo>
                      <a:pt x="9716" y="26647"/>
                    </a:lnTo>
                    <a:lnTo>
                      <a:pt x="9716" y="26516"/>
                    </a:lnTo>
                    <a:cubicBezTo>
                      <a:pt x="9716" y="26469"/>
                      <a:pt x="9704" y="26421"/>
                      <a:pt x="9692" y="26373"/>
                    </a:cubicBezTo>
                    <a:cubicBezTo>
                      <a:pt x="9525" y="26326"/>
                      <a:pt x="9358" y="26302"/>
                      <a:pt x="9192" y="26290"/>
                    </a:cubicBezTo>
                    <a:close/>
                    <a:moveTo>
                      <a:pt x="8180" y="26099"/>
                    </a:moveTo>
                    <a:cubicBezTo>
                      <a:pt x="8168" y="26183"/>
                      <a:pt x="8156" y="26278"/>
                      <a:pt x="8168" y="26361"/>
                    </a:cubicBezTo>
                    <a:lnTo>
                      <a:pt x="8168" y="33803"/>
                    </a:lnTo>
                    <a:lnTo>
                      <a:pt x="8168" y="33958"/>
                    </a:lnTo>
                    <a:cubicBezTo>
                      <a:pt x="8168" y="34017"/>
                      <a:pt x="8156" y="34029"/>
                      <a:pt x="8204" y="34053"/>
                    </a:cubicBezTo>
                    <a:cubicBezTo>
                      <a:pt x="8382" y="33969"/>
                      <a:pt x="8537" y="33874"/>
                      <a:pt x="8704" y="33779"/>
                    </a:cubicBezTo>
                    <a:lnTo>
                      <a:pt x="8704" y="33517"/>
                    </a:lnTo>
                    <a:lnTo>
                      <a:pt x="8704" y="26469"/>
                    </a:lnTo>
                    <a:lnTo>
                      <a:pt x="8704" y="26314"/>
                    </a:lnTo>
                    <a:cubicBezTo>
                      <a:pt x="8692" y="26266"/>
                      <a:pt x="8692" y="26230"/>
                      <a:pt x="8680" y="26183"/>
                    </a:cubicBezTo>
                    <a:cubicBezTo>
                      <a:pt x="8525" y="26135"/>
                      <a:pt x="8358" y="26111"/>
                      <a:pt x="8180" y="26099"/>
                    </a:cubicBezTo>
                    <a:close/>
                    <a:moveTo>
                      <a:pt x="7656" y="26076"/>
                    </a:moveTo>
                    <a:cubicBezTo>
                      <a:pt x="7501" y="26076"/>
                      <a:pt x="7358" y="26088"/>
                      <a:pt x="7215" y="26099"/>
                    </a:cubicBezTo>
                    <a:cubicBezTo>
                      <a:pt x="7192" y="26099"/>
                      <a:pt x="7180" y="26123"/>
                      <a:pt x="7156" y="26135"/>
                    </a:cubicBezTo>
                    <a:lnTo>
                      <a:pt x="7156" y="26278"/>
                    </a:lnTo>
                    <a:lnTo>
                      <a:pt x="7156" y="34589"/>
                    </a:lnTo>
                    <a:cubicBezTo>
                      <a:pt x="7144" y="34600"/>
                      <a:pt x="7144" y="34600"/>
                      <a:pt x="7156" y="34612"/>
                    </a:cubicBezTo>
                    <a:lnTo>
                      <a:pt x="7168" y="34612"/>
                    </a:lnTo>
                    <a:cubicBezTo>
                      <a:pt x="7358" y="34553"/>
                      <a:pt x="7525" y="34458"/>
                      <a:pt x="7680" y="34327"/>
                    </a:cubicBezTo>
                    <a:lnTo>
                      <a:pt x="7680" y="26159"/>
                    </a:lnTo>
                    <a:cubicBezTo>
                      <a:pt x="7680" y="26135"/>
                      <a:pt x="7668" y="26099"/>
                      <a:pt x="7656" y="26076"/>
                    </a:cubicBezTo>
                    <a:close/>
                    <a:moveTo>
                      <a:pt x="6656" y="26195"/>
                    </a:moveTo>
                    <a:lnTo>
                      <a:pt x="6144" y="26338"/>
                    </a:lnTo>
                    <a:cubicBezTo>
                      <a:pt x="6132" y="26445"/>
                      <a:pt x="6132" y="26528"/>
                      <a:pt x="6132" y="26611"/>
                    </a:cubicBezTo>
                    <a:lnTo>
                      <a:pt x="6132" y="34898"/>
                    </a:lnTo>
                    <a:lnTo>
                      <a:pt x="6132" y="35077"/>
                    </a:lnTo>
                    <a:cubicBezTo>
                      <a:pt x="6132" y="35112"/>
                      <a:pt x="6132" y="35148"/>
                      <a:pt x="6180" y="35172"/>
                    </a:cubicBezTo>
                    <a:cubicBezTo>
                      <a:pt x="6275" y="35136"/>
                      <a:pt x="6370" y="35089"/>
                      <a:pt x="6465" y="35029"/>
                    </a:cubicBezTo>
                    <a:cubicBezTo>
                      <a:pt x="6715" y="34886"/>
                      <a:pt x="6691" y="34946"/>
                      <a:pt x="6691" y="34648"/>
                    </a:cubicBezTo>
                    <a:lnTo>
                      <a:pt x="6691" y="26469"/>
                    </a:lnTo>
                    <a:cubicBezTo>
                      <a:pt x="6691" y="26409"/>
                      <a:pt x="6691" y="26361"/>
                      <a:pt x="6691" y="26314"/>
                    </a:cubicBezTo>
                    <a:cubicBezTo>
                      <a:pt x="6680" y="26266"/>
                      <a:pt x="6668" y="26230"/>
                      <a:pt x="6656" y="26195"/>
                    </a:cubicBezTo>
                    <a:close/>
                    <a:moveTo>
                      <a:pt x="5656" y="26564"/>
                    </a:moveTo>
                    <a:cubicBezTo>
                      <a:pt x="5465" y="26611"/>
                      <a:pt x="5287" y="26683"/>
                      <a:pt x="5132" y="26802"/>
                    </a:cubicBezTo>
                    <a:lnTo>
                      <a:pt x="5132" y="35767"/>
                    </a:lnTo>
                    <a:cubicBezTo>
                      <a:pt x="5310" y="35684"/>
                      <a:pt x="5477" y="35589"/>
                      <a:pt x="5656" y="35493"/>
                    </a:cubicBezTo>
                    <a:lnTo>
                      <a:pt x="5656" y="26564"/>
                    </a:lnTo>
                    <a:close/>
                    <a:moveTo>
                      <a:pt x="4632" y="27052"/>
                    </a:moveTo>
                    <a:cubicBezTo>
                      <a:pt x="4525" y="27100"/>
                      <a:pt x="4429" y="27147"/>
                      <a:pt x="4334" y="27219"/>
                    </a:cubicBezTo>
                    <a:lnTo>
                      <a:pt x="4334" y="27231"/>
                    </a:lnTo>
                    <a:cubicBezTo>
                      <a:pt x="4072" y="27409"/>
                      <a:pt x="4108" y="27350"/>
                      <a:pt x="4108" y="27647"/>
                    </a:cubicBezTo>
                    <a:lnTo>
                      <a:pt x="4108" y="36065"/>
                    </a:lnTo>
                    <a:lnTo>
                      <a:pt x="4108" y="36232"/>
                    </a:lnTo>
                    <a:cubicBezTo>
                      <a:pt x="4108" y="36267"/>
                      <a:pt x="4120" y="36291"/>
                      <a:pt x="4132" y="36327"/>
                    </a:cubicBezTo>
                    <a:cubicBezTo>
                      <a:pt x="4310" y="36232"/>
                      <a:pt x="4477" y="36148"/>
                      <a:pt x="4644" y="36029"/>
                    </a:cubicBezTo>
                    <a:lnTo>
                      <a:pt x="4644" y="27195"/>
                    </a:lnTo>
                    <a:cubicBezTo>
                      <a:pt x="4644" y="27159"/>
                      <a:pt x="4644" y="27111"/>
                      <a:pt x="4632" y="27052"/>
                    </a:cubicBezTo>
                    <a:close/>
                    <a:moveTo>
                      <a:pt x="3620" y="27766"/>
                    </a:moveTo>
                    <a:cubicBezTo>
                      <a:pt x="3429" y="27885"/>
                      <a:pt x="3251" y="28040"/>
                      <a:pt x="3108" y="28207"/>
                    </a:cubicBezTo>
                    <a:lnTo>
                      <a:pt x="3108" y="36839"/>
                    </a:lnTo>
                    <a:cubicBezTo>
                      <a:pt x="3108" y="36839"/>
                      <a:pt x="3108" y="36851"/>
                      <a:pt x="3108" y="36851"/>
                    </a:cubicBezTo>
                    <a:cubicBezTo>
                      <a:pt x="3108" y="36851"/>
                      <a:pt x="3120" y="36851"/>
                      <a:pt x="3132" y="36863"/>
                    </a:cubicBezTo>
                    <a:cubicBezTo>
                      <a:pt x="3310" y="36791"/>
                      <a:pt x="3477" y="36696"/>
                      <a:pt x="3632" y="36589"/>
                    </a:cubicBezTo>
                    <a:lnTo>
                      <a:pt x="3632" y="36434"/>
                    </a:lnTo>
                    <a:lnTo>
                      <a:pt x="3632" y="27802"/>
                    </a:lnTo>
                    <a:cubicBezTo>
                      <a:pt x="3632" y="27790"/>
                      <a:pt x="3632" y="27790"/>
                      <a:pt x="3632" y="27778"/>
                    </a:cubicBezTo>
                    <a:cubicBezTo>
                      <a:pt x="3632" y="27778"/>
                      <a:pt x="3620" y="27778"/>
                      <a:pt x="3620" y="27766"/>
                    </a:cubicBezTo>
                    <a:close/>
                    <a:moveTo>
                      <a:pt x="2596" y="28707"/>
                    </a:moveTo>
                    <a:cubicBezTo>
                      <a:pt x="2560" y="28743"/>
                      <a:pt x="2524" y="28766"/>
                      <a:pt x="2500" y="28802"/>
                    </a:cubicBezTo>
                    <a:cubicBezTo>
                      <a:pt x="2393" y="28921"/>
                      <a:pt x="2286" y="29052"/>
                      <a:pt x="2167" y="29171"/>
                    </a:cubicBezTo>
                    <a:cubicBezTo>
                      <a:pt x="2096" y="29243"/>
                      <a:pt x="2060" y="29350"/>
                      <a:pt x="2072" y="29445"/>
                    </a:cubicBezTo>
                    <a:cubicBezTo>
                      <a:pt x="2084" y="29481"/>
                      <a:pt x="2084" y="29505"/>
                      <a:pt x="2072" y="29540"/>
                    </a:cubicBezTo>
                    <a:lnTo>
                      <a:pt x="2072" y="37184"/>
                    </a:lnTo>
                    <a:lnTo>
                      <a:pt x="2072" y="37339"/>
                    </a:lnTo>
                    <a:cubicBezTo>
                      <a:pt x="2084" y="37375"/>
                      <a:pt x="2096" y="37410"/>
                      <a:pt x="2108" y="37446"/>
                    </a:cubicBezTo>
                    <a:lnTo>
                      <a:pt x="2620" y="37160"/>
                    </a:lnTo>
                    <a:lnTo>
                      <a:pt x="2620" y="36875"/>
                    </a:lnTo>
                    <a:lnTo>
                      <a:pt x="2620" y="28993"/>
                    </a:lnTo>
                    <a:lnTo>
                      <a:pt x="2620" y="28790"/>
                    </a:lnTo>
                    <a:cubicBezTo>
                      <a:pt x="2608" y="28766"/>
                      <a:pt x="2608" y="28731"/>
                      <a:pt x="2596" y="28707"/>
                    </a:cubicBezTo>
                    <a:close/>
                    <a:moveTo>
                      <a:pt x="1572" y="30005"/>
                    </a:moveTo>
                    <a:cubicBezTo>
                      <a:pt x="1548" y="30028"/>
                      <a:pt x="1524" y="30064"/>
                      <a:pt x="1500" y="30088"/>
                    </a:cubicBezTo>
                    <a:cubicBezTo>
                      <a:pt x="1393" y="30267"/>
                      <a:pt x="1298" y="30445"/>
                      <a:pt x="1179" y="30612"/>
                    </a:cubicBezTo>
                    <a:cubicBezTo>
                      <a:pt x="1107" y="30743"/>
                      <a:pt x="1060" y="30898"/>
                      <a:pt x="1072" y="31041"/>
                    </a:cubicBezTo>
                    <a:lnTo>
                      <a:pt x="1072" y="37756"/>
                    </a:lnTo>
                    <a:lnTo>
                      <a:pt x="1072" y="37887"/>
                    </a:lnTo>
                    <a:cubicBezTo>
                      <a:pt x="1072" y="37934"/>
                      <a:pt x="1084" y="37946"/>
                      <a:pt x="1084" y="38006"/>
                    </a:cubicBezTo>
                    <a:cubicBezTo>
                      <a:pt x="1262" y="37910"/>
                      <a:pt x="1441" y="37815"/>
                      <a:pt x="1608" y="37708"/>
                    </a:cubicBezTo>
                    <a:lnTo>
                      <a:pt x="1619" y="37482"/>
                    </a:lnTo>
                    <a:lnTo>
                      <a:pt x="1619" y="30064"/>
                    </a:lnTo>
                    <a:cubicBezTo>
                      <a:pt x="1619" y="30040"/>
                      <a:pt x="1619" y="30005"/>
                      <a:pt x="1572" y="30005"/>
                    </a:cubicBezTo>
                    <a:close/>
                    <a:moveTo>
                      <a:pt x="572" y="31945"/>
                    </a:moveTo>
                    <a:cubicBezTo>
                      <a:pt x="548" y="31957"/>
                      <a:pt x="524" y="31993"/>
                      <a:pt x="524" y="32029"/>
                    </a:cubicBezTo>
                    <a:cubicBezTo>
                      <a:pt x="429" y="32326"/>
                      <a:pt x="322" y="32624"/>
                      <a:pt x="250" y="32922"/>
                    </a:cubicBezTo>
                    <a:cubicBezTo>
                      <a:pt x="179" y="33184"/>
                      <a:pt x="143" y="33457"/>
                      <a:pt x="84" y="33731"/>
                    </a:cubicBezTo>
                    <a:cubicBezTo>
                      <a:pt x="72" y="33803"/>
                      <a:pt x="72" y="33862"/>
                      <a:pt x="0" y="33886"/>
                    </a:cubicBezTo>
                    <a:lnTo>
                      <a:pt x="0" y="38601"/>
                    </a:lnTo>
                    <a:cubicBezTo>
                      <a:pt x="203" y="38506"/>
                      <a:pt x="393" y="38399"/>
                      <a:pt x="572" y="38279"/>
                    </a:cubicBezTo>
                    <a:cubicBezTo>
                      <a:pt x="607" y="38029"/>
                      <a:pt x="595" y="32100"/>
                      <a:pt x="572" y="3194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60" name="Google Shape;760;p21"/>
          <p:cNvGrpSpPr/>
          <p:nvPr/>
        </p:nvGrpSpPr>
        <p:grpSpPr>
          <a:xfrm>
            <a:off x="4027831" y="1919726"/>
            <a:ext cx="2044507" cy="866399"/>
            <a:chOff x="4067318" y="1919726"/>
            <a:chExt cx="2044507" cy="866399"/>
          </a:xfrm>
        </p:grpSpPr>
        <p:sp>
          <p:nvSpPr>
            <p:cNvPr id="761" name="Google Shape;761;p21"/>
            <p:cNvSpPr txBox="1"/>
            <p:nvPr/>
          </p:nvSpPr>
          <p:spPr>
            <a:xfrm>
              <a:off x="4067325" y="2233525"/>
              <a:ext cx="2044500" cy="5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Roboto"/>
                  <a:ea typeface="Roboto"/>
                  <a:cs typeface="Roboto"/>
                  <a:sym typeface="Roboto"/>
                </a:rPr>
                <a:t>     Front-end using React  </a:t>
              </a:r>
              <a:endParaRPr sz="1200">
                <a:solidFill>
                  <a:srgbClr val="000000"/>
                </a:solidFill>
                <a:latin typeface="Roboto"/>
                <a:ea typeface="Roboto"/>
                <a:cs typeface="Roboto"/>
                <a:sym typeface="Roboto"/>
              </a:endParaRPr>
            </a:p>
          </p:txBody>
        </p:sp>
        <p:sp>
          <p:nvSpPr>
            <p:cNvPr id="762" name="Google Shape;762;p21"/>
            <p:cNvSpPr txBox="1"/>
            <p:nvPr/>
          </p:nvSpPr>
          <p:spPr>
            <a:xfrm>
              <a:off x="4067318" y="1919726"/>
              <a:ext cx="2044500" cy="31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2"/>
                  </a:solidFill>
                  <a:latin typeface="Fira Sans Extra Condensed SemiBold"/>
                  <a:ea typeface="Fira Sans Extra Condensed SemiBold"/>
                  <a:cs typeface="Fira Sans Extra Condensed SemiBold"/>
                  <a:sym typeface="Fira Sans Extra Condensed SemiBold"/>
                </a:rPr>
                <a:t>Ishika Jain</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763" name="Google Shape;763;p21"/>
          <p:cNvGrpSpPr/>
          <p:nvPr/>
        </p:nvGrpSpPr>
        <p:grpSpPr>
          <a:xfrm>
            <a:off x="6519405" y="1919726"/>
            <a:ext cx="2270395" cy="866399"/>
            <a:chOff x="6519405" y="1919726"/>
            <a:chExt cx="2270395" cy="866399"/>
          </a:xfrm>
        </p:grpSpPr>
        <p:sp>
          <p:nvSpPr>
            <p:cNvPr id="764" name="Google Shape;764;p21"/>
            <p:cNvSpPr txBox="1"/>
            <p:nvPr/>
          </p:nvSpPr>
          <p:spPr>
            <a:xfrm>
              <a:off x="6745300" y="2233525"/>
              <a:ext cx="2044500" cy="5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Roboto"/>
                  <a:ea typeface="Roboto"/>
                  <a:cs typeface="Roboto"/>
                  <a:sym typeface="Roboto"/>
                </a:rPr>
                <a:t>Database Management          using Firebase</a:t>
              </a:r>
              <a:endParaRPr sz="1200">
                <a:solidFill>
                  <a:srgbClr val="000000"/>
                </a:solidFill>
                <a:latin typeface="Roboto"/>
                <a:ea typeface="Roboto"/>
                <a:cs typeface="Roboto"/>
                <a:sym typeface="Roboto"/>
              </a:endParaRPr>
            </a:p>
          </p:txBody>
        </p:sp>
        <p:sp>
          <p:nvSpPr>
            <p:cNvPr id="765" name="Google Shape;765;p21"/>
            <p:cNvSpPr txBox="1"/>
            <p:nvPr/>
          </p:nvSpPr>
          <p:spPr>
            <a:xfrm>
              <a:off x="6519405" y="1919726"/>
              <a:ext cx="2044500" cy="31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2"/>
                  </a:solidFill>
                  <a:latin typeface="Fira Sans Extra Condensed SemiBold"/>
                  <a:ea typeface="Fira Sans Extra Condensed SemiBold"/>
                  <a:cs typeface="Fira Sans Extra Condensed SemiBold"/>
                  <a:sym typeface="Fira Sans Extra Condensed SemiBold"/>
                </a:rPr>
                <a:t>Janvi Kumari</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766" name="Google Shape;766;p21"/>
          <p:cNvGrpSpPr/>
          <p:nvPr/>
        </p:nvGrpSpPr>
        <p:grpSpPr>
          <a:xfrm>
            <a:off x="5376405" y="3891992"/>
            <a:ext cx="2044500" cy="866458"/>
            <a:chOff x="6519405" y="3853342"/>
            <a:chExt cx="2044500" cy="866458"/>
          </a:xfrm>
        </p:grpSpPr>
        <p:sp>
          <p:nvSpPr>
            <p:cNvPr id="767" name="Google Shape;767;p21"/>
            <p:cNvSpPr txBox="1"/>
            <p:nvPr/>
          </p:nvSpPr>
          <p:spPr>
            <a:xfrm>
              <a:off x="6519405" y="4167200"/>
              <a:ext cx="2044500" cy="55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latin typeface="Roboto"/>
                  <a:ea typeface="Roboto"/>
                  <a:cs typeface="Roboto"/>
                  <a:sym typeface="Roboto"/>
                </a:rPr>
                <a:t>Backend </a:t>
              </a:r>
              <a:r>
                <a:rPr lang="en-GB" sz="1200">
                  <a:latin typeface="Roboto"/>
                  <a:ea typeface="Roboto"/>
                  <a:cs typeface="Roboto"/>
                  <a:sym typeface="Roboto"/>
                </a:rPr>
                <a:t>using</a:t>
              </a:r>
              <a:r>
                <a:rPr lang="en-GB" sz="1200">
                  <a:latin typeface="Roboto"/>
                  <a:ea typeface="Roboto"/>
                  <a:cs typeface="Roboto"/>
                  <a:sym typeface="Roboto"/>
                </a:rPr>
                <a:t> python and flask</a:t>
              </a:r>
              <a:endParaRPr sz="1200">
                <a:solidFill>
                  <a:srgbClr val="000000"/>
                </a:solidFill>
                <a:latin typeface="Roboto"/>
                <a:ea typeface="Roboto"/>
                <a:cs typeface="Roboto"/>
                <a:sym typeface="Roboto"/>
              </a:endParaRPr>
            </a:p>
          </p:txBody>
        </p:sp>
        <p:sp>
          <p:nvSpPr>
            <p:cNvPr id="768" name="Google Shape;768;p21"/>
            <p:cNvSpPr txBox="1"/>
            <p:nvPr/>
          </p:nvSpPr>
          <p:spPr>
            <a:xfrm>
              <a:off x="6519405" y="3853342"/>
              <a:ext cx="2044500" cy="31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2"/>
                  </a:solidFill>
                  <a:latin typeface="Fira Sans Extra Condensed SemiBold"/>
                  <a:ea typeface="Fira Sans Extra Condensed SemiBold"/>
                  <a:cs typeface="Fira Sans Extra Condensed SemiBold"/>
                  <a:sym typeface="Fira Sans Extra Condensed SemiBold"/>
                </a:rPr>
                <a:t>Dheeraj Gajula</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Migration Process Infographics by Slidesgo">
  <a:themeElements>
    <a:clrScheme name="Simple Light">
      <a:dk1>
        <a:srgbClr val="000000"/>
      </a:dk1>
      <a:lt1>
        <a:srgbClr val="FFFFFF"/>
      </a:lt1>
      <a:dk2>
        <a:srgbClr val="DDDDDD"/>
      </a:dk2>
      <a:lt2>
        <a:srgbClr val="293E8D"/>
      </a:lt2>
      <a:accent1>
        <a:srgbClr val="4335AF"/>
      </a:accent1>
      <a:accent2>
        <a:srgbClr val="9659F4"/>
      </a:accent2>
      <a:accent3>
        <a:srgbClr val="5CCFFB"/>
      </a:accent3>
      <a:accent4>
        <a:srgbClr val="A0FDF1"/>
      </a:accent4>
      <a:accent5>
        <a:srgbClr val="FCCAF5"/>
      </a:accent5>
      <a:accent6>
        <a:srgbClr val="FA72DC"/>
      </a:accent6>
      <a:hlink>
        <a:srgbClr val="21347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