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fd1dfeb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fd1dfeb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fd1dfeb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fd1dfeb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fd1dfeb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fd1dfeb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fd1dfeb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fd1dfeb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fd1dfeb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fd1dfeb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fd1dfeb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fd1dfeb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fd1dfe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fd1dfe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fd1dfeb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fd1dfe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fd1dfe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fd1dfe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fd1dfeb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fd1dfe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fd1dfeb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fd1dfeb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fd1dfeb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fd1dfeb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fd1dfeb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fd1dfeb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fd1dfeb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fd1dfeb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postal_codes_of_Canada:_M" TargetMode="External"/><Relationship Id="rId4" Type="http://schemas.openxmlformats.org/officeDocument/2006/relationships/hyperlink" Target="https://cocl.us/Geospatial_data" TargetMode="External"/><Relationship Id="rId5" Type="http://schemas.openxmlformats.org/officeDocument/2006/relationships/hyperlink" Target="https://cocl.us/new_york_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70300" y="1598652"/>
            <a:ext cx="8222100" cy="15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BATTLE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AFTER CLUSTERING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750"/>
            <a:ext cx="9143999" cy="31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3725550" y="4422375"/>
            <a:ext cx="2210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MANHATTAN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7748825" y="510325"/>
            <a:ext cx="13953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MAP OF DOWNTOWN TORONTO AFTER CLUSTERING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488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8526" cy="51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7708525" y="510325"/>
            <a:ext cx="14355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MAP OF MANHATTAN AFTER CLUSTERING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&amp; RECOMMENDATIONS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Historical place in Downtown Toronto &amp; Monument in Manhattan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Airport facility, Harbor, Sculpture garden and Boat or ferry services in Downtown Toronto &amp; Nightlife, Climbing gym and Museums in Manhattan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Downtown Toronto Neighborhoods recommended to visit first. The tourists have easy travelling access due to the Airport facility.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The Downtown Toronto and Manhattan neighborhoods have more like similar venues.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Every place is unique in its own way, so that argument is present in both neighborhoods. 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The dissimilarity exists in terms of some different venues and facilities but not on a larger extent.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Explore similarities and dissimilarities between the cities of Toronto and New York from tourist perspective.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Exploration on the basis of food, accomodation, places to visit, etc.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Tourists can decide which place to visit on basis of their taste.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Boroughs and their corresponding Neighborhoods in Toronto, Canada taken from </a:t>
            </a:r>
            <a:r>
              <a:rPr b="1"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https://en.wikipedia.org/wiki/List_of_postal_codes_of_Canada:_M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 coordinates of every postal code in Toronto, Canada taken from </a:t>
            </a:r>
            <a:r>
              <a:rPr b="1"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https://cocl.us/Geospatial_data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containing the Boroughs and the Neighborhoods that exist in each borough along with the geographical coordinates of each neighborhood taken from </a:t>
            </a:r>
            <a:r>
              <a:rPr b="1"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https://cocl.us/new_york_dataset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Venues and nearby places related information taken from Foursquare API.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BEFORE CLUSTERING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450"/>
            <a:ext cx="9144000" cy="30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988800" y="4184300"/>
            <a:ext cx="3878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DOWNTOWN TORONTO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BEFORE CLUSTERING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2175"/>
            <a:ext cx="9144000" cy="30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614350" y="4213075"/>
            <a:ext cx="2682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MANHATTAN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45300" cy="487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7545300" y="444850"/>
            <a:ext cx="15987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MAP OF DOWNTOWN TORONTO BEFORE CLUSTERING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75"/>
            <a:ext cx="7673549" cy="51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673550" y="569950"/>
            <a:ext cx="14706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MAP OF MANHATTAN BEFORE CLUSTERING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FRAME AFTER CLUSTERING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025"/>
            <a:ext cx="9143999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558750" y="4365025"/>
            <a:ext cx="26274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DOWNTOWN TORONTO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