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ca792a0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ca792a0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ca792a0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ca792a0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ca792a01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ca792a01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ca792a01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ca792a01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ca792a01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ca792a01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ca792a01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ca792a01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ca792a01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ca792a01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ca792a01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ca792a01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ca792a01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ca792a01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1" Type="http://schemas.openxmlformats.org/officeDocument/2006/relationships/image" Target="../media/image14.png"/><Relationship Id="rId10" Type="http://schemas.openxmlformats.org/officeDocument/2006/relationships/image" Target="../media/image15.png"/><Relationship Id="rId12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