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8F623-9653-622E-C5D4-C79F48C4DF74}" v="19" dt="2025-08-03T11:52:02.673"/>
    <p1510:client id="{4F748CEF-1ED8-4D5A-8872-85B0FFC6ABC7}" v="5" dt="2025-08-03T09:36:35.872"/>
    <p1510:client id="{AF1FC37A-CA0F-C151-5B05-4B64E77995A0}" v="470" dt="2025-08-03T11:56:3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655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4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32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3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4000" b="1"/>
            </a:pPr>
            <a:r>
              <a:rPr lang="en-US" u="sng" err="1"/>
              <a:t>AutoAI</a:t>
            </a:r>
            <a:r>
              <a:rPr lang="en-US" u="sng" dirty="0"/>
              <a:t> model building in IBM </a:t>
            </a:r>
            <a:r>
              <a:rPr lang="en-US" u="sng" err="1"/>
              <a:t>Wtson</a:t>
            </a:r>
            <a:r>
              <a:rPr lang="en-US" u="sng" dirty="0"/>
              <a:t> Studio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941" y="2573545"/>
            <a:ext cx="6347714" cy="3880773"/>
          </a:xfrm>
        </p:spPr>
        <p:txBody>
          <a:bodyPr/>
          <a:lstStyle/>
          <a:p>
            <a:pPr>
              <a:defRPr sz="2400"/>
            </a:pPr>
            <a:r>
              <a:rPr dirty="0"/>
              <a:t>Building, Evaluating, and Deploying ML Models Automatically</a:t>
            </a:r>
          </a:p>
          <a:p>
            <a:pPr>
              <a:defRPr sz="2400"/>
            </a:pPr>
            <a:endParaRPr dirty="0"/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A167F-584D-994D-2C50-5AE593A84356}"/>
              </a:ext>
            </a:extLst>
          </p:cNvPr>
          <p:cNvSpPr txBox="1"/>
          <p:nvPr/>
        </p:nvSpPr>
        <p:spPr>
          <a:xfrm>
            <a:off x="3927888" y="6139996"/>
            <a:ext cx="38410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Submitted by</a:t>
            </a:r>
            <a:r>
              <a:rPr lang="en-US" dirty="0"/>
              <a:t> – Ishika Sharma</a:t>
            </a:r>
          </a:p>
          <a:p>
            <a:r>
              <a:rPr lang="en-US" b="1" dirty="0"/>
              <a:t>Submitted to</a:t>
            </a:r>
            <a:r>
              <a:rPr lang="en-US" dirty="0"/>
              <a:t> – Mr. R Devnath sir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Project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Fully automated ML</a:t>
            </a:r>
          </a:p>
          <a:p>
            <a:pPr>
              <a:defRPr sz="2400"/>
            </a:pPr>
            <a:r>
              <a:t>- No manual preprocessing or tuning</a:t>
            </a:r>
          </a:p>
          <a:p>
            <a:pPr>
              <a:defRPr sz="2400"/>
            </a:pPr>
            <a:r>
              <a:t>- Scalable &amp; Reproducible</a:t>
            </a:r>
          </a:p>
          <a:p>
            <a:pPr>
              <a:defRPr sz="2400"/>
            </a:pPr>
            <a:r>
              <a:t>- Accessible for beginners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55874"/>
            <a:ext cx="6347714" cy="4085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dirty="0"/>
              <a:t>- </a:t>
            </a:r>
            <a:r>
              <a:rPr dirty="0" err="1"/>
              <a:t>AutoAI</a:t>
            </a:r>
            <a:r>
              <a:rPr dirty="0"/>
              <a:t> helps build</a:t>
            </a:r>
            <a:r>
              <a:rPr lang="en-US" dirty="0"/>
              <a:t> the</a:t>
            </a:r>
            <a:r>
              <a:rPr dirty="0"/>
              <a:t> reliable ML models faster</a:t>
            </a:r>
          </a:p>
          <a:p>
            <a:pPr>
              <a:defRPr sz="2400"/>
            </a:pPr>
            <a:r>
              <a:rPr dirty="0"/>
              <a:t>- Saves time, ensures consistency</a:t>
            </a:r>
          </a:p>
          <a:p>
            <a:pPr>
              <a:defRPr sz="2400"/>
            </a:pPr>
            <a:r>
              <a:rPr dirty="0"/>
              <a:t>- Easy deployment and integration</a:t>
            </a:r>
          </a:p>
          <a:p>
            <a:pPr>
              <a:defRPr sz="2400"/>
            </a:pPr>
            <a:r>
              <a:rPr dirty="0"/>
              <a:t>- Ideal for data-driven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IBM Watson Studio Docs</a:t>
            </a:r>
          </a:p>
          <a:p>
            <a:pPr>
              <a:defRPr sz="2400"/>
            </a:pPr>
            <a:r>
              <a:t>- AutoAI Documentation</a:t>
            </a:r>
          </a:p>
          <a:p>
            <a:pPr>
              <a:defRPr sz="2400"/>
            </a:pPr>
            <a:r>
              <a:t>- IBM Cloud Console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F946A-BF91-F137-9E1A-572C263F6A2B}"/>
              </a:ext>
            </a:extLst>
          </p:cNvPr>
          <p:cNvSpPr txBox="1"/>
          <p:nvPr/>
        </p:nvSpPr>
        <p:spPr>
          <a:xfrm>
            <a:off x="938283" y="358253"/>
            <a:ext cx="67215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Best pipeline selected: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5F6328-B367-DA97-7710-84DA6ED8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5604" r="3207" b="4203"/>
          <a:stretch>
            <a:fillRect/>
          </a:stretch>
        </p:blipFill>
        <p:spPr>
          <a:xfrm>
            <a:off x="1213" y="974619"/>
            <a:ext cx="7080394" cy="52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7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735" y="2717367"/>
            <a:ext cx="6347714" cy="1113552"/>
          </a:xfrm>
        </p:spPr>
        <p:txBody>
          <a:bodyPr/>
          <a:lstStyle/>
          <a:p>
            <a:pPr marL="0" indent="0">
              <a:buNone/>
              <a:defRPr sz="2400"/>
            </a:pPr>
            <a:r>
              <a:rPr lang="en-US" sz="6000" dirty="0">
                <a:solidFill>
                  <a:srgbClr val="92D050"/>
                </a:solidFill>
              </a:rPr>
              <a:t>Thank</a:t>
            </a:r>
            <a:r>
              <a:rPr lang="en-US" dirty="0"/>
              <a:t> </a:t>
            </a:r>
            <a:r>
              <a:rPr lang="en-US" sz="6000" dirty="0">
                <a:solidFill>
                  <a:srgbClr val="92D050"/>
                </a:solidFill>
              </a:rPr>
              <a:t>you</a:t>
            </a:r>
            <a:endParaRPr sz="60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Introduction</a:t>
            </a:r>
            <a:r>
              <a:rPr lang="en-US" dirty="0"/>
              <a:t>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2400"/>
            </a:pPr>
            <a:r>
              <a:rPr dirty="0"/>
              <a:t>- A feature of IBM Watson Studio</a:t>
            </a:r>
          </a:p>
          <a:p>
            <a:pPr>
              <a:defRPr sz="2400"/>
            </a:pPr>
            <a:r>
              <a:rPr dirty="0"/>
              <a:t>- Automates ML tasks: preprocessing, model selection, training, evaluation</a:t>
            </a:r>
          </a:p>
          <a:p>
            <a:pPr>
              <a:defRPr sz="2400"/>
            </a:pPr>
            <a:r>
              <a:rPr dirty="0"/>
              <a:t>- Speeds up data science workflows</a:t>
            </a:r>
          </a:p>
          <a:p>
            <a:pPr>
              <a:defRPr sz="2400"/>
            </a:pPr>
            <a:r>
              <a:rPr dirty="0"/>
              <a:t>- No code or low code required</a:t>
            </a:r>
            <a:endParaRPr lang="en-US" dirty="0"/>
          </a:p>
          <a:p>
            <a:pPr>
              <a:defRPr sz="2400"/>
            </a:pPr>
            <a:r>
              <a:rPr lang="en-IN" dirty="0"/>
              <a:t>-The best pipeline is selected and deployed as a REST API endpoint</a:t>
            </a:r>
          </a:p>
          <a:p>
            <a:pPr>
              <a:defRPr sz="2400"/>
            </a:pPr>
            <a:r>
              <a:rPr lang="en-IN" dirty="0"/>
              <a:t>Python SDK and API code are provided for easy model integration and testing</a:t>
            </a:r>
            <a:endParaRPr lang="en-US" dirty="0"/>
          </a:p>
          <a:p>
            <a:pPr>
              <a:defRPr sz="2400"/>
            </a:pPr>
            <a:endParaRPr lang="en-US" dirty="0"/>
          </a:p>
          <a:p>
            <a:pPr>
              <a:defRPr sz="24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Project Overview</a:t>
            </a:r>
            <a:r>
              <a:rPr lang="en-US" dirty="0"/>
              <a:t>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dirty="0"/>
              <a:t>- Objective: Automatically build the best-performing ML model</a:t>
            </a:r>
          </a:p>
          <a:p>
            <a:pPr>
              <a:defRPr sz="2400"/>
            </a:pPr>
            <a:r>
              <a:rPr dirty="0"/>
              <a:t>- Tool: IBM Watson Studio </a:t>
            </a:r>
            <a:r>
              <a:rPr dirty="0" err="1"/>
              <a:t>AutoAI</a:t>
            </a:r>
            <a:endParaRPr/>
          </a:p>
          <a:p>
            <a:pPr>
              <a:defRPr sz="2400"/>
            </a:pPr>
            <a:r>
              <a:rPr dirty="0"/>
              <a:t>- Dataset Used: e.g., </a:t>
            </a:r>
            <a:r>
              <a:rPr lang="en-US" dirty="0"/>
              <a:t>salary_test.csv , salary_train.csv</a:t>
            </a:r>
            <a:endParaRPr dirty="0"/>
          </a:p>
          <a:p>
            <a:pPr>
              <a:defRPr sz="2400"/>
            </a:pPr>
            <a:r>
              <a:rPr dirty="0"/>
              <a:t>- Prediction Goal: </a:t>
            </a:r>
            <a:r>
              <a:rPr lang="en-US" dirty="0">
                <a:ea typeface="+mn-lt"/>
                <a:cs typeface="+mn-lt"/>
              </a:rPr>
              <a:t>to forecast an individual’s salary (typically “Yearly Salary”)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Create IBM Watson Studio project</a:t>
            </a:r>
          </a:p>
          <a:p>
            <a:pPr>
              <a:defRPr sz="2400"/>
            </a:pPr>
            <a:r>
              <a:t>2. Upload dataset</a:t>
            </a:r>
          </a:p>
          <a:p>
            <a:pPr>
              <a:defRPr sz="2400"/>
            </a:pPr>
            <a:r>
              <a:t>3. Create AutoAI experiment</a:t>
            </a:r>
          </a:p>
          <a:p>
            <a:pPr>
              <a:defRPr sz="2400"/>
            </a:pPr>
            <a:r>
              <a:t>4. Select target column</a:t>
            </a:r>
          </a:p>
          <a:p>
            <a:pPr>
              <a:defRPr sz="2400"/>
            </a:pPr>
            <a:r>
              <a:t>5. Run AutoAI pipeline</a:t>
            </a:r>
          </a:p>
          <a:p>
            <a:pPr>
              <a:defRPr sz="2400"/>
            </a:pPr>
            <a:r>
              <a:t>6. Evaluate &amp; deploy model</a:t>
            </a:r>
          </a:p>
          <a:p>
            <a:pPr>
              <a:defRPr sz="2400"/>
            </a:pPr>
            <a:r>
              <a:t>7. Test via API or Python SDK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Data Upload</a:t>
            </a:r>
            <a:r>
              <a:rPr lang="en-US" dirty="0"/>
              <a:t> -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400"/>
            </a:pPr>
            <a:r>
              <a:rPr dirty="0"/>
              <a:t>- Uploaded dataset to Watson Studio (CSV file)</a:t>
            </a:r>
            <a:endParaRPr lang="en-US" dirty="0"/>
          </a:p>
          <a:p>
            <a:pPr>
              <a:defRPr sz="2400"/>
            </a:pPr>
            <a:r>
              <a:rPr dirty="0"/>
              <a:t>- </a:t>
            </a:r>
            <a:r>
              <a:rPr b="1" u="sng" dirty="0"/>
              <a:t>Sample columns:</a:t>
            </a:r>
            <a:r>
              <a:rPr dirty="0"/>
              <a:t> </a:t>
            </a:r>
            <a:r>
              <a:rPr lang="en-US" dirty="0"/>
              <a:t>education ,expertise, industry , location, Company , certifications , age , salary.</a:t>
            </a:r>
          </a:p>
          <a:p>
            <a:pPr>
              <a:defRPr sz="2400"/>
            </a:pPr>
            <a:r>
              <a:rPr dirty="0"/>
              <a:t>- Selected </a:t>
            </a:r>
            <a:r>
              <a:rPr lang="en-US" dirty="0"/>
              <a:t>"</a:t>
            </a:r>
            <a:r>
              <a:rPr lang="en-US" b="1" u="sng" dirty="0"/>
              <a:t>salary"</a:t>
            </a:r>
            <a:r>
              <a:rPr dirty="0"/>
              <a:t> as prediction target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err="1"/>
              <a:t>AutoAI</a:t>
            </a:r>
            <a:r>
              <a:rPr u="sng" dirty="0"/>
              <a:t>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400"/>
            </a:pPr>
            <a:r>
              <a:t>- AutoAI automatically performed:</a:t>
            </a:r>
          </a:p>
          <a:p>
            <a:pPr>
              <a:defRPr sz="2400"/>
            </a:pPr>
            <a:r>
              <a:t>  - Data cleaning</a:t>
            </a:r>
          </a:p>
          <a:p>
            <a:pPr>
              <a:defRPr sz="2400"/>
            </a:pPr>
            <a:r>
              <a:t>  - Feature engineering</a:t>
            </a:r>
          </a:p>
          <a:p>
            <a:pPr>
              <a:defRPr sz="2400"/>
            </a:pPr>
            <a:r>
              <a:t>  - Model selection</a:t>
            </a:r>
          </a:p>
          <a:p>
            <a:pPr>
              <a:defRPr sz="2400"/>
            </a:pPr>
            <a:r>
              <a:t>  - Hyperparameter tuning</a:t>
            </a:r>
          </a:p>
          <a:p>
            <a:pPr>
              <a:defRPr sz="2400"/>
            </a:pPr>
            <a:r>
              <a:t>- Tested models:</a:t>
            </a:r>
          </a:p>
          <a:p>
            <a:pPr>
              <a:defRPr sz="2400"/>
            </a:pPr>
            <a:r>
              <a:t>  - Logistic Regression</a:t>
            </a:r>
          </a:p>
          <a:p>
            <a:pPr>
              <a:defRPr sz="2400"/>
            </a:pPr>
            <a:r>
              <a:t>  - XGBoost</a:t>
            </a:r>
          </a:p>
          <a:p>
            <a:pPr>
              <a:defRPr sz="2400"/>
            </a:pPr>
            <a:r>
              <a:t>  - LightGBM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Best pipeline: Pipeline_3 (LightGBM)</a:t>
            </a:r>
          </a:p>
          <a:p>
            <a:pPr>
              <a:defRPr sz="2400"/>
            </a:pPr>
            <a:r>
              <a:t>- Accuracy: 87%</a:t>
            </a:r>
          </a:p>
          <a:p>
            <a:pPr>
              <a:defRPr sz="2400"/>
            </a:pPr>
            <a:r>
              <a:t>- ROC AUC: 0.89</a:t>
            </a:r>
          </a:p>
          <a:p>
            <a:pPr>
              <a:defRPr sz="2400"/>
            </a:pPr>
            <a:r>
              <a:t>- Selected based on highest performance metric</a:t>
            </a:r>
          </a:p>
          <a:p>
            <a:pPr>
              <a:defRPr sz="2400"/>
            </a:pPr>
            <a:r>
              <a:t>- AutoAI provided full pipeline steps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Model saved &amp; deployed using Online Deployment</a:t>
            </a:r>
          </a:p>
          <a:p>
            <a:pPr>
              <a:defRPr sz="2400"/>
            </a:pPr>
            <a:r>
              <a:t>- API endpoint generated</a:t>
            </a:r>
          </a:p>
          <a:p>
            <a:pPr>
              <a:defRPr sz="2400"/>
            </a:pPr>
            <a:r>
              <a:t>- Ready to integrate into apps or scripts</a:t>
            </a:r>
          </a:p>
          <a:p>
            <a:pPr>
              <a:defRPr sz="2400"/>
            </a:pPr>
            <a:r>
              <a:t>- Deployment platform: IBM Watson Machine Learning (WML)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/>
            </a:pPr>
            <a:r>
              <a:rPr u="sng" dirty="0"/>
              <a:t>Python Code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charset="2"/>
              <a:buChar char="-"/>
              <a:defRPr sz="2400"/>
            </a:pPr>
            <a:r>
              <a:rPr dirty="0"/>
              <a:t>- </a:t>
            </a:r>
            <a:r>
              <a:rPr err="1"/>
              <a:t>AutoAI</a:t>
            </a:r>
            <a:r>
              <a:rPr dirty="0"/>
              <a:t> provided:</a:t>
            </a:r>
            <a:endParaRPr lang="en-US" b="1"/>
          </a:p>
          <a:p>
            <a:pPr>
              <a:buFont typeface="Calibri" charset="2"/>
              <a:buChar char="-"/>
              <a:defRPr sz="2400"/>
            </a:pPr>
            <a:r>
              <a:rPr dirty="0"/>
              <a:t>  -</a:t>
            </a:r>
            <a:r>
              <a:rPr lang="en-US" dirty="0"/>
              <a:t> Google </a:t>
            </a:r>
            <a:r>
              <a:rPr lang="en-US" err="1"/>
              <a:t>colab</a:t>
            </a:r>
            <a:r>
              <a:rPr lang="en-US" dirty="0"/>
              <a:t> </a:t>
            </a:r>
            <a:r>
              <a:rPr dirty="0"/>
              <a:t> Notebook</a:t>
            </a:r>
          </a:p>
          <a:p>
            <a:pPr>
              <a:buFont typeface="Calibri" charset="2"/>
              <a:buChar char="-"/>
              <a:defRPr sz="2400"/>
            </a:pPr>
            <a:r>
              <a:rPr dirty="0"/>
              <a:t>  - Python SDK code</a:t>
            </a:r>
          </a:p>
          <a:p>
            <a:pPr>
              <a:buFont typeface="Calibri" charset="2"/>
              <a:buChar char="-"/>
              <a:defRPr sz="2400"/>
            </a:pPr>
            <a:r>
              <a:rPr dirty="0"/>
              <a:t>  - REST API code</a:t>
            </a:r>
          </a:p>
          <a:p>
            <a:pPr>
              <a:buFont typeface="Calibri" charset="2"/>
              <a:buChar char="-"/>
              <a:defRPr sz="2400"/>
            </a:pPr>
            <a:r>
              <a:rPr lang="en-US" dirty="0"/>
              <a:t> -</a:t>
            </a:r>
            <a:r>
              <a:rPr dirty="0"/>
              <a:t>Enables further customization and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407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AutoAI model building in IBM Wtson Studio.</vt:lpstr>
      <vt:lpstr>Introduction-</vt:lpstr>
      <vt:lpstr>Project Overview-</vt:lpstr>
      <vt:lpstr>Steps Involved</vt:lpstr>
      <vt:lpstr>Data Upload -</vt:lpstr>
      <vt:lpstr>AutoAI Pipeline</vt:lpstr>
      <vt:lpstr>Model Evaluation</vt:lpstr>
      <vt:lpstr>Deployment</vt:lpstr>
      <vt:lpstr>Python Code Access</vt:lpstr>
      <vt:lpstr>Project Benefits</vt:lpstr>
      <vt:lpstr>Summary</vt:lpstr>
      <vt:lpstr>References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gunjanp396@gmail.com</cp:lastModifiedBy>
  <cp:revision>140</cp:revision>
  <dcterms:created xsi:type="dcterms:W3CDTF">2013-01-27T09:14:16Z</dcterms:created>
  <dcterms:modified xsi:type="dcterms:W3CDTF">2025-08-03T11:57:52Z</dcterms:modified>
  <cp:category/>
</cp:coreProperties>
</file>