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74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C5D2-5822-47F6-997C-64CFCD9C6E23}" type="datetimeFigureOut">
              <a:rPr lang="en-US" smtClean="0"/>
              <a:t>19-Sep-18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E7C9E-B834-412F-B2AA-EE24BAA4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06FE-B51A-46AA-9EC8-FB6CEA0BF600}" type="datetime1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9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DE96-DF5F-4E1B-BBAF-F8F17E2BF08F}" type="datetime1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6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3CC-870F-49AF-A2C0-A7F2A6793C36}" type="datetime1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9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701-3CCD-45A8-BE3B-C775AA63FFF9}" type="datetime1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8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8A46-C812-45DD-88E7-20B358824A9F}" type="datetime1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8CBD-7936-4B18-BED9-0ECD52B9CB71}" type="datetime1">
              <a:rPr lang="en-US" smtClean="0"/>
              <a:t>19-Sep-18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D652-A71F-438F-966E-82035451813C}" type="datetime1">
              <a:rPr lang="en-US" smtClean="0"/>
              <a:t>19-Sep-18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F48C-2BB9-4F72-AE66-1283B8A19734}" type="datetime1">
              <a:rPr lang="en-US" smtClean="0"/>
              <a:t>19-Sep-18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86A2-F44F-482B-85CA-925F7AD374A7}" type="datetime1">
              <a:rPr lang="en-US" smtClean="0"/>
              <a:t>19-Sep-18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14AA-27CC-4D54-80AB-69A72F7AC393}" type="datetime1">
              <a:rPr lang="en-US" smtClean="0"/>
              <a:t>19-Sep-18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5075-FD4F-490A-ADF6-7AC2CC2F36C3}" type="datetime1">
              <a:rPr lang="en-US" smtClean="0"/>
              <a:t>19-Sep-18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FF91-DDA9-4717-8A1C-96E8407ACBFA}" type="datetime1">
              <a:rPr lang="en-US" smtClean="0"/>
              <a:t>19-Sep-18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9DFA-216C-41C1-AEC8-16B82572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114800"/>
            <a:ext cx="4419600" cy="400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Factors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648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External mass and heat transfer effects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Effective diffusion coefficient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Viscosity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Thermal Conductivity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28600"/>
            <a:ext cx="6629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Development of  Overall Reactor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Mass balance on pellets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Enthalpy Balance on pellets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Effectiveness of rate equation by neglecting diffusive resistance</a:t>
            </a:r>
          </a:p>
          <a:p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30754" r="21244" b="29564"/>
          <a:stretch/>
        </p:blipFill>
        <p:spPr bwMode="auto">
          <a:xfrm>
            <a:off x="228600" y="381000"/>
            <a:ext cx="7503886" cy="290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t="44793" r="17629" b="14411"/>
          <a:stretch/>
        </p:blipFill>
        <p:spPr bwMode="auto">
          <a:xfrm>
            <a:off x="762000" y="3286132"/>
            <a:ext cx="7869382" cy="298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38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11179" r="20640" b="32089"/>
          <a:stretch/>
        </p:blipFill>
        <p:spPr bwMode="auto">
          <a:xfrm>
            <a:off x="-1" y="533400"/>
            <a:ext cx="9144001" cy="535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82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12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0" t="11154" r="15342" b="49627"/>
          <a:stretch/>
        </p:blipFill>
        <p:spPr bwMode="auto">
          <a:xfrm>
            <a:off x="228600" y="1524000"/>
            <a:ext cx="8693834" cy="286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96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13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0" t="16923" r="21721" b="9328"/>
          <a:stretch/>
        </p:blipFill>
        <p:spPr bwMode="auto">
          <a:xfrm>
            <a:off x="990600" y="914400"/>
            <a:ext cx="7188591" cy="539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22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14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0" t="15384" r="20207" b="7649"/>
          <a:stretch/>
        </p:blipFill>
        <p:spPr bwMode="auto">
          <a:xfrm>
            <a:off x="609600" y="533400"/>
            <a:ext cx="7540283" cy="563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04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Temperature Profile for Adiabatic Conditions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19841" r="21355" b="8712"/>
          <a:stretch/>
        </p:blipFill>
        <p:spPr bwMode="auto">
          <a:xfrm>
            <a:off x="685800" y="1371600"/>
            <a:ext cx="7184571" cy="522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Profile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2" t="18056" r="22694" b="10516"/>
          <a:stretch/>
        </p:blipFill>
        <p:spPr bwMode="auto">
          <a:xfrm>
            <a:off x="1143000" y="1143000"/>
            <a:ext cx="6865257" cy="522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8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Constraints- T=&lt;750K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19642" r="22137" b="10417"/>
          <a:stretch/>
        </p:blipFill>
        <p:spPr bwMode="auto">
          <a:xfrm>
            <a:off x="1143000" y="1436914"/>
            <a:ext cx="7082971" cy="511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9" t="13492" r="19013" b="21781"/>
          <a:stretch/>
        </p:blipFill>
        <p:spPr bwMode="auto">
          <a:xfrm>
            <a:off x="27709" y="685800"/>
            <a:ext cx="900542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66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5" t="21230" r="25426" b="15873"/>
          <a:stretch/>
        </p:blipFill>
        <p:spPr bwMode="auto">
          <a:xfrm>
            <a:off x="304800" y="914400"/>
            <a:ext cx="7884898" cy="566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45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5" t="26984" r="26153" b="9469"/>
          <a:stretch/>
        </p:blipFill>
        <p:spPr bwMode="auto">
          <a:xfrm>
            <a:off x="838200" y="457200"/>
            <a:ext cx="7391400" cy="58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09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5" t="33333" r="19235" b="13068"/>
          <a:stretch/>
        </p:blipFill>
        <p:spPr bwMode="auto">
          <a:xfrm>
            <a:off x="228600" y="1191491"/>
            <a:ext cx="8615255" cy="4301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3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9DFA-216C-41C1-AEC8-16B82572F9E6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t="30506" r="26152" b="15877"/>
          <a:stretch/>
        </p:blipFill>
        <p:spPr bwMode="auto">
          <a:xfrm>
            <a:off x="46238" y="457200"/>
            <a:ext cx="9097762" cy="536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37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60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Physical Factors</vt:lpstr>
      <vt:lpstr>Temperature Profile for Adiabatic Conditions</vt:lpstr>
      <vt:lpstr>Conversion Profile</vt:lpstr>
      <vt:lpstr>Constraints- T=&lt;750K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2018-09-19T09:00:32Z</dcterms:created>
  <dcterms:modified xsi:type="dcterms:W3CDTF">2018-09-19T10:54:56Z</dcterms:modified>
</cp:coreProperties>
</file>