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3.xml" ContentType="application/inkml+xml"/>
  <Override PartName="/ppt/ink/ink4.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4" r:id="rId1"/>
  </p:sldMasterIdLst>
  <p:sldIdLst>
    <p:sldId id="256" r:id="rId2"/>
    <p:sldId id="257" r:id="rId3"/>
    <p:sldId id="261" r:id="rId4"/>
    <p:sldId id="258" r:id="rId5"/>
    <p:sldId id="264" r:id="rId6"/>
    <p:sldId id="263" r:id="rId7"/>
    <p:sldId id="259" r:id="rId8"/>
    <p:sldId id="260"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FC0512-CCDC-773D-BDBB-D79A563D1F67}" v="67" dt="2024-01-09T06:48:14.687"/>
    <p1510:client id="{ADDE30B8-E5CD-908F-D4EB-88C9A1DE9BBD}" v="8" dt="2024-01-08T20:42:17.239"/>
    <p1510:client id="{B024B753-4464-469E-8044-EE8DBCA5F125}" v="25" dt="2024-01-08T17:03:11.504"/>
    <p1510:client id="{FD7B2A90-DC8E-44A9-A99C-EA150F271660}" v="2757" dt="2024-01-08T19:52:02.2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C72571-8B00-4616-B74E-C15795E6E4B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3DD4F39-DB0D-4AC7-9CE3-830AA6F482FB}">
      <dgm:prSet/>
      <dgm:spPr/>
      <dgm:t>
        <a:bodyPr/>
        <a:lstStyle/>
        <a:p>
          <a:pPr>
            <a:lnSpc>
              <a:spcPct val="100000"/>
            </a:lnSpc>
          </a:pPr>
          <a:r>
            <a:rPr lang="en-US" baseline="0" dirty="0"/>
            <a:t>The key ideas of the paper are:</a:t>
          </a:r>
          <a:endParaRPr lang="en-US" dirty="0"/>
        </a:p>
      </dgm:t>
    </dgm:pt>
    <dgm:pt modelId="{E495B099-5224-44D2-A5F1-26E037884F11}" type="parTrans" cxnId="{B0D0C44B-100F-458A-9357-85A4A24ED684}">
      <dgm:prSet/>
      <dgm:spPr/>
      <dgm:t>
        <a:bodyPr/>
        <a:lstStyle/>
        <a:p>
          <a:endParaRPr lang="en-US"/>
        </a:p>
      </dgm:t>
    </dgm:pt>
    <dgm:pt modelId="{2BD12482-458B-4AC0-B4B4-39F10FB3BBE5}" type="sibTrans" cxnId="{B0D0C44B-100F-458A-9357-85A4A24ED684}">
      <dgm:prSet/>
      <dgm:spPr/>
      <dgm:t>
        <a:bodyPr/>
        <a:lstStyle/>
        <a:p>
          <a:endParaRPr lang="en-US"/>
        </a:p>
      </dgm:t>
    </dgm:pt>
    <dgm:pt modelId="{1DEF3CDF-ADF5-43B3-A0B3-9E790F6A8476}">
      <dgm:prSet/>
      <dgm:spPr/>
      <dgm:t>
        <a:bodyPr/>
        <a:lstStyle/>
        <a:p>
          <a:pPr rtl="0">
            <a:lnSpc>
              <a:spcPct val="100000"/>
            </a:lnSpc>
          </a:pPr>
          <a:r>
            <a:rPr lang="en-US" baseline="0" dirty="0"/>
            <a:t>1. Using a deep Convolutional Neural Network (CNN) to predict the genre of a book based on its cover.</a:t>
          </a:r>
          <a:r>
            <a:rPr lang="en-US" baseline="0" dirty="0">
              <a:latin typeface="Yu Gothic"/>
            </a:rPr>
            <a:t> </a:t>
          </a:r>
          <a:endParaRPr lang="en-US" dirty="0"/>
        </a:p>
      </dgm:t>
    </dgm:pt>
    <dgm:pt modelId="{0E701187-DCA2-41CB-85F5-9896FCD35E59}" type="parTrans" cxnId="{14EA3BBB-CC7C-4BE7-A8CA-AEEA07BBB739}">
      <dgm:prSet/>
      <dgm:spPr/>
      <dgm:t>
        <a:bodyPr/>
        <a:lstStyle/>
        <a:p>
          <a:endParaRPr lang="en-US"/>
        </a:p>
      </dgm:t>
    </dgm:pt>
    <dgm:pt modelId="{7004FD7E-E842-471F-B34B-C7FE32603F32}" type="sibTrans" cxnId="{14EA3BBB-CC7C-4BE7-A8CA-AEEA07BBB739}">
      <dgm:prSet/>
      <dgm:spPr/>
      <dgm:t>
        <a:bodyPr/>
        <a:lstStyle/>
        <a:p>
          <a:endParaRPr lang="en-US"/>
        </a:p>
      </dgm:t>
    </dgm:pt>
    <dgm:pt modelId="{179E4CA0-8462-46EC-8E49-1B0E65611EBE}">
      <dgm:prSet/>
      <dgm:spPr/>
      <dgm:t>
        <a:bodyPr/>
        <a:lstStyle/>
        <a:p>
          <a:pPr rtl="0">
            <a:lnSpc>
              <a:spcPct val="100000"/>
            </a:lnSpc>
          </a:pPr>
          <a:r>
            <a:rPr lang="en-US" baseline="0" dirty="0"/>
            <a:t>2. Demonstrating that connections between book genres can be learned using only cover images.</a:t>
          </a:r>
          <a:r>
            <a:rPr lang="en-US" baseline="0" dirty="0">
              <a:latin typeface="Yu Gothic"/>
            </a:rPr>
            <a:t> </a:t>
          </a:r>
          <a:endParaRPr lang="en-US" dirty="0"/>
        </a:p>
      </dgm:t>
    </dgm:pt>
    <dgm:pt modelId="{C3953D0F-8618-4300-862A-A92E0BFE5889}" type="parTrans" cxnId="{55339EB7-09A4-4C3A-92CD-53AEB0B57E3F}">
      <dgm:prSet/>
      <dgm:spPr/>
      <dgm:t>
        <a:bodyPr/>
        <a:lstStyle/>
        <a:p>
          <a:endParaRPr lang="en-US"/>
        </a:p>
      </dgm:t>
    </dgm:pt>
    <dgm:pt modelId="{D04EE4DF-B40A-40D9-B4F4-10C4DD82AFF8}" type="sibTrans" cxnId="{55339EB7-09A4-4C3A-92CD-53AEB0B57E3F}">
      <dgm:prSet/>
      <dgm:spPr/>
      <dgm:t>
        <a:bodyPr/>
        <a:lstStyle/>
        <a:p>
          <a:endParaRPr lang="en-US"/>
        </a:p>
      </dgm:t>
    </dgm:pt>
    <dgm:pt modelId="{AB8A6E58-1807-4E89-9FA5-11737A4B5964}">
      <dgm:prSet/>
      <dgm:spPr/>
      <dgm:t>
        <a:bodyPr/>
        <a:lstStyle/>
        <a:p>
          <a:pPr>
            <a:lnSpc>
              <a:spcPct val="100000"/>
            </a:lnSpc>
          </a:pPr>
          <a:r>
            <a:rPr lang="en-US" baseline="0" dirty="0"/>
            <a:t>3. Adapting </a:t>
          </a:r>
          <a:r>
            <a:rPr lang="en-US" baseline="0" dirty="0" err="1"/>
            <a:t>AlexNet</a:t>
          </a:r>
          <a:r>
            <a:rPr lang="en-US" baseline="0" dirty="0"/>
            <a:t> pre-trained on ImageNet for the task of genre recognition. </a:t>
          </a:r>
          <a:endParaRPr lang="en-US" dirty="0"/>
        </a:p>
      </dgm:t>
    </dgm:pt>
    <dgm:pt modelId="{33E06DB9-35EF-4720-A441-6534EFD34027}" type="parTrans" cxnId="{A5376744-B7EB-44EE-B25B-65F5EBFA104A}">
      <dgm:prSet/>
      <dgm:spPr/>
      <dgm:t>
        <a:bodyPr/>
        <a:lstStyle/>
        <a:p>
          <a:endParaRPr lang="en-US"/>
        </a:p>
      </dgm:t>
    </dgm:pt>
    <dgm:pt modelId="{1F7807DF-CD1E-47C8-9CB2-664F0A4FECC5}" type="sibTrans" cxnId="{A5376744-B7EB-44EE-B25B-65F5EBFA104A}">
      <dgm:prSet/>
      <dgm:spPr/>
      <dgm:t>
        <a:bodyPr/>
        <a:lstStyle/>
        <a:p>
          <a:endParaRPr lang="en-US"/>
        </a:p>
      </dgm:t>
    </dgm:pt>
    <dgm:pt modelId="{3566D545-11C5-412C-B502-48FA4515CFEE}">
      <dgm:prSet/>
      <dgm:spPr/>
      <dgm:t>
        <a:bodyPr/>
        <a:lstStyle/>
        <a:p>
          <a:pPr rtl="0">
            <a:lnSpc>
              <a:spcPct val="100000"/>
            </a:lnSpc>
          </a:pPr>
          <a:r>
            <a:rPr lang="en-US" baseline="0" dirty="0"/>
            <a:t>4. Revealing the relationships automatically learned between genres and book covers.</a:t>
          </a:r>
          <a:r>
            <a:rPr lang="en-US" baseline="0" dirty="0">
              <a:latin typeface="Yu Gothic"/>
            </a:rPr>
            <a:t> </a:t>
          </a:r>
          <a:endParaRPr lang="en-US" dirty="0"/>
        </a:p>
      </dgm:t>
    </dgm:pt>
    <dgm:pt modelId="{67AB35A9-342A-4FBD-9AC6-CB0723B0A620}" type="parTrans" cxnId="{945FB710-F792-4738-A991-B1B449639E7B}">
      <dgm:prSet/>
      <dgm:spPr/>
      <dgm:t>
        <a:bodyPr/>
        <a:lstStyle/>
        <a:p>
          <a:endParaRPr lang="en-US"/>
        </a:p>
      </dgm:t>
    </dgm:pt>
    <dgm:pt modelId="{97385FA4-07F3-4DB7-ABA8-96678B10E48F}" type="sibTrans" cxnId="{945FB710-F792-4738-A991-B1B449639E7B}">
      <dgm:prSet/>
      <dgm:spPr/>
      <dgm:t>
        <a:bodyPr/>
        <a:lstStyle/>
        <a:p>
          <a:endParaRPr lang="en-US"/>
        </a:p>
      </dgm:t>
    </dgm:pt>
    <dgm:pt modelId="{D5F0B511-5563-41E5-80D8-C02FD8AC2ED8}">
      <dgm:prSet/>
      <dgm:spPr/>
      <dgm:t>
        <a:bodyPr/>
        <a:lstStyle/>
        <a:p>
          <a:pPr>
            <a:lnSpc>
              <a:spcPct val="100000"/>
            </a:lnSpc>
          </a:pPr>
          <a:r>
            <a:rPr lang="en-US" baseline="0" dirty="0"/>
            <a:t>5. Exploring the design principles that the CNN was able to automatically learn, including text qualities and font properties.</a:t>
          </a:r>
          <a:endParaRPr lang="en-US" dirty="0"/>
        </a:p>
      </dgm:t>
    </dgm:pt>
    <dgm:pt modelId="{65DEDB2C-650F-453B-9E65-14124FB3C517}" type="parTrans" cxnId="{9F8D1644-6A5A-48EA-AB9A-B21CAD06187B}">
      <dgm:prSet/>
      <dgm:spPr/>
      <dgm:t>
        <a:bodyPr/>
        <a:lstStyle/>
        <a:p>
          <a:endParaRPr lang="en-US"/>
        </a:p>
      </dgm:t>
    </dgm:pt>
    <dgm:pt modelId="{9B115FEB-2125-4DF1-B3FE-CEA36A855BE6}" type="sibTrans" cxnId="{9F8D1644-6A5A-48EA-AB9A-B21CAD06187B}">
      <dgm:prSet/>
      <dgm:spPr/>
      <dgm:t>
        <a:bodyPr/>
        <a:lstStyle/>
        <a:p>
          <a:endParaRPr lang="en-US"/>
        </a:p>
      </dgm:t>
    </dgm:pt>
    <dgm:pt modelId="{61648878-D726-4602-832A-B60DDD4B62E9}" type="pres">
      <dgm:prSet presAssocID="{8EC72571-8B00-4616-B74E-C15795E6E4B9}" presName="root" presStyleCnt="0">
        <dgm:presLayoutVars>
          <dgm:dir/>
          <dgm:resizeHandles val="exact"/>
        </dgm:presLayoutVars>
      </dgm:prSet>
      <dgm:spPr/>
    </dgm:pt>
    <dgm:pt modelId="{2E883794-9ACB-438E-93A3-7DC4D4AA2E9F}" type="pres">
      <dgm:prSet presAssocID="{73DD4F39-DB0D-4AC7-9CE3-830AA6F482FB}" presName="compNode" presStyleCnt="0"/>
      <dgm:spPr/>
    </dgm:pt>
    <dgm:pt modelId="{5F16939B-327C-41CF-8F1D-7C6D4FF3EB63}" type="pres">
      <dgm:prSet presAssocID="{73DD4F39-DB0D-4AC7-9CE3-830AA6F482FB}" presName="bgRect" presStyleLbl="bgShp" presStyleIdx="0" presStyleCnt="6"/>
      <dgm:spPr/>
    </dgm:pt>
    <dgm:pt modelId="{D9B078AE-724B-4714-BF2C-C046839C63F6}" type="pres">
      <dgm:prSet presAssocID="{73DD4F39-DB0D-4AC7-9CE3-830AA6F482FB}"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ightbulb"/>
        </a:ext>
      </dgm:extLst>
    </dgm:pt>
    <dgm:pt modelId="{2D4AB6AF-C2E1-4D29-81E6-7CF0BE507DD9}" type="pres">
      <dgm:prSet presAssocID="{73DD4F39-DB0D-4AC7-9CE3-830AA6F482FB}" presName="spaceRect" presStyleCnt="0"/>
      <dgm:spPr/>
    </dgm:pt>
    <dgm:pt modelId="{0BF6928E-C462-4AE5-8C8F-1D0D44A0AF46}" type="pres">
      <dgm:prSet presAssocID="{73DD4F39-DB0D-4AC7-9CE3-830AA6F482FB}" presName="parTx" presStyleLbl="revTx" presStyleIdx="0" presStyleCnt="6">
        <dgm:presLayoutVars>
          <dgm:chMax val="0"/>
          <dgm:chPref val="0"/>
        </dgm:presLayoutVars>
      </dgm:prSet>
      <dgm:spPr/>
    </dgm:pt>
    <dgm:pt modelId="{2B1C7B46-4BAC-4B65-B687-2B280976B11F}" type="pres">
      <dgm:prSet presAssocID="{2BD12482-458B-4AC0-B4B4-39F10FB3BBE5}" presName="sibTrans" presStyleCnt="0"/>
      <dgm:spPr/>
    </dgm:pt>
    <dgm:pt modelId="{1002B8A9-F17B-49E8-A242-CB9F3D1B5883}" type="pres">
      <dgm:prSet presAssocID="{1DEF3CDF-ADF5-43B3-A0B3-9E790F6A8476}" presName="compNode" presStyleCnt="0"/>
      <dgm:spPr/>
    </dgm:pt>
    <dgm:pt modelId="{61E0B3E7-CF77-45E0-B910-A357C92A150B}" type="pres">
      <dgm:prSet presAssocID="{1DEF3CDF-ADF5-43B3-A0B3-9E790F6A8476}" presName="bgRect" presStyleLbl="bgShp" presStyleIdx="1" presStyleCnt="6"/>
      <dgm:spPr/>
    </dgm:pt>
    <dgm:pt modelId="{7464DFDE-D517-4132-84E2-D6ADC1C675E4}" type="pres">
      <dgm:prSet presAssocID="{1DEF3CDF-ADF5-43B3-A0B3-9E790F6A8476}"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rain"/>
        </a:ext>
      </dgm:extLst>
    </dgm:pt>
    <dgm:pt modelId="{BF340F63-7773-4E87-AD6D-537F38180306}" type="pres">
      <dgm:prSet presAssocID="{1DEF3CDF-ADF5-43B3-A0B3-9E790F6A8476}" presName="spaceRect" presStyleCnt="0"/>
      <dgm:spPr/>
    </dgm:pt>
    <dgm:pt modelId="{D5823FA2-5601-463C-91D2-5C9870158B8B}" type="pres">
      <dgm:prSet presAssocID="{1DEF3CDF-ADF5-43B3-A0B3-9E790F6A8476}" presName="parTx" presStyleLbl="revTx" presStyleIdx="1" presStyleCnt="6">
        <dgm:presLayoutVars>
          <dgm:chMax val="0"/>
          <dgm:chPref val="0"/>
        </dgm:presLayoutVars>
      </dgm:prSet>
      <dgm:spPr/>
    </dgm:pt>
    <dgm:pt modelId="{6C9261EA-3E5D-4C11-9243-2D756CAFA8F4}" type="pres">
      <dgm:prSet presAssocID="{7004FD7E-E842-471F-B34B-C7FE32603F32}" presName="sibTrans" presStyleCnt="0"/>
      <dgm:spPr/>
    </dgm:pt>
    <dgm:pt modelId="{9EC5DD8D-EB9B-4C7B-A8FF-7BE0FFBB3F82}" type="pres">
      <dgm:prSet presAssocID="{179E4CA0-8462-46EC-8E49-1B0E65611EBE}" presName="compNode" presStyleCnt="0"/>
      <dgm:spPr/>
    </dgm:pt>
    <dgm:pt modelId="{B32230F7-A5B3-4697-8C1F-E4C580DA0A7D}" type="pres">
      <dgm:prSet presAssocID="{179E4CA0-8462-46EC-8E49-1B0E65611EBE}" presName="bgRect" presStyleLbl="bgShp" presStyleIdx="2" presStyleCnt="6"/>
      <dgm:spPr/>
    </dgm:pt>
    <dgm:pt modelId="{AEF8060F-5270-4997-B8C6-9168FA044C29}" type="pres">
      <dgm:prSet presAssocID="{179E4CA0-8462-46EC-8E49-1B0E65611EBE}"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ooks"/>
        </a:ext>
      </dgm:extLst>
    </dgm:pt>
    <dgm:pt modelId="{BF4048B2-0926-42DB-982A-CB1E530FB6B9}" type="pres">
      <dgm:prSet presAssocID="{179E4CA0-8462-46EC-8E49-1B0E65611EBE}" presName="spaceRect" presStyleCnt="0"/>
      <dgm:spPr/>
    </dgm:pt>
    <dgm:pt modelId="{7A83782E-63C1-42F2-86CA-829FC44354FB}" type="pres">
      <dgm:prSet presAssocID="{179E4CA0-8462-46EC-8E49-1B0E65611EBE}" presName="parTx" presStyleLbl="revTx" presStyleIdx="2" presStyleCnt="6">
        <dgm:presLayoutVars>
          <dgm:chMax val="0"/>
          <dgm:chPref val="0"/>
        </dgm:presLayoutVars>
      </dgm:prSet>
      <dgm:spPr/>
    </dgm:pt>
    <dgm:pt modelId="{49989970-F164-4245-BFD5-DB59BC1FF6F9}" type="pres">
      <dgm:prSet presAssocID="{D04EE4DF-B40A-40D9-B4F4-10C4DD82AFF8}" presName="sibTrans" presStyleCnt="0"/>
      <dgm:spPr/>
    </dgm:pt>
    <dgm:pt modelId="{BEF6D79A-828C-495C-B35F-E790168FDFFD}" type="pres">
      <dgm:prSet presAssocID="{AB8A6E58-1807-4E89-9FA5-11737A4B5964}" presName="compNode" presStyleCnt="0"/>
      <dgm:spPr/>
    </dgm:pt>
    <dgm:pt modelId="{AD9FC359-03FA-4FEC-8264-24B31F9F9368}" type="pres">
      <dgm:prSet presAssocID="{AB8A6E58-1807-4E89-9FA5-11737A4B5964}" presName="bgRect" presStyleLbl="bgShp" presStyleIdx="3" presStyleCnt="6"/>
      <dgm:spPr/>
    </dgm:pt>
    <dgm:pt modelId="{D7896227-983C-4B44-AE85-788DB34A0935}" type="pres">
      <dgm:prSet presAssocID="{AB8A6E58-1807-4E89-9FA5-11737A4B5964}"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ead with Gears"/>
        </a:ext>
      </dgm:extLst>
    </dgm:pt>
    <dgm:pt modelId="{4ABB6940-911D-4527-AAF5-DD72183ECB21}" type="pres">
      <dgm:prSet presAssocID="{AB8A6E58-1807-4E89-9FA5-11737A4B5964}" presName="spaceRect" presStyleCnt="0"/>
      <dgm:spPr/>
    </dgm:pt>
    <dgm:pt modelId="{C9C75B0B-935A-4F01-A63A-1DDA2787A3B4}" type="pres">
      <dgm:prSet presAssocID="{AB8A6E58-1807-4E89-9FA5-11737A4B5964}" presName="parTx" presStyleLbl="revTx" presStyleIdx="3" presStyleCnt="6">
        <dgm:presLayoutVars>
          <dgm:chMax val="0"/>
          <dgm:chPref val="0"/>
        </dgm:presLayoutVars>
      </dgm:prSet>
      <dgm:spPr/>
    </dgm:pt>
    <dgm:pt modelId="{AE0F2160-4A50-4D36-A009-ADACEFDA9A8D}" type="pres">
      <dgm:prSet presAssocID="{1F7807DF-CD1E-47C8-9CB2-664F0A4FECC5}" presName="sibTrans" presStyleCnt="0"/>
      <dgm:spPr/>
    </dgm:pt>
    <dgm:pt modelId="{1FBC7D02-D820-43FF-9372-2527F2466F2B}" type="pres">
      <dgm:prSet presAssocID="{3566D545-11C5-412C-B502-48FA4515CFEE}" presName="compNode" presStyleCnt="0"/>
      <dgm:spPr/>
    </dgm:pt>
    <dgm:pt modelId="{CD3BC4B2-C37C-43AD-B0B1-E6A64A25E969}" type="pres">
      <dgm:prSet presAssocID="{3566D545-11C5-412C-B502-48FA4515CFEE}" presName="bgRect" presStyleLbl="bgShp" presStyleIdx="4" presStyleCnt="6"/>
      <dgm:spPr/>
    </dgm:pt>
    <dgm:pt modelId="{247C0D68-4C47-416E-B383-63A11BB1D388}" type="pres">
      <dgm:prSet presAssocID="{3566D545-11C5-412C-B502-48FA4515CFEE}"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Open Book"/>
        </a:ext>
      </dgm:extLst>
    </dgm:pt>
    <dgm:pt modelId="{7724EF90-E07E-4AF6-B4C7-3BA9B09164AC}" type="pres">
      <dgm:prSet presAssocID="{3566D545-11C5-412C-B502-48FA4515CFEE}" presName="spaceRect" presStyleCnt="0"/>
      <dgm:spPr/>
    </dgm:pt>
    <dgm:pt modelId="{576DA271-EE40-4A16-98E0-AA25CC17B895}" type="pres">
      <dgm:prSet presAssocID="{3566D545-11C5-412C-B502-48FA4515CFEE}" presName="parTx" presStyleLbl="revTx" presStyleIdx="4" presStyleCnt="6">
        <dgm:presLayoutVars>
          <dgm:chMax val="0"/>
          <dgm:chPref val="0"/>
        </dgm:presLayoutVars>
      </dgm:prSet>
      <dgm:spPr/>
    </dgm:pt>
    <dgm:pt modelId="{6597D667-8E6A-41CD-B318-9CC2BFFB6AF1}" type="pres">
      <dgm:prSet presAssocID="{97385FA4-07F3-4DB7-ABA8-96678B10E48F}" presName="sibTrans" presStyleCnt="0"/>
      <dgm:spPr/>
    </dgm:pt>
    <dgm:pt modelId="{325EF03B-607E-4FB7-8C24-C7E71231376D}" type="pres">
      <dgm:prSet presAssocID="{D5F0B511-5563-41E5-80D8-C02FD8AC2ED8}" presName="compNode" presStyleCnt="0"/>
      <dgm:spPr/>
    </dgm:pt>
    <dgm:pt modelId="{C6DC6788-1AB5-4DC2-A374-FB47C5BCE309}" type="pres">
      <dgm:prSet presAssocID="{D5F0B511-5563-41E5-80D8-C02FD8AC2ED8}" presName="bgRect" presStyleLbl="bgShp" presStyleIdx="5" presStyleCnt="6"/>
      <dgm:spPr/>
    </dgm:pt>
    <dgm:pt modelId="{C17D3BDA-8FB5-4CB7-AFFE-315ED2EFCB6A}" type="pres">
      <dgm:prSet presAssocID="{D5F0B511-5563-41E5-80D8-C02FD8AC2ED8}"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Monitor"/>
        </a:ext>
      </dgm:extLst>
    </dgm:pt>
    <dgm:pt modelId="{5223B42F-A74D-46DB-8E0E-77C5C18B2A8D}" type="pres">
      <dgm:prSet presAssocID="{D5F0B511-5563-41E5-80D8-C02FD8AC2ED8}" presName="spaceRect" presStyleCnt="0"/>
      <dgm:spPr/>
    </dgm:pt>
    <dgm:pt modelId="{730DE75F-F6BC-49CC-B73E-1AE203FC5D01}" type="pres">
      <dgm:prSet presAssocID="{D5F0B511-5563-41E5-80D8-C02FD8AC2ED8}" presName="parTx" presStyleLbl="revTx" presStyleIdx="5" presStyleCnt="6">
        <dgm:presLayoutVars>
          <dgm:chMax val="0"/>
          <dgm:chPref val="0"/>
        </dgm:presLayoutVars>
      </dgm:prSet>
      <dgm:spPr/>
    </dgm:pt>
  </dgm:ptLst>
  <dgm:cxnLst>
    <dgm:cxn modelId="{EF7A3F0D-0971-4514-AC06-3D5E147653AA}" type="presOf" srcId="{3566D545-11C5-412C-B502-48FA4515CFEE}" destId="{576DA271-EE40-4A16-98E0-AA25CC17B895}" srcOrd="0" destOrd="0" presId="urn:microsoft.com/office/officeart/2018/2/layout/IconVerticalSolidList"/>
    <dgm:cxn modelId="{945FB710-F792-4738-A991-B1B449639E7B}" srcId="{8EC72571-8B00-4616-B74E-C15795E6E4B9}" destId="{3566D545-11C5-412C-B502-48FA4515CFEE}" srcOrd="4" destOrd="0" parTransId="{67AB35A9-342A-4FBD-9AC6-CB0723B0A620}" sibTransId="{97385FA4-07F3-4DB7-ABA8-96678B10E48F}"/>
    <dgm:cxn modelId="{9F8D1644-6A5A-48EA-AB9A-B21CAD06187B}" srcId="{8EC72571-8B00-4616-B74E-C15795E6E4B9}" destId="{D5F0B511-5563-41E5-80D8-C02FD8AC2ED8}" srcOrd="5" destOrd="0" parTransId="{65DEDB2C-650F-453B-9E65-14124FB3C517}" sibTransId="{9B115FEB-2125-4DF1-B3FE-CEA36A855BE6}"/>
    <dgm:cxn modelId="{A5376744-B7EB-44EE-B25B-65F5EBFA104A}" srcId="{8EC72571-8B00-4616-B74E-C15795E6E4B9}" destId="{AB8A6E58-1807-4E89-9FA5-11737A4B5964}" srcOrd="3" destOrd="0" parTransId="{33E06DB9-35EF-4720-A441-6534EFD34027}" sibTransId="{1F7807DF-CD1E-47C8-9CB2-664F0A4FECC5}"/>
    <dgm:cxn modelId="{B0D0C44B-100F-458A-9357-85A4A24ED684}" srcId="{8EC72571-8B00-4616-B74E-C15795E6E4B9}" destId="{73DD4F39-DB0D-4AC7-9CE3-830AA6F482FB}" srcOrd="0" destOrd="0" parTransId="{E495B099-5224-44D2-A5F1-26E037884F11}" sibTransId="{2BD12482-458B-4AC0-B4B4-39F10FB3BBE5}"/>
    <dgm:cxn modelId="{5498F56E-3E63-42B6-949C-8E7EF8C89D7A}" type="presOf" srcId="{73DD4F39-DB0D-4AC7-9CE3-830AA6F482FB}" destId="{0BF6928E-C462-4AE5-8C8F-1D0D44A0AF46}" srcOrd="0" destOrd="0" presId="urn:microsoft.com/office/officeart/2018/2/layout/IconVerticalSolidList"/>
    <dgm:cxn modelId="{999FD171-8DFD-46E3-962E-28297ACCD30C}" type="presOf" srcId="{8EC72571-8B00-4616-B74E-C15795E6E4B9}" destId="{61648878-D726-4602-832A-B60DDD4B62E9}" srcOrd="0" destOrd="0" presId="urn:microsoft.com/office/officeart/2018/2/layout/IconVerticalSolidList"/>
    <dgm:cxn modelId="{A47D618D-9FC1-4B01-A9E9-5057091B3A21}" type="presOf" srcId="{179E4CA0-8462-46EC-8E49-1B0E65611EBE}" destId="{7A83782E-63C1-42F2-86CA-829FC44354FB}" srcOrd="0" destOrd="0" presId="urn:microsoft.com/office/officeart/2018/2/layout/IconVerticalSolidList"/>
    <dgm:cxn modelId="{1D10A999-60B8-44BD-BEF3-704FA7D0DA08}" type="presOf" srcId="{1DEF3CDF-ADF5-43B3-A0B3-9E790F6A8476}" destId="{D5823FA2-5601-463C-91D2-5C9870158B8B}" srcOrd="0" destOrd="0" presId="urn:microsoft.com/office/officeart/2018/2/layout/IconVerticalSolidList"/>
    <dgm:cxn modelId="{55339EB7-09A4-4C3A-92CD-53AEB0B57E3F}" srcId="{8EC72571-8B00-4616-B74E-C15795E6E4B9}" destId="{179E4CA0-8462-46EC-8E49-1B0E65611EBE}" srcOrd="2" destOrd="0" parTransId="{C3953D0F-8618-4300-862A-A92E0BFE5889}" sibTransId="{D04EE4DF-B40A-40D9-B4F4-10C4DD82AFF8}"/>
    <dgm:cxn modelId="{D0F242B8-4ECB-484F-9025-DC6E96F691F4}" type="presOf" srcId="{D5F0B511-5563-41E5-80D8-C02FD8AC2ED8}" destId="{730DE75F-F6BC-49CC-B73E-1AE203FC5D01}" srcOrd="0" destOrd="0" presId="urn:microsoft.com/office/officeart/2018/2/layout/IconVerticalSolidList"/>
    <dgm:cxn modelId="{14EA3BBB-CC7C-4BE7-A8CA-AEEA07BBB739}" srcId="{8EC72571-8B00-4616-B74E-C15795E6E4B9}" destId="{1DEF3CDF-ADF5-43B3-A0B3-9E790F6A8476}" srcOrd="1" destOrd="0" parTransId="{0E701187-DCA2-41CB-85F5-9896FCD35E59}" sibTransId="{7004FD7E-E842-471F-B34B-C7FE32603F32}"/>
    <dgm:cxn modelId="{4CA257CE-0CA6-4613-9241-95C04BF08CB9}" type="presOf" srcId="{AB8A6E58-1807-4E89-9FA5-11737A4B5964}" destId="{C9C75B0B-935A-4F01-A63A-1DDA2787A3B4}" srcOrd="0" destOrd="0" presId="urn:microsoft.com/office/officeart/2018/2/layout/IconVerticalSolidList"/>
    <dgm:cxn modelId="{4F5A6B32-A0FC-4A1B-9984-5AFABEE60813}" type="presParOf" srcId="{61648878-D726-4602-832A-B60DDD4B62E9}" destId="{2E883794-9ACB-438E-93A3-7DC4D4AA2E9F}" srcOrd="0" destOrd="0" presId="urn:microsoft.com/office/officeart/2018/2/layout/IconVerticalSolidList"/>
    <dgm:cxn modelId="{952276F6-FAA1-407F-ADBF-8EFA24A8A568}" type="presParOf" srcId="{2E883794-9ACB-438E-93A3-7DC4D4AA2E9F}" destId="{5F16939B-327C-41CF-8F1D-7C6D4FF3EB63}" srcOrd="0" destOrd="0" presId="urn:microsoft.com/office/officeart/2018/2/layout/IconVerticalSolidList"/>
    <dgm:cxn modelId="{37ADC15D-D544-43CB-8783-F473716A53ED}" type="presParOf" srcId="{2E883794-9ACB-438E-93A3-7DC4D4AA2E9F}" destId="{D9B078AE-724B-4714-BF2C-C046839C63F6}" srcOrd="1" destOrd="0" presId="urn:microsoft.com/office/officeart/2018/2/layout/IconVerticalSolidList"/>
    <dgm:cxn modelId="{A3F6F805-E630-4916-9CD9-5696D59F13D2}" type="presParOf" srcId="{2E883794-9ACB-438E-93A3-7DC4D4AA2E9F}" destId="{2D4AB6AF-C2E1-4D29-81E6-7CF0BE507DD9}" srcOrd="2" destOrd="0" presId="urn:microsoft.com/office/officeart/2018/2/layout/IconVerticalSolidList"/>
    <dgm:cxn modelId="{E9CA1E02-BA01-4614-A54B-59A176E976F7}" type="presParOf" srcId="{2E883794-9ACB-438E-93A3-7DC4D4AA2E9F}" destId="{0BF6928E-C462-4AE5-8C8F-1D0D44A0AF46}" srcOrd="3" destOrd="0" presId="urn:microsoft.com/office/officeart/2018/2/layout/IconVerticalSolidList"/>
    <dgm:cxn modelId="{E2AD3D8D-95FF-45C3-A647-7C220055422B}" type="presParOf" srcId="{61648878-D726-4602-832A-B60DDD4B62E9}" destId="{2B1C7B46-4BAC-4B65-B687-2B280976B11F}" srcOrd="1" destOrd="0" presId="urn:microsoft.com/office/officeart/2018/2/layout/IconVerticalSolidList"/>
    <dgm:cxn modelId="{3B9B1F7D-4145-40D9-8F71-88A44EB28472}" type="presParOf" srcId="{61648878-D726-4602-832A-B60DDD4B62E9}" destId="{1002B8A9-F17B-49E8-A242-CB9F3D1B5883}" srcOrd="2" destOrd="0" presId="urn:microsoft.com/office/officeart/2018/2/layout/IconVerticalSolidList"/>
    <dgm:cxn modelId="{E80EBDBF-3F3B-4B81-9B1E-D9A168089D50}" type="presParOf" srcId="{1002B8A9-F17B-49E8-A242-CB9F3D1B5883}" destId="{61E0B3E7-CF77-45E0-B910-A357C92A150B}" srcOrd="0" destOrd="0" presId="urn:microsoft.com/office/officeart/2018/2/layout/IconVerticalSolidList"/>
    <dgm:cxn modelId="{038E6DB6-31C2-42D3-8389-761EC4E32941}" type="presParOf" srcId="{1002B8A9-F17B-49E8-A242-CB9F3D1B5883}" destId="{7464DFDE-D517-4132-84E2-D6ADC1C675E4}" srcOrd="1" destOrd="0" presId="urn:microsoft.com/office/officeart/2018/2/layout/IconVerticalSolidList"/>
    <dgm:cxn modelId="{C67C441F-F1F0-4D9A-AD97-247840B2ED7C}" type="presParOf" srcId="{1002B8A9-F17B-49E8-A242-CB9F3D1B5883}" destId="{BF340F63-7773-4E87-AD6D-537F38180306}" srcOrd="2" destOrd="0" presId="urn:microsoft.com/office/officeart/2018/2/layout/IconVerticalSolidList"/>
    <dgm:cxn modelId="{0F7852A3-6B29-4BA4-93FB-5286A075CF65}" type="presParOf" srcId="{1002B8A9-F17B-49E8-A242-CB9F3D1B5883}" destId="{D5823FA2-5601-463C-91D2-5C9870158B8B}" srcOrd="3" destOrd="0" presId="urn:microsoft.com/office/officeart/2018/2/layout/IconVerticalSolidList"/>
    <dgm:cxn modelId="{096FC449-C06A-4C34-829D-A143527116D8}" type="presParOf" srcId="{61648878-D726-4602-832A-B60DDD4B62E9}" destId="{6C9261EA-3E5D-4C11-9243-2D756CAFA8F4}" srcOrd="3" destOrd="0" presId="urn:microsoft.com/office/officeart/2018/2/layout/IconVerticalSolidList"/>
    <dgm:cxn modelId="{8C3C8E58-A03D-4BB5-A235-68E2582DE889}" type="presParOf" srcId="{61648878-D726-4602-832A-B60DDD4B62E9}" destId="{9EC5DD8D-EB9B-4C7B-A8FF-7BE0FFBB3F82}" srcOrd="4" destOrd="0" presId="urn:microsoft.com/office/officeart/2018/2/layout/IconVerticalSolidList"/>
    <dgm:cxn modelId="{3F6AEA42-B07E-43FD-89D0-AB739637B0F5}" type="presParOf" srcId="{9EC5DD8D-EB9B-4C7B-A8FF-7BE0FFBB3F82}" destId="{B32230F7-A5B3-4697-8C1F-E4C580DA0A7D}" srcOrd="0" destOrd="0" presId="urn:microsoft.com/office/officeart/2018/2/layout/IconVerticalSolidList"/>
    <dgm:cxn modelId="{C8F91570-F361-4AEB-9778-E0FB1A16D4A6}" type="presParOf" srcId="{9EC5DD8D-EB9B-4C7B-A8FF-7BE0FFBB3F82}" destId="{AEF8060F-5270-4997-B8C6-9168FA044C29}" srcOrd="1" destOrd="0" presId="urn:microsoft.com/office/officeart/2018/2/layout/IconVerticalSolidList"/>
    <dgm:cxn modelId="{84C508D3-B5F6-4B74-B49D-FAE179062950}" type="presParOf" srcId="{9EC5DD8D-EB9B-4C7B-A8FF-7BE0FFBB3F82}" destId="{BF4048B2-0926-42DB-982A-CB1E530FB6B9}" srcOrd="2" destOrd="0" presId="urn:microsoft.com/office/officeart/2018/2/layout/IconVerticalSolidList"/>
    <dgm:cxn modelId="{62C33367-B482-48B1-8014-F483076C4451}" type="presParOf" srcId="{9EC5DD8D-EB9B-4C7B-A8FF-7BE0FFBB3F82}" destId="{7A83782E-63C1-42F2-86CA-829FC44354FB}" srcOrd="3" destOrd="0" presId="urn:microsoft.com/office/officeart/2018/2/layout/IconVerticalSolidList"/>
    <dgm:cxn modelId="{A28BDA70-5EF6-4BBD-BFA8-2E793B3D0035}" type="presParOf" srcId="{61648878-D726-4602-832A-B60DDD4B62E9}" destId="{49989970-F164-4245-BFD5-DB59BC1FF6F9}" srcOrd="5" destOrd="0" presId="urn:microsoft.com/office/officeart/2018/2/layout/IconVerticalSolidList"/>
    <dgm:cxn modelId="{93F48F6D-B55C-4A32-8904-6628686EED3A}" type="presParOf" srcId="{61648878-D726-4602-832A-B60DDD4B62E9}" destId="{BEF6D79A-828C-495C-B35F-E790168FDFFD}" srcOrd="6" destOrd="0" presId="urn:microsoft.com/office/officeart/2018/2/layout/IconVerticalSolidList"/>
    <dgm:cxn modelId="{F1D84AA0-A328-4211-A634-9EE74BC0D2C2}" type="presParOf" srcId="{BEF6D79A-828C-495C-B35F-E790168FDFFD}" destId="{AD9FC359-03FA-4FEC-8264-24B31F9F9368}" srcOrd="0" destOrd="0" presId="urn:microsoft.com/office/officeart/2018/2/layout/IconVerticalSolidList"/>
    <dgm:cxn modelId="{008555F3-257B-4B46-8B3C-481219F24126}" type="presParOf" srcId="{BEF6D79A-828C-495C-B35F-E790168FDFFD}" destId="{D7896227-983C-4B44-AE85-788DB34A0935}" srcOrd="1" destOrd="0" presId="urn:microsoft.com/office/officeart/2018/2/layout/IconVerticalSolidList"/>
    <dgm:cxn modelId="{E17B248A-6D59-4A95-A80F-3DDD0AB6D24D}" type="presParOf" srcId="{BEF6D79A-828C-495C-B35F-E790168FDFFD}" destId="{4ABB6940-911D-4527-AAF5-DD72183ECB21}" srcOrd="2" destOrd="0" presId="urn:microsoft.com/office/officeart/2018/2/layout/IconVerticalSolidList"/>
    <dgm:cxn modelId="{78378FA3-45EE-48E3-AF1D-004DFA6585DA}" type="presParOf" srcId="{BEF6D79A-828C-495C-B35F-E790168FDFFD}" destId="{C9C75B0B-935A-4F01-A63A-1DDA2787A3B4}" srcOrd="3" destOrd="0" presId="urn:microsoft.com/office/officeart/2018/2/layout/IconVerticalSolidList"/>
    <dgm:cxn modelId="{6A22A20E-B5E3-4DA4-BEC2-60ADE0970D14}" type="presParOf" srcId="{61648878-D726-4602-832A-B60DDD4B62E9}" destId="{AE0F2160-4A50-4D36-A009-ADACEFDA9A8D}" srcOrd="7" destOrd="0" presId="urn:microsoft.com/office/officeart/2018/2/layout/IconVerticalSolidList"/>
    <dgm:cxn modelId="{68F164DF-29F5-4243-B80D-035B599F5516}" type="presParOf" srcId="{61648878-D726-4602-832A-B60DDD4B62E9}" destId="{1FBC7D02-D820-43FF-9372-2527F2466F2B}" srcOrd="8" destOrd="0" presId="urn:microsoft.com/office/officeart/2018/2/layout/IconVerticalSolidList"/>
    <dgm:cxn modelId="{DA0C2B1B-66A5-4590-A192-158B38ED6B87}" type="presParOf" srcId="{1FBC7D02-D820-43FF-9372-2527F2466F2B}" destId="{CD3BC4B2-C37C-43AD-B0B1-E6A64A25E969}" srcOrd="0" destOrd="0" presId="urn:microsoft.com/office/officeart/2018/2/layout/IconVerticalSolidList"/>
    <dgm:cxn modelId="{69D3DD6D-6891-4CEF-9A43-CBA02D55303A}" type="presParOf" srcId="{1FBC7D02-D820-43FF-9372-2527F2466F2B}" destId="{247C0D68-4C47-416E-B383-63A11BB1D388}" srcOrd="1" destOrd="0" presId="urn:microsoft.com/office/officeart/2018/2/layout/IconVerticalSolidList"/>
    <dgm:cxn modelId="{2070A16B-1D02-4A21-8270-DCE07043CEBB}" type="presParOf" srcId="{1FBC7D02-D820-43FF-9372-2527F2466F2B}" destId="{7724EF90-E07E-4AF6-B4C7-3BA9B09164AC}" srcOrd="2" destOrd="0" presId="urn:microsoft.com/office/officeart/2018/2/layout/IconVerticalSolidList"/>
    <dgm:cxn modelId="{83E565A9-A341-4EEF-9D4B-120C26AF1FDF}" type="presParOf" srcId="{1FBC7D02-D820-43FF-9372-2527F2466F2B}" destId="{576DA271-EE40-4A16-98E0-AA25CC17B895}" srcOrd="3" destOrd="0" presId="urn:microsoft.com/office/officeart/2018/2/layout/IconVerticalSolidList"/>
    <dgm:cxn modelId="{E2578D71-F6DB-4B0B-84B7-D024DA99980D}" type="presParOf" srcId="{61648878-D726-4602-832A-B60DDD4B62E9}" destId="{6597D667-8E6A-41CD-B318-9CC2BFFB6AF1}" srcOrd="9" destOrd="0" presId="urn:microsoft.com/office/officeart/2018/2/layout/IconVerticalSolidList"/>
    <dgm:cxn modelId="{A95F2AE6-CCC7-4CA1-8B33-39514278782B}" type="presParOf" srcId="{61648878-D726-4602-832A-B60DDD4B62E9}" destId="{325EF03B-607E-4FB7-8C24-C7E71231376D}" srcOrd="10" destOrd="0" presId="urn:microsoft.com/office/officeart/2018/2/layout/IconVerticalSolidList"/>
    <dgm:cxn modelId="{AF11322E-A8C4-4D72-82A7-DE9BA9CAB543}" type="presParOf" srcId="{325EF03B-607E-4FB7-8C24-C7E71231376D}" destId="{C6DC6788-1AB5-4DC2-A374-FB47C5BCE309}" srcOrd="0" destOrd="0" presId="urn:microsoft.com/office/officeart/2018/2/layout/IconVerticalSolidList"/>
    <dgm:cxn modelId="{BF1D3911-8FC8-4B7C-BC6E-4EB2704DF172}" type="presParOf" srcId="{325EF03B-607E-4FB7-8C24-C7E71231376D}" destId="{C17D3BDA-8FB5-4CB7-AFFE-315ED2EFCB6A}" srcOrd="1" destOrd="0" presId="urn:microsoft.com/office/officeart/2018/2/layout/IconVerticalSolidList"/>
    <dgm:cxn modelId="{E53CE8B4-F2AC-4946-827D-CA8009346B76}" type="presParOf" srcId="{325EF03B-607E-4FB7-8C24-C7E71231376D}" destId="{5223B42F-A74D-46DB-8E0E-77C5C18B2A8D}" srcOrd="2" destOrd="0" presId="urn:microsoft.com/office/officeart/2018/2/layout/IconVerticalSolidList"/>
    <dgm:cxn modelId="{16B09016-6EA8-45CE-AB0C-F25B1E6467E2}" type="presParOf" srcId="{325EF03B-607E-4FB7-8C24-C7E71231376D}" destId="{730DE75F-F6BC-49CC-B73E-1AE203FC5D01}"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16939B-327C-41CF-8F1D-7C6D4FF3EB63}">
      <dsp:nvSpPr>
        <dsp:cNvPr id="0" name=""/>
        <dsp:cNvSpPr/>
      </dsp:nvSpPr>
      <dsp:spPr>
        <a:xfrm>
          <a:off x="0" y="3911"/>
          <a:ext cx="6351094" cy="57407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B078AE-724B-4714-BF2C-C046839C63F6}">
      <dsp:nvSpPr>
        <dsp:cNvPr id="0" name=""/>
        <dsp:cNvSpPr/>
      </dsp:nvSpPr>
      <dsp:spPr>
        <a:xfrm>
          <a:off x="173657" y="133077"/>
          <a:ext cx="316049" cy="3157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F6928E-C462-4AE5-8C8F-1D0D44A0AF46}">
      <dsp:nvSpPr>
        <dsp:cNvPr id="0" name=""/>
        <dsp:cNvSpPr/>
      </dsp:nvSpPr>
      <dsp:spPr>
        <a:xfrm>
          <a:off x="663363" y="3911"/>
          <a:ext cx="5638008" cy="6637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249" tIns="70249" rIns="70249" bIns="70249" numCol="1" spcCol="1270" anchor="ctr" anchorCtr="0">
          <a:noAutofit/>
        </a:bodyPr>
        <a:lstStyle/>
        <a:p>
          <a:pPr marL="0" lvl="0" indent="0" algn="l" defTabSz="622300">
            <a:lnSpc>
              <a:spcPct val="100000"/>
            </a:lnSpc>
            <a:spcBef>
              <a:spcPct val="0"/>
            </a:spcBef>
            <a:spcAft>
              <a:spcPct val="35000"/>
            </a:spcAft>
            <a:buNone/>
          </a:pPr>
          <a:r>
            <a:rPr lang="en-US" sz="1400" kern="1200" baseline="0" dirty="0"/>
            <a:t>The key ideas of the paper are:</a:t>
          </a:r>
          <a:endParaRPr lang="en-US" sz="1400" kern="1200" dirty="0"/>
        </a:p>
      </dsp:txBody>
      <dsp:txXfrm>
        <a:off x="663363" y="3911"/>
        <a:ext cx="5638008" cy="663772"/>
      </dsp:txXfrm>
    </dsp:sp>
    <dsp:sp modelId="{61E0B3E7-CF77-45E0-B910-A357C92A150B}">
      <dsp:nvSpPr>
        <dsp:cNvPr id="0" name=""/>
        <dsp:cNvSpPr/>
      </dsp:nvSpPr>
      <dsp:spPr>
        <a:xfrm>
          <a:off x="0" y="833627"/>
          <a:ext cx="6351094" cy="57407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64DFDE-D517-4132-84E2-D6ADC1C675E4}">
      <dsp:nvSpPr>
        <dsp:cNvPr id="0" name=""/>
        <dsp:cNvSpPr/>
      </dsp:nvSpPr>
      <dsp:spPr>
        <a:xfrm>
          <a:off x="173657" y="962793"/>
          <a:ext cx="316049" cy="3157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823FA2-5601-463C-91D2-5C9870158B8B}">
      <dsp:nvSpPr>
        <dsp:cNvPr id="0" name=""/>
        <dsp:cNvSpPr/>
      </dsp:nvSpPr>
      <dsp:spPr>
        <a:xfrm>
          <a:off x="663363" y="833627"/>
          <a:ext cx="5638008" cy="6637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249" tIns="70249" rIns="70249" bIns="70249" numCol="1" spcCol="1270" anchor="ctr" anchorCtr="0">
          <a:noAutofit/>
        </a:bodyPr>
        <a:lstStyle/>
        <a:p>
          <a:pPr marL="0" lvl="0" indent="0" algn="l" defTabSz="622300" rtl="0">
            <a:lnSpc>
              <a:spcPct val="100000"/>
            </a:lnSpc>
            <a:spcBef>
              <a:spcPct val="0"/>
            </a:spcBef>
            <a:spcAft>
              <a:spcPct val="35000"/>
            </a:spcAft>
            <a:buNone/>
          </a:pPr>
          <a:r>
            <a:rPr lang="en-US" sz="1400" kern="1200" baseline="0" dirty="0"/>
            <a:t>1. Using a deep Convolutional Neural Network (CNN) to predict the genre of a book based on its cover.</a:t>
          </a:r>
          <a:r>
            <a:rPr lang="en-US" sz="1400" kern="1200" baseline="0" dirty="0">
              <a:latin typeface="Yu Gothic"/>
            </a:rPr>
            <a:t> </a:t>
          </a:r>
          <a:endParaRPr lang="en-US" sz="1400" kern="1200" dirty="0"/>
        </a:p>
      </dsp:txBody>
      <dsp:txXfrm>
        <a:off x="663363" y="833627"/>
        <a:ext cx="5638008" cy="663772"/>
      </dsp:txXfrm>
    </dsp:sp>
    <dsp:sp modelId="{B32230F7-A5B3-4697-8C1F-E4C580DA0A7D}">
      <dsp:nvSpPr>
        <dsp:cNvPr id="0" name=""/>
        <dsp:cNvSpPr/>
      </dsp:nvSpPr>
      <dsp:spPr>
        <a:xfrm>
          <a:off x="0" y="1663342"/>
          <a:ext cx="6351094" cy="57407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F8060F-5270-4997-B8C6-9168FA044C29}">
      <dsp:nvSpPr>
        <dsp:cNvPr id="0" name=""/>
        <dsp:cNvSpPr/>
      </dsp:nvSpPr>
      <dsp:spPr>
        <a:xfrm>
          <a:off x="173657" y="1792509"/>
          <a:ext cx="316049" cy="31574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83782E-63C1-42F2-86CA-829FC44354FB}">
      <dsp:nvSpPr>
        <dsp:cNvPr id="0" name=""/>
        <dsp:cNvSpPr/>
      </dsp:nvSpPr>
      <dsp:spPr>
        <a:xfrm>
          <a:off x="663363" y="1663342"/>
          <a:ext cx="5638008" cy="6637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249" tIns="70249" rIns="70249" bIns="70249" numCol="1" spcCol="1270" anchor="ctr" anchorCtr="0">
          <a:noAutofit/>
        </a:bodyPr>
        <a:lstStyle/>
        <a:p>
          <a:pPr marL="0" lvl="0" indent="0" algn="l" defTabSz="622300" rtl="0">
            <a:lnSpc>
              <a:spcPct val="100000"/>
            </a:lnSpc>
            <a:spcBef>
              <a:spcPct val="0"/>
            </a:spcBef>
            <a:spcAft>
              <a:spcPct val="35000"/>
            </a:spcAft>
            <a:buNone/>
          </a:pPr>
          <a:r>
            <a:rPr lang="en-US" sz="1400" kern="1200" baseline="0" dirty="0"/>
            <a:t>2. Demonstrating that connections between book genres can be learned using only cover images.</a:t>
          </a:r>
          <a:r>
            <a:rPr lang="en-US" sz="1400" kern="1200" baseline="0" dirty="0">
              <a:latin typeface="Yu Gothic"/>
            </a:rPr>
            <a:t> </a:t>
          </a:r>
          <a:endParaRPr lang="en-US" sz="1400" kern="1200" dirty="0"/>
        </a:p>
      </dsp:txBody>
      <dsp:txXfrm>
        <a:off x="663363" y="1663342"/>
        <a:ext cx="5638008" cy="663772"/>
      </dsp:txXfrm>
    </dsp:sp>
    <dsp:sp modelId="{AD9FC359-03FA-4FEC-8264-24B31F9F9368}">
      <dsp:nvSpPr>
        <dsp:cNvPr id="0" name=""/>
        <dsp:cNvSpPr/>
      </dsp:nvSpPr>
      <dsp:spPr>
        <a:xfrm>
          <a:off x="0" y="2493058"/>
          <a:ext cx="6351094" cy="57407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896227-983C-4B44-AE85-788DB34A0935}">
      <dsp:nvSpPr>
        <dsp:cNvPr id="0" name=""/>
        <dsp:cNvSpPr/>
      </dsp:nvSpPr>
      <dsp:spPr>
        <a:xfrm>
          <a:off x="173657" y="2622225"/>
          <a:ext cx="316049" cy="31574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C75B0B-935A-4F01-A63A-1DDA2787A3B4}">
      <dsp:nvSpPr>
        <dsp:cNvPr id="0" name=""/>
        <dsp:cNvSpPr/>
      </dsp:nvSpPr>
      <dsp:spPr>
        <a:xfrm>
          <a:off x="663363" y="2493058"/>
          <a:ext cx="5638008" cy="6637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249" tIns="70249" rIns="70249" bIns="70249" numCol="1" spcCol="1270" anchor="ctr" anchorCtr="0">
          <a:noAutofit/>
        </a:bodyPr>
        <a:lstStyle/>
        <a:p>
          <a:pPr marL="0" lvl="0" indent="0" algn="l" defTabSz="622300">
            <a:lnSpc>
              <a:spcPct val="100000"/>
            </a:lnSpc>
            <a:spcBef>
              <a:spcPct val="0"/>
            </a:spcBef>
            <a:spcAft>
              <a:spcPct val="35000"/>
            </a:spcAft>
            <a:buNone/>
          </a:pPr>
          <a:r>
            <a:rPr lang="en-US" sz="1400" kern="1200" baseline="0" dirty="0"/>
            <a:t>3. Adapting </a:t>
          </a:r>
          <a:r>
            <a:rPr lang="en-US" sz="1400" kern="1200" baseline="0" dirty="0" err="1"/>
            <a:t>AlexNet</a:t>
          </a:r>
          <a:r>
            <a:rPr lang="en-US" sz="1400" kern="1200" baseline="0" dirty="0"/>
            <a:t> pre-trained on ImageNet for the task of genre recognition. </a:t>
          </a:r>
          <a:endParaRPr lang="en-US" sz="1400" kern="1200" dirty="0"/>
        </a:p>
      </dsp:txBody>
      <dsp:txXfrm>
        <a:off x="663363" y="2493058"/>
        <a:ext cx="5638008" cy="663772"/>
      </dsp:txXfrm>
    </dsp:sp>
    <dsp:sp modelId="{CD3BC4B2-C37C-43AD-B0B1-E6A64A25E969}">
      <dsp:nvSpPr>
        <dsp:cNvPr id="0" name=""/>
        <dsp:cNvSpPr/>
      </dsp:nvSpPr>
      <dsp:spPr>
        <a:xfrm>
          <a:off x="0" y="3322774"/>
          <a:ext cx="6351094" cy="57407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7C0D68-4C47-416E-B383-63A11BB1D388}">
      <dsp:nvSpPr>
        <dsp:cNvPr id="0" name=""/>
        <dsp:cNvSpPr/>
      </dsp:nvSpPr>
      <dsp:spPr>
        <a:xfrm>
          <a:off x="173657" y="3451940"/>
          <a:ext cx="316049" cy="31574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6DA271-EE40-4A16-98E0-AA25CC17B895}">
      <dsp:nvSpPr>
        <dsp:cNvPr id="0" name=""/>
        <dsp:cNvSpPr/>
      </dsp:nvSpPr>
      <dsp:spPr>
        <a:xfrm>
          <a:off x="663363" y="3322774"/>
          <a:ext cx="5638008" cy="6637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249" tIns="70249" rIns="70249" bIns="70249" numCol="1" spcCol="1270" anchor="ctr" anchorCtr="0">
          <a:noAutofit/>
        </a:bodyPr>
        <a:lstStyle/>
        <a:p>
          <a:pPr marL="0" lvl="0" indent="0" algn="l" defTabSz="622300" rtl="0">
            <a:lnSpc>
              <a:spcPct val="100000"/>
            </a:lnSpc>
            <a:spcBef>
              <a:spcPct val="0"/>
            </a:spcBef>
            <a:spcAft>
              <a:spcPct val="35000"/>
            </a:spcAft>
            <a:buNone/>
          </a:pPr>
          <a:r>
            <a:rPr lang="en-US" sz="1400" kern="1200" baseline="0" dirty="0"/>
            <a:t>4. Revealing the relationships automatically learned between genres and book covers.</a:t>
          </a:r>
          <a:r>
            <a:rPr lang="en-US" sz="1400" kern="1200" baseline="0" dirty="0">
              <a:latin typeface="Yu Gothic"/>
            </a:rPr>
            <a:t> </a:t>
          </a:r>
          <a:endParaRPr lang="en-US" sz="1400" kern="1200" dirty="0"/>
        </a:p>
      </dsp:txBody>
      <dsp:txXfrm>
        <a:off x="663363" y="3322774"/>
        <a:ext cx="5638008" cy="663772"/>
      </dsp:txXfrm>
    </dsp:sp>
    <dsp:sp modelId="{C6DC6788-1AB5-4DC2-A374-FB47C5BCE309}">
      <dsp:nvSpPr>
        <dsp:cNvPr id="0" name=""/>
        <dsp:cNvSpPr/>
      </dsp:nvSpPr>
      <dsp:spPr>
        <a:xfrm>
          <a:off x="0" y="4152490"/>
          <a:ext cx="6351094" cy="57407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7D3BDA-8FB5-4CB7-AFFE-315ED2EFCB6A}">
      <dsp:nvSpPr>
        <dsp:cNvPr id="0" name=""/>
        <dsp:cNvSpPr/>
      </dsp:nvSpPr>
      <dsp:spPr>
        <a:xfrm>
          <a:off x="173657" y="4281656"/>
          <a:ext cx="316049" cy="31574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0DE75F-F6BC-49CC-B73E-1AE203FC5D01}">
      <dsp:nvSpPr>
        <dsp:cNvPr id="0" name=""/>
        <dsp:cNvSpPr/>
      </dsp:nvSpPr>
      <dsp:spPr>
        <a:xfrm>
          <a:off x="663363" y="4152490"/>
          <a:ext cx="5638008" cy="6637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249" tIns="70249" rIns="70249" bIns="70249" numCol="1" spcCol="1270" anchor="ctr" anchorCtr="0">
          <a:noAutofit/>
        </a:bodyPr>
        <a:lstStyle/>
        <a:p>
          <a:pPr marL="0" lvl="0" indent="0" algn="l" defTabSz="622300">
            <a:lnSpc>
              <a:spcPct val="100000"/>
            </a:lnSpc>
            <a:spcBef>
              <a:spcPct val="0"/>
            </a:spcBef>
            <a:spcAft>
              <a:spcPct val="35000"/>
            </a:spcAft>
            <a:buNone/>
          </a:pPr>
          <a:r>
            <a:rPr lang="en-US" sz="1400" kern="1200" baseline="0" dirty="0"/>
            <a:t>5. Exploring the design principles that the CNN was able to automatically learn, including text qualities and font properties.</a:t>
          </a:r>
          <a:endParaRPr lang="en-US" sz="1400" kern="1200" dirty="0"/>
        </a:p>
      </dsp:txBody>
      <dsp:txXfrm>
        <a:off x="663363" y="4152490"/>
        <a:ext cx="5638008" cy="66377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7:01:20.606"/>
    </inkml:context>
    <inkml:brush xml:id="br0">
      <inkml:brushProperty name="width" value="0.05" units="cm"/>
      <inkml:brushProperty name="height" value="0.05" units="cm"/>
    </inkml:brush>
  </inkml:definitions>
  <inkml:trace contextRef="#ctx0" brushRef="#br0">1 0 32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5:23:08.252"/>
    </inkml:context>
    <inkml:brush xml:id="br0">
      <inkml:brushProperty name="width" value="0.05" units="cm"/>
      <inkml:brushProperty name="height" value="0.05" units="cm"/>
    </inkml:brush>
  </inkml:definitions>
  <inkml:trace contextRef="#ctx0" brushRef="#br0">1 0 32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17:57:57.881"/>
    </inkml:context>
    <inkml:brush xml:id="br0">
      <inkml:brushProperty name="width" value="0.05" units="cm"/>
      <inkml:brushProperty name="height" value="0.05" units="cm"/>
    </inkml:brush>
  </inkml:definitions>
  <inkml:trace contextRef="#ctx0" brushRef="#br0">1 0 32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lstStyle>
            <a:lvl1pPr algn="ctr">
              <a:lnSpc>
                <a:spcPct val="110000"/>
              </a:lnSpc>
              <a:defRPr sz="2800"/>
            </a:lvl1pPr>
          </a:lstStyle>
          <a:p>
            <a:r>
              <a:rPr lang="en-US"/>
              <a:t>Click to edit Master title style</a:t>
            </a:r>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January 8, 2024</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177062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January 8, 2024</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92504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January 8, 2024</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31578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January 8, 2024</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059329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January 8, 2024</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033362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January 8, 2024</a:t>
            </a:fld>
            <a:endParaRPr lang="en-US"/>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286834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January 8, 2024</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910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January 8, 2024</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5614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January 8, 2024</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041603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January 8, 2024</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598146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January 8, 2024</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833264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lIns="109728" tIns="109728" rIns="109728" bIns="91440" anchor="ctr"/>
          <a:lstStyle/>
          <a:p>
            <a:r>
              <a:rPr lang="en-US"/>
              <a:t>Click to edit Master title style</a:t>
            </a:r>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lIns="109728" tIns="109728" rIns="109728" bIns="91440" anchor="ctr"/>
          <a:lstStyle>
            <a:lvl1pPr algn="l">
              <a:defRPr sz="950" cap="none" spc="200" baseline="0">
                <a:solidFill>
                  <a:schemeClr val="tx1">
                    <a:lumMod val="85000"/>
                    <a:lumOff val="15000"/>
                  </a:schemeClr>
                </a:solidFill>
                <a:latin typeface="+mn-lt"/>
              </a:defRPr>
            </a:lvl1pPr>
          </a:lstStyle>
          <a:p>
            <a:fld id="{A33960BD-7AC1-4217-9611-AAA56D3EE38F}" type="datetime4">
              <a:rPr lang="en-US" smtClean="0"/>
              <a:pPr/>
              <a:t>January 8, 2024</a:t>
            </a:fld>
            <a:endParaRPr lang="en-US">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lIns="109728" tIns="109728" rIns="109728" bIns="91440" anchor="ctr"/>
          <a:lstStyle>
            <a:lvl1pPr algn="r">
              <a:defRPr sz="950" cap="none" spc="200" baseline="0">
                <a:solidFill>
                  <a:schemeClr val="tx1">
                    <a:lumMod val="85000"/>
                    <a:lumOff val="15000"/>
                  </a:schemeClr>
                </a:solidFill>
                <a:latin typeface="+mn-lt"/>
              </a:defRPr>
            </a:lvl1pPr>
          </a:lstStyle>
          <a:p>
            <a:endParaRPr lang="en-US">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lIns="109728" tIns="109728" rIns="109728" bIns="9144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xmlns="">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1694855967"/>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23" r:id="rId7"/>
    <p:sldLayoutId id="2147483819" r:id="rId8"/>
    <p:sldLayoutId id="2147483820" r:id="rId9"/>
    <p:sldLayoutId id="2147483821" r:id="rId10"/>
    <p:sldLayoutId id="2147483822" r:id="rId11"/>
  </p:sldLayoutIdLst>
  <p:hf sldNum="0" hdr="0" ftr="0" dt="0"/>
  <p:txStyles>
    <p:titleStyle>
      <a:lvl1pPr algn="l" defTabSz="914400" rtl="0" eaLnBrk="1" latinLnBrk="0" hangingPunct="1">
        <a:lnSpc>
          <a:spcPct val="110000"/>
        </a:lnSpc>
        <a:spcBef>
          <a:spcPct val="0"/>
        </a:spcBef>
        <a:buNone/>
        <a:defRPr sz="2800" kern="1200" cap="none" spc="25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10000"/>
        </a:lnSpc>
        <a:spcBef>
          <a:spcPts val="1000"/>
        </a:spcBef>
        <a:buSzPct val="80000"/>
        <a:buFont typeface="Arial" panose="020B0604020202020204" pitchFamily="34" charset="0"/>
        <a:buChar char="•"/>
        <a:defRPr sz="2000" kern="1200" spc="9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10000"/>
        </a:lnSpc>
        <a:spcBef>
          <a:spcPts val="500"/>
        </a:spcBef>
        <a:buFontTx/>
        <a:buNone/>
        <a:defRPr sz="1800" kern="1200" spc="9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10000"/>
        </a:lnSpc>
        <a:spcBef>
          <a:spcPts val="500"/>
        </a:spcBef>
        <a:buSzPct val="80000"/>
        <a:buFont typeface="Arial" panose="020B0604020202020204" pitchFamily="34" charset="0"/>
        <a:buChar char="•"/>
        <a:defRPr sz="1600" kern="1200" spc="9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10000"/>
        </a:lnSpc>
        <a:spcBef>
          <a:spcPts val="500"/>
        </a:spcBef>
        <a:buFontTx/>
        <a:buNone/>
        <a:defRPr sz="1400" kern="1200" spc="9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10000"/>
        </a:lnSpc>
        <a:spcBef>
          <a:spcPts val="500"/>
        </a:spcBef>
        <a:buSzPct val="80000"/>
        <a:buFont typeface="Arial" panose="020B0604020202020204" pitchFamily="34" charset="0"/>
        <a:buChar char="•"/>
        <a:defRPr sz="1400" kern="1200" spc="9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jayce-o.blogspot.com/2013/05/creative-examples-illustrations-book-cover-designs.html" TargetMode="External"/><Relationship Id="rId7" Type="http://schemas.openxmlformats.org/officeDocument/2006/relationships/image" Target="../media/image5.jpe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hyperlink" Target="http://www.yalsa.ala.org/thehub/2021/05/31/best-fiction-for-young-adults-bfya2022-featured-review-of-the-sky-blues-by-robbie-couch/" TargetMode="Externa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hyperlink" Target="https://arxiv.org/pdf/1610.09204v3.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sidsudhakaran/BookCoverClassifier" TargetMode="External"/><Relationship Id="rId2" Type="http://schemas.openxmlformats.org/officeDocument/2006/relationships/hyperlink" Target="https://github.com/akshaybhatia10/Book-Genre-Classification" TargetMode="External"/><Relationship Id="rId1" Type="http://schemas.openxmlformats.org/officeDocument/2006/relationships/slideLayout" Target="../slideLayouts/slideLayout4.xml"/><Relationship Id="rId5" Type="http://schemas.openxmlformats.org/officeDocument/2006/relationships/hyperlink" Target="https://image-net.org/index.php" TargetMode="External"/><Relationship Id="rId4" Type="http://schemas.openxmlformats.org/officeDocument/2006/relationships/hyperlink" Target="https://github.com/uchidalab/book-dataset" TargetMode="Externa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customXml" Target="../ink/ink2.xml"/><Relationship Id="rId7" Type="http://schemas.openxmlformats.org/officeDocument/2006/relationships/diagramQuickStyle" Target="../diagrams/quickStyle1.xml"/><Relationship Id="rId2" Type="http://schemas.openxmlformats.org/officeDocument/2006/relationships/image" Target="../media/image1.png"/><Relationship Id="rId1" Type="http://schemas.openxmlformats.org/officeDocument/2006/relationships/slideLayout" Target="../slideLayouts/slideLayout10.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2.png"/><Relationship Id="rId9" Type="http://schemas.microsoft.com/office/2007/relationships/diagramDrawing" Target="../diagrams/drawing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png"/><Relationship Id="rId1" Type="http://schemas.openxmlformats.org/officeDocument/2006/relationships/slideLayout" Target="../slideLayouts/slideLayout10.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png"/><Relationship Id="rId1" Type="http://schemas.openxmlformats.org/officeDocument/2006/relationships/slideLayout" Target="../slideLayouts/slideLayout10.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7" name="Rectangle 196">
            <a:extLst>
              <a:ext uri="{FF2B5EF4-FFF2-40B4-BE49-F238E27FC236}">
                <a16:creationId xmlns:a16="http://schemas.microsoft.com/office/drawing/2014/main" id="{989E0641-F6AC-4C12-B872-9701271C7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Freeform: Shape 198">
            <a:extLst>
              <a:ext uri="{FF2B5EF4-FFF2-40B4-BE49-F238E27FC236}">
                <a16:creationId xmlns:a16="http://schemas.microsoft.com/office/drawing/2014/main" id="{3EA56D62-9BD0-4026-A5DB-B271A4575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385654" cy="6858000"/>
          </a:xfrm>
          <a:custGeom>
            <a:avLst/>
            <a:gdLst>
              <a:gd name="connsiteX0" fmla="*/ 0 w 7902311"/>
              <a:gd name="connsiteY0" fmla="*/ 0 h 6858000"/>
              <a:gd name="connsiteX1" fmla="*/ 543860 w 7902311"/>
              <a:gd name="connsiteY1" fmla="*/ 0 h 6858000"/>
              <a:gd name="connsiteX2" fmla="*/ 2572056 w 7902311"/>
              <a:gd name="connsiteY2" fmla="*/ 0 h 6858000"/>
              <a:gd name="connsiteX3" fmla="*/ 6910559 w 7902311"/>
              <a:gd name="connsiteY3" fmla="*/ 0 h 6858000"/>
              <a:gd name="connsiteX4" fmla="*/ 6907042 w 7902311"/>
              <a:gd name="connsiteY4" fmla="*/ 4883 h 6858000"/>
              <a:gd name="connsiteX5" fmla="*/ 6900582 w 7902311"/>
              <a:gd name="connsiteY5" fmla="*/ 34307 h 6858000"/>
              <a:gd name="connsiteX6" fmla="*/ 6889276 w 7902311"/>
              <a:gd name="connsiteY6" fmla="*/ 65797 h 6858000"/>
              <a:gd name="connsiteX7" fmla="*/ 6878637 w 7902311"/>
              <a:gd name="connsiteY7" fmla="*/ 87262 h 6858000"/>
              <a:gd name="connsiteX8" fmla="*/ 6864538 w 7902311"/>
              <a:gd name="connsiteY8" fmla="*/ 149697 h 6858000"/>
              <a:gd name="connsiteX9" fmla="*/ 6846597 w 7902311"/>
              <a:gd name="connsiteY9" fmla="*/ 256451 h 6858000"/>
              <a:gd name="connsiteX10" fmla="*/ 6841581 w 7902311"/>
              <a:gd name="connsiteY10" fmla="*/ 278384 h 6858000"/>
              <a:gd name="connsiteX11" fmla="*/ 6832514 w 7902311"/>
              <a:gd name="connsiteY11" fmla="*/ 294091 h 6858000"/>
              <a:gd name="connsiteX12" fmla="*/ 6826265 w 7902311"/>
              <a:gd name="connsiteY12" fmla="*/ 294989 h 6858000"/>
              <a:gd name="connsiteX13" fmla="*/ 6822745 w 7902311"/>
              <a:gd name="connsiteY13" fmla="*/ 306550 h 6858000"/>
              <a:gd name="connsiteX14" fmla="*/ 6820814 w 7902311"/>
              <a:gd name="connsiteY14" fmla="*/ 308965 h 6858000"/>
              <a:gd name="connsiteX15" fmla="*/ 6810738 w 7902311"/>
              <a:gd name="connsiteY15" fmla="*/ 323482 h 6858000"/>
              <a:gd name="connsiteX16" fmla="*/ 6813911 w 7902311"/>
              <a:gd name="connsiteY16" fmla="*/ 370816 h 6858000"/>
              <a:gd name="connsiteX17" fmla="*/ 6797508 w 7902311"/>
              <a:gd name="connsiteY17" fmla="*/ 415608 h 6858000"/>
              <a:gd name="connsiteX18" fmla="*/ 6767055 w 7902311"/>
              <a:gd name="connsiteY18" fmla="*/ 606128 h 6858000"/>
              <a:gd name="connsiteX19" fmla="*/ 6742254 w 7902311"/>
              <a:gd name="connsiteY19" fmla="*/ 622375 h 6858000"/>
              <a:gd name="connsiteX20" fmla="*/ 6722619 w 7902311"/>
              <a:gd name="connsiteY20" fmla="*/ 695752 h 6858000"/>
              <a:gd name="connsiteX21" fmla="*/ 6729843 w 7902311"/>
              <a:gd name="connsiteY21" fmla="*/ 829709 h 6858000"/>
              <a:gd name="connsiteX22" fmla="*/ 6695415 w 7902311"/>
              <a:gd name="connsiteY22" fmla="*/ 965691 h 6858000"/>
              <a:gd name="connsiteX23" fmla="*/ 6700892 w 7902311"/>
              <a:gd name="connsiteY23" fmla="*/ 980455 h 6858000"/>
              <a:gd name="connsiteX24" fmla="*/ 6702355 w 7902311"/>
              <a:gd name="connsiteY24" fmla="*/ 995801 h 6858000"/>
              <a:gd name="connsiteX25" fmla="*/ 6701127 w 7902311"/>
              <a:gd name="connsiteY25" fmla="*/ 997293 h 6858000"/>
              <a:gd name="connsiteX26" fmla="*/ 6698643 w 7902311"/>
              <a:gd name="connsiteY26" fmla="*/ 1013984 h 6858000"/>
              <a:gd name="connsiteX27" fmla="*/ 6700915 w 7902311"/>
              <a:gd name="connsiteY27" fmla="*/ 1018412 h 6858000"/>
              <a:gd name="connsiteX28" fmla="*/ 6700093 w 7902311"/>
              <a:gd name="connsiteY28" fmla="*/ 1030108 h 6858000"/>
              <a:gd name="connsiteX29" fmla="*/ 6700854 w 7902311"/>
              <a:gd name="connsiteY29" fmla="*/ 1053799 h 6858000"/>
              <a:gd name="connsiteX30" fmla="*/ 6698765 w 7902311"/>
              <a:gd name="connsiteY30" fmla="*/ 1057619 h 6858000"/>
              <a:gd name="connsiteX31" fmla="*/ 6696438 w 7902311"/>
              <a:gd name="connsiteY31" fmla="*/ 1092398 h 6858000"/>
              <a:gd name="connsiteX32" fmla="*/ 6695348 w 7902311"/>
              <a:gd name="connsiteY32" fmla="*/ 1092587 h 6858000"/>
              <a:gd name="connsiteX33" fmla="*/ 6690066 w 7902311"/>
              <a:gd name="connsiteY33" fmla="*/ 1101120 h 6858000"/>
              <a:gd name="connsiteX34" fmla="*/ 6682386 w 7902311"/>
              <a:gd name="connsiteY34" fmla="*/ 1118095 h 6858000"/>
              <a:gd name="connsiteX35" fmla="*/ 6651576 w 7902311"/>
              <a:gd name="connsiteY35" fmla="*/ 1153636 h 6858000"/>
              <a:gd name="connsiteX36" fmla="*/ 6649031 w 7902311"/>
              <a:gd name="connsiteY36" fmla="*/ 1189862 h 6858000"/>
              <a:gd name="connsiteX37" fmla="*/ 6647942 w 7902311"/>
              <a:gd name="connsiteY37" fmla="*/ 1197013 h 6858000"/>
              <a:gd name="connsiteX38" fmla="*/ 6647680 w 7902311"/>
              <a:gd name="connsiteY38" fmla="*/ 1197097 h 6858000"/>
              <a:gd name="connsiteX39" fmla="*/ 6646054 w 7902311"/>
              <a:gd name="connsiteY39" fmla="*/ 1204520 h 6858000"/>
              <a:gd name="connsiteX40" fmla="*/ 6645953 w 7902311"/>
              <a:gd name="connsiteY40" fmla="*/ 1210047 h 6858000"/>
              <a:gd name="connsiteX41" fmla="*/ 6643836 w 7902311"/>
              <a:gd name="connsiteY41" fmla="*/ 1223915 h 6858000"/>
              <a:gd name="connsiteX42" fmla="*/ 6641519 w 7902311"/>
              <a:gd name="connsiteY42" fmla="*/ 1228301 h 6858000"/>
              <a:gd name="connsiteX43" fmla="*/ 6638308 w 7902311"/>
              <a:gd name="connsiteY43" fmla="*/ 1229482 h 6858000"/>
              <a:gd name="connsiteX44" fmla="*/ 6638439 w 7902311"/>
              <a:gd name="connsiteY44" fmla="*/ 1230827 h 6858000"/>
              <a:gd name="connsiteX45" fmla="*/ 6626400 w 7902311"/>
              <a:gd name="connsiteY45" fmla="*/ 1254761 h 6858000"/>
              <a:gd name="connsiteX46" fmla="*/ 6608489 w 7902311"/>
              <a:gd name="connsiteY46" fmla="*/ 1310783 h 6858000"/>
              <a:gd name="connsiteX47" fmla="*/ 6554688 w 7902311"/>
              <a:gd name="connsiteY47" fmla="*/ 1522084 h 6858000"/>
              <a:gd name="connsiteX48" fmla="*/ 6524950 w 7902311"/>
              <a:gd name="connsiteY48" fmla="*/ 1562296 h 6858000"/>
              <a:gd name="connsiteX49" fmla="*/ 6523467 w 7902311"/>
              <a:gd name="connsiteY49" fmla="*/ 1567378 h 6858000"/>
              <a:gd name="connsiteX50" fmla="*/ 6523887 w 7902311"/>
              <a:gd name="connsiteY50" fmla="*/ 1581350 h 6858000"/>
              <a:gd name="connsiteX51" fmla="*/ 6524782 w 7902311"/>
              <a:gd name="connsiteY51" fmla="*/ 1586621 h 6858000"/>
              <a:gd name="connsiteX52" fmla="*/ 6524524 w 7902311"/>
              <a:gd name="connsiteY52" fmla="*/ 1594298 h 6858000"/>
              <a:gd name="connsiteX53" fmla="*/ 6524282 w 7902311"/>
              <a:gd name="connsiteY53" fmla="*/ 1594484 h 6858000"/>
              <a:gd name="connsiteX54" fmla="*/ 6524500 w 7902311"/>
              <a:gd name="connsiteY54" fmla="*/ 1601685 h 6858000"/>
              <a:gd name="connsiteX55" fmla="*/ 6528527 w 7902311"/>
              <a:gd name="connsiteY55" fmla="*/ 1636988 h 6858000"/>
              <a:gd name="connsiteX56" fmla="*/ 6504715 w 7902311"/>
              <a:gd name="connsiteY56" fmla="*/ 1682992 h 6858000"/>
              <a:gd name="connsiteX57" fmla="*/ 6500241 w 7902311"/>
              <a:gd name="connsiteY57" fmla="*/ 1702136 h 6858000"/>
              <a:gd name="connsiteX58" fmla="*/ 6496598 w 7902311"/>
              <a:gd name="connsiteY58" fmla="*/ 1712332 h 6858000"/>
              <a:gd name="connsiteX59" fmla="*/ 6495561 w 7902311"/>
              <a:gd name="connsiteY59" fmla="*/ 1712948 h 6858000"/>
              <a:gd name="connsiteX60" fmla="*/ 6499540 w 7902311"/>
              <a:gd name="connsiteY60" fmla="*/ 1746792 h 6858000"/>
              <a:gd name="connsiteX61" fmla="*/ 6498179 w 7902311"/>
              <a:gd name="connsiteY61" fmla="*/ 1751246 h 6858000"/>
              <a:gd name="connsiteX62" fmla="*/ 6503189 w 7902311"/>
              <a:gd name="connsiteY62" fmla="*/ 1773360 h 6858000"/>
              <a:gd name="connsiteX63" fmla="*/ 6504488 w 7902311"/>
              <a:gd name="connsiteY63" fmla="*/ 1784755 h 6858000"/>
              <a:gd name="connsiteX64" fmla="*/ 6507513 w 7902311"/>
              <a:gd name="connsiteY64" fmla="*/ 1788030 h 6858000"/>
              <a:gd name="connsiteX65" fmla="*/ 6508079 w 7902311"/>
              <a:gd name="connsiteY65" fmla="*/ 1804824 h 6858000"/>
              <a:gd name="connsiteX66" fmla="*/ 6507145 w 7902311"/>
              <a:gd name="connsiteY66" fmla="*/ 1806732 h 6858000"/>
              <a:gd name="connsiteX67" fmla="*/ 6511342 w 7902311"/>
              <a:gd name="connsiteY67" fmla="*/ 1820662 h 6858000"/>
              <a:gd name="connsiteX68" fmla="*/ 6519368 w 7902311"/>
              <a:gd name="connsiteY68" fmla="*/ 1832434 h 6858000"/>
              <a:gd name="connsiteX69" fmla="*/ 6510087 w 7902311"/>
              <a:gd name="connsiteY69" fmla="*/ 1974931 h 6858000"/>
              <a:gd name="connsiteX70" fmla="*/ 6504751 w 7902311"/>
              <a:gd name="connsiteY70" fmla="*/ 2145620 h 6858000"/>
              <a:gd name="connsiteX71" fmla="*/ 6518268 w 7902311"/>
              <a:gd name="connsiteY71" fmla="*/ 2393943 h 6858000"/>
              <a:gd name="connsiteX72" fmla="*/ 6510250 w 7902311"/>
              <a:gd name="connsiteY72" fmla="*/ 2442912 h 6858000"/>
              <a:gd name="connsiteX73" fmla="*/ 6515092 w 7902311"/>
              <a:gd name="connsiteY73" fmla="*/ 2460453 h 6858000"/>
              <a:gd name="connsiteX74" fmla="*/ 6515037 w 7902311"/>
              <a:gd name="connsiteY74" fmla="*/ 2460806 h 6858000"/>
              <a:gd name="connsiteX75" fmla="*/ 6515482 w 7902311"/>
              <a:gd name="connsiteY75" fmla="*/ 2461434 h 6858000"/>
              <a:gd name="connsiteX76" fmla="*/ 6519175 w 7902311"/>
              <a:gd name="connsiteY76" fmla="*/ 2464722 h 6858000"/>
              <a:gd name="connsiteX77" fmla="*/ 6527620 w 7902311"/>
              <a:gd name="connsiteY77" fmla="*/ 2475030 h 6858000"/>
              <a:gd name="connsiteX78" fmla="*/ 6529563 w 7902311"/>
              <a:gd name="connsiteY78" fmla="*/ 2480106 h 6858000"/>
              <a:gd name="connsiteX79" fmla="*/ 6532500 w 7902311"/>
              <a:gd name="connsiteY79" fmla="*/ 2534899 h 6858000"/>
              <a:gd name="connsiteX80" fmla="*/ 6567027 w 7902311"/>
              <a:gd name="connsiteY80" fmla="*/ 2623133 h 6858000"/>
              <a:gd name="connsiteX81" fmla="*/ 6603966 w 7902311"/>
              <a:gd name="connsiteY81" fmla="*/ 2709132 h 6858000"/>
              <a:gd name="connsiteX82" fmla="*/ 6618677 w 7902311"/>
              <a:gd name="connsiteY82" fmla="*/ 2739609 h 6858000"/>
              <a:gd name="connsiteX83" fmla="*/ 6639006 w 7902311"/>
              <a:gd name="connsiteY83" fmla="*/ 2796846 h 6858000"/>
              <a:gd name="connsiteX84" fmla="*/ 6644661 w 7902311"/>
              <a:gd name="connsiteY84" fmla="*/ 2824862 h 6858000"/>
              <a:gd name="connsiteX85" fmla="*/ 6645536 w 7902311"/>
              <a:gd name="connsiteY85" fmla="*/ 2825781 h 6858000"/>
              <a:gd name="connsiteX86" fmla="*/ 6644011 w 7902311"/>
              <a:gd name="connsiteY86" fmla="*/ 2829288 h 6858000"/>
              <a:gd name="connsiteX87" fmla="*/ 6644970 w 7902311"/>
              <a:gd name="connsiteY87" fmla="*/ 2834510 h 6858000"/>
              <a:gd name="connsiteX88" fmla="*/ 6651604 w 7902311"/>
              <a:gd name="connsiteY88" fmla="*/ 2846800 h 6858000"/>
              <a:gd name="connsiteX89" fmla="*/ 6654759 w 7902311"/>
              <a:gd name="connsiteY89" fmla="*/ 2851093 h 6858000"/>
              <a:gd name="connsiteX90" fmla="*/ 6657966 w 7902311"/>
              <a:gd name="connsiteY90" fmla="*/ 2858070 h 6858000"/>
              <a:gd name="connsiteX91" fmla="*/ 6657837 w 7902311"/>
              <a:gd name="connsiteY91" fmla="*/ 2858346 h 6858000"/>
              <a:gd name="connsiteX92" fmla="*/ 6661254 w 7902311"/>
              <a:gd name="connsiteY92" fmla="*/ 2864679 h 6858000"/>
              <a:gd name="connsiteX93" fmla="*/ 6680643 w 7902311"/>
              <a:gd name="connsiteY93" fmla="*/ 2894353 h 6858000"/>
              <a:gd name="connsiteX94" fmla="*/ 6680113 w 7902311"/>
              <a:gd name="connsiteY94" fmla="*/ 2946457 h 6858000"/>
              <a:gd name="connsiteX95" fmla="*/ 6684720 w 7902311"/>
              <a:gd name="connsiteY95" fmla="*/ 2965627 h 6858000"/>
              <a:gd name="connsiteX96" fmla="*/ 6686053 w 7902311"/>
              <a:gd name="connsiteY96" fmla="*/ 2976418 h 6858000"/>
              <a:gd name="connsiteX97" fmla="*/ 6685409 w 7902311"/>
              <a:gd name="connsiteY97" fmla="*/ 2977449 h 6858000"/>
              <a:gd name="connsiteX98" fmla="*/ 6704102 w 7902311"/>
              <a:gd name="connsiteY98" fmla="*/ 3005842 h 6858000"/>
              <a:gd name="connsiteX99" fmla="*/ 6704888 w 7902311"/>
              <a:gd name="connsiteY99" fmla="*/ 3010448 h 6858000"/>
              <a:gd name="connsiteX100" fmla="*/ 6719239 w 7902311"/>
              <a:gd name="connsiteY100" fmla="*/ 3027885 h 6858000"/>
              <a:gd name="connsiteX101" fmla="*/ 6725496 w 7902311"/>
              <a:gd name="connsiteY101" fmla="*/ 3037464 h 6858000"/>
              <a:gd name="connsiteX102" fmla="*/ 6729651 w 7902311"/>
              <a:gd name="connsiteY102" fmla="*/ 3038996 h 6858000"/>
              <a:gd name="connsiteX103" fmla="*/ 6737676 w 7902311"/>
              <a:gd name="connsiteY103" fmla="*/ 3053733 h 6858000"/>
              <a:gd name="connsiteX104" fmla="*/ 6737700 w 7902311"/>
              <a:gd name="connsiteY104" fmla="*/ 3055869 h 6858000"/>
              <a:gd name="connsiteX105" fmla="*/ 6747665 w 7902311"/>
              <a:gd name="connsiteY105" fmla="*/ 3066373 h 6858000"/>
              <a:gd name="connsiteX106" fmla="*/ 6760064 w 7902311"/>
              <a:gd name="connsiteY106" fmla="*/ 3073177 h 6858000"/>
              <a:gd name="connsiteX107" fmla="*/ 6815656 w 7902311"/>
              <a:gd name="connsiteY107" fmla="*/ 3204760 h 6858000"/>
              <a:gd name="connsiteX108" fmla="*/ 6928090 w 7902311"/>
              <a:gd name="connsiteY108" fmla="*/ 3372843 h 6858000"/>
              <a:gd name="connsiteX109" fmla="*/ 7010616 w 7902311"/>
              <a:gd name="connsiteY109" fmla="*/ 3575278 h 6858000"/>
              <a:gd name="connsiteX110" fmla="*/ 7025436 w 7902311"/>
              <a:gd name="connsiteY110" fmla="*/ 3622733 h 6858000"/>
              <a:gd name="connsiteX111" fmla="*/ 7055248 w 7902311"/>
              <a:gd name="connsiteY111" fmla="*/ 3656229 h 6858000"/>
              <a:gd name="connsiteX112" fmla="*/ 7056764 w 7902311"/>
              <a:gd name="connsiteY112" fmla="*/ 3675471 h 6858000"/>
              <a:gd name="connsiteX113" fmla="*/ 7056841 w 7902311"/>
              <a:gd name="connsiteY113" fmla="*/ 3678883 h 6858000"/>
              <a:gd name="connsiteX114" fmla="*/ 7061158 w 7902311"/>
              <a:gd name="connsiteY114" fmla="*/ 3690549 h 6858000"/>
              <a:gd name="connsiteX115" fmla="*/ 7057368 w 7902311"/>
              <a:gd name="connsiteY115" fmla="*/ 3696308 h 6858000"/>
              <a:gd name="connsiteX116" fmla="*/ 7060275 w 7902311"/>
              <a:gd name="connsiteY116" fmla="*/ 3715640 h 6858000"/>
              <a:gd name="connsiteX117" fmla="*/ 7069615 w 7902311"/>
              <a:gd name="connsiteY117" fmla="*/ 3736429 h 6858000"/>
              <a:gd name="connsiteX118" fmla="*/ 7102245 w 7902311"/>
              <a:gd name="connsiteY118" fmla="*/ 3810557 h 6858000"/>
              <a:gd name="connsiteX119" fmla="*/ 7110633 w 7902311"/>
              <a:gd name="connsiteY119" fmla="*/ 3821134 h 6858000"/>
              <a:gd name="connsiteX120" fmla="*/ 7124008 w 7902311"/>
              <a:gd name="connsiteY120" fmla="*/ 3862564 h 6858000"/>
              <a:gd name="connsiteX121" fmla="*/ 7140680 w 7902311"/>
              <a:gd name="connsiteY121" fmla="*/ 4088638 h 6858000"/>
              <a:gd name="connsiteX122" fmla="*/ 7234038 w 7902311"/>
              <a:gd name="connsiteY122" fmla="*/ 4579511 h 6858000"/>
              <a:gd name="connsiteX123" fmla="*/ 7297609 w 7902311"/>
              <a:gd name="connsiteY123" fmla="*/ 4853262 h 6858000"/>
              <a:gd name="connsiteX124" fmla="*/ 7357024 w 7902311"/>
              <a:gd name="connsiteY124" fmla="*/ 4973536 h 6858000"/>
              <a:gd name="connsiteX125" fmla="*/ 7378956 w 7902311"/>
              <a:gd name="connsiteY125" fmla="*/ 5112085 h 6858000"/>
              <a:gd name="connsiteX126" fmla="*/ 7389804 w 7902311"/>
              <a:gd name="connsiteY126" fmla="*/ 5123497 h 6858000"/>
              <a:gd name="connsiteX127" fmla="*/ 7397197 w 7902311"/>
              <a:gd name="connsiteY127" fmla="*/ 5137025 h 6858000"/>
              <a:gd name="connsiteX128" fmla="*/ 7396654 w 7902311"/>
              <a:gd name="connsiteY128" fmla="*/ 5138880 h 6858000"/>
              <a:gd name="connsiteX129" fmla="*/ 7400948 w 7902311"/>
              <a:gd name="connsiteY129" fmla="*/ 5155200 h 6858000"/>
              <a:gd name="connsiteX130" fmla="*/ 7404781 w 7902311"/>
              <a:gd name="connsiteY130" fmla="*/ 5158375 h 6858000"/>
              <a:gd name="connsiteX131" fmla="*/ 7408632 w 7902311"/>
              <a:gd name="connsiteY131" fmla="*/ 5169448 h 6858000"/>
              <a:gd name="connsiteX132" fmla="*/ 7418667 w 7902311"/>
              <a:gd name="connsiteY132" fmla="*/ 5190924 h 6858000"/>
              <a:gd name="connsiteX133" fmla="*/ 7418252 w 7902311"/>
              <a:gd name="connsiteY133" fmla="*/ 5195257 h 6858000"/>
              <a:gd name="connsiteX134" fmla="*/ 7429817 w 7902311"/>
              <a:gd name="connsiteY134" fmla="*/ 5228139 h 6858000"/>
              <a:gd name="connsiteX135" fmla="*/ 7428887 w 7902311"/>
              <a:gd name="connsiteY135" fmla="*/ 5228745 h 6858000"/>
              <a:gd name="connsiteX136" fmla="*/ 7427393 w 7902311"/>
              <a:gd name="connsiteY136" fmla="*/ 5238668 h 6858000"/>
              <a:gd name="connsiteX137" fmla="*/ 7427023 w 7902311"/>
              <a:gd name="connsiteY137" fmla="*/ 5257295 h 6858000"/>
              <a:gd name="connsiteX138" fmla="*/ 7412708 w 7902311"/>
              <a:gd name="connsiteY138" fmla="*/ 5302100 h 6858000"/>
              <a:gd name="connsiteX139" fmla="*/ 7424642 w 7902311"/>
              <a:gd name="connsiteY139" fmla="*/ 5336400 h 6858000"/>
              <a:gd name="connsiteX140" fmla="*/ 7426456 w 7902311"/>
              <a:gd name="connsiteY140" fmla="*/ 5343400 h 6858000"/>
              <a:gd name="connsiteX141" fmla="*/ 7426249 w 7902311"/>
              <a:gd name="connsiteY141" fmla="*/ 5343580 h 6858000"/>
              <a:gd name="connsiteX142" fmla="*/ 7427679 w 7902311"/>
              <a:gd name="connsiteY142" fmla="*/ 5351044 h 6858000"/>
              <a:gd name="connsiteX143" fmla="*/ 7429764 w 7902311"/>
              <a:gd name="connsiteY143" fmla="*/ 5356163 h 6858000"/>
              <a:gd name="connsiteX144" fmla="*/ 7433283 w 7902311"/>
              <a:gd name="connsiteY144" fmla="*/ 5369744 h 6858000"/>
              <a:gd name="connsiteX145" fmla="*/ 7432881 w 7902311"/>
              <a:gd name="connsiteY145" fmla="*/ 5374688 h 6858000"/>
              <a:gd name="connsiteX146" fmla="*/ 7430395 w 7902311"/>
              <a:gd name="connsiteY146" fmla="*/ 5377039 h 6858000"/>
              <a:gd name="connsiteX147" fmla="*/ 7431045 w 7902311"/>
              <a:gd name="connsiteY147" fmla="*/ 5378223 h 6858000"/>
              <a:gd name="connsiteX148" fmla="*/ 7429409 w 7902311"/>
              <a:gd name="connsiteY148" fmla="*/ 5404966 h 6858000"/>
              <a:gd name="connsiteX149" fmla="*/ 7435018 w 7902311"/>
              <a:gd name="connsiteY149" fmla="*/ 5463512 h 6858000"/>
              <a:gd name="connsiteX150" fmla="*/ 7441968 w 7902311"/>
              <a:gd name="connsiteY150" fmla="*/ 5496420 h 6858000"/>
              <a:gd name="connsiteX151" fmla="*/ 7456920 w 7902311"/>
              <a:gd name="connsiteY151" fmla="*/ 5587240 h 6858000"/>
              <a:gd name="connsiteX152" fmla="*/ 7468817 w 7902311"/>
              <a:gd name="connsiteY152" fmla="*/ 5678917 h 6858000"/>
              <a:gd name="connsiteX153" fmla="*/ 7457328 w 7902311"/>
              <a:gd name="connsiteY153" fmla="*/ 5727596 h 6858000"/>
              <a:gd name="connsiteX154" fmla="*/ 7457967 w 7902311"/>
              <a:gd name="connsiteY154" fmla="*/ 5732850 h 6858000"/>
              <a:gd name="connsiteX155" fmla="*/ 7463856 w 7902311"/>
              <a:gd name="connsiteY155" fmla="*/ 5745527 h 6858000"/>
              <a:gd name="connsiteX156" fmla="*/ 7466757 w 7902311"/>
              <a:gd name="connsiteY156" fmla="*/ 5750018 h 6858000"/>
              <a:gd name="connsiteX157" fmla="*/ 7469544 w 7902311"/>
              <a:gd name="connsiteY157" fmla="*/ 5757177 h 6858000"/>
              <a:gd name="connsiteX158" fmla="*/ 7469396 w 7902311"/>
              <a:gd name="connsiteY158" fmla="*/ 5757443 h 6858000"/>
              <a:gd name="connsiteX159" fmla="*/ 7472433 w 7902311"/>
              <a:gd name="connsiteY159" fmla="*/ 5763977 h 6858000"/>
              <a:gd name="connsiteX160" fmla="*/ 7490042 w 7902311"/>
              <a:gd name="connsiteY160" fmla="*/ 5794837 h 6858000"/>
              <a:gd name="connsiteX161" fmla="*/ 7486282 w 7902311"/>
              <a:gd name="connsiteY161" fmla="*/ 5846502 h 6858000"/>
              <a:gd name="connsiteX162" fmla="*/ 7489710 w 7902311"/>
              <a:gd name="connsiteY162" fmla="*/ 5865860 h 6858000"/>
              <a:gd name="connsiteX163" fmla="*/ 7490380 w 7902311"/>
              <a:gd name="connsiteY163" fmla="*/ 5876666 h 6858000"/>
              <a:gd name="connsiteX164" fmla="*/ 7489671 w 7902311"/>
              <a:gd name="connsiteY164" fmla="*/ 5877642 h 6858000"/>
              <a:gd name="connsiteX165" fmla="*/ 7506660 w 7902311"/>
              <a:gd name="connsiteY165" fmla="*/ 5907181 h 6858000"/>
              <a:gd name="connsiteX166" fmla="*/ 7507163 w 7902311"/>
              <a:gd name="connsiteY166" fmla="*/ 5911810 h 6858000"/>
              <a:gd name="connsiteX167" fmla="*/ 7520481 w 7902311"/>
              <a:gd name="connsiteY167" fmla="*/ 5930161 h 6858000"/>
              <a:gd name="connsiteX168" fmla="*/ 7526165 w 7902311"/>
              <a:gd name="connsiteY168" fmla="*/ 5940122 h 6858000"/>
              <a:gd name="connsiteX169" fmla="*/ 7530235 w 7902311"/>
              <a:gd name="connsiteY169" fmla="*/ 5941942 h 6858000"/>
              <a:gd name="connsiteX170" fmla="*/ 7537373 w 7902311"/>
              <a:gd name="connsiteY170" fmla="*/ 5957154 h 6858000"/>
              <a:gd name="connsiteX171" fmla="*/ 7537265 w 7902311"/>
              <a:gd name="connsiteY171" fmla="*/ 5959276 h 6858000"/>
              <a:gd name="connsiteX172" fmla="*/ 7546611 w 7902311"/>
              <a:gd name="connsiteY172" fmla="*/ 5970427 h 6858000"/>
              <a:gd name="connsiteX173" fmla="*/ 7558626 w 7902311"/>
              <a:gd name="connsiteY173" fmla="*/ 5978084 h 6858000"/>
              <a:gd name="connsiteX174" fmla="*/ 7576458 w 7902311"/>
              <a:gd name="connsiteY174" fmla="*/ 6046176 h 6858000"/>
              <a:gd name="connsiteX175" fmla="*/ 7601763 w 7902311"/>
              <a:gd name="connsiteY175" fmla="*/ 6102716 h 6858000"/>
              <a:gd name="connsiteX176" fmla="*/ 7618323 w 7902311"/>
              <a:gd name="connsiteY176" fmla="*/ 6220955 h 6858000"/>
              <a:gd name="connsiteX177" fmla="*/ 7712535 w 7902311"/>
              <a:gd name="connsiteY177" fmla="*/ 6530860 h 6858000"/>
              <a:gd name="connsiteX178" fmla="*/ 7818766 w 7902311"/>
              <a:gd name="connsiteY178" fmla="*/ 6624123 h 6858000"/>
              <a:gd name="connsiteX179" fmla="*/ 7819952 w 7902311"/>
              <a:gd name="connsiteY179" fmla="*/ 6637517 h 6858000"/>
              <a:gd name="connsiteX180" fmla="*/ 7828033 w 7902311"/>
              <a:gd name="connsiteY180" fmla="*/ 6658828 h 6858000"/>
              <a:gd name="connsiteX181" fmla="*/ 7872158 w 7902311"/>
              <a:gd name="connsiteY181" fmla="*/ 6757651 h 6858000"/>
              <a:gd name="connsiteX182" fmla="*/ 7895288 w 7902311"/>
              <a:gd name="connsiteY182" fmla="*/ 6818176 h 6858000"/>
              <a:gd name="connsiteX183" fmla="*/ 7898936 w 7902311"/>
              <a:gd name="connsiteY183" fmla="*/ 6843360 h 6858000"/>
              <a:gd name="connsiteX184" fmla="*/ 7899580 w 7902311"/>
              <a:gd name="connsiteY184" fmla="*/ 6853227 h 6858000"/>
              <a:gd name="connsiteX185" fmla="*/ 7902311 w 7902311"/>
              <a:gd name="connsiteY185" fmla="*/ 6858000 h 6858000"/>
              <a:gd name="connsiteX186" fmla="*/ 2572056 w 7902311"/>
              <a:gd name="connsiteY186" fmla="*/ 6858000 h 6858000"/>
              <a:gd name="connsiteX187" fmla="*/ 543860 w 7902311"/>
              <a:gd name="connsiteY187" fmla="*/ 6858000 h 6858000"/>
              <a:gd name="connsiteX188" fmla="*/ 0 w 7902311"/>
              <a:gd name="connsiteY188" fmla="*/ 6858000 h 6858000"/>
              <a:gd name="connsiteX0" fmla="*/ 0 w 7902311"/>
              <a:gd name="connsiteY0" fmla="*/ 0 h 6858000"/>
              <a:gd name="connsiteX1" fmla="*/ 543860 w 7902311"/>
              <a:gd name="connsiteY1" fmla="*/ 0 h 6858000"/>
              <a:gd name="connsiteX2" fmla="*/ 2572056 w 7902311"/>
              <a:gd name="connsiteY2" fmla="*/ 0 h 6858000"/>
              <a:gd name="connsiteX3" fmla="*/ 6910559 w 7902311"/>
              <a:gd name="connsiteY3" fmla="*/ 0 h 6858000"/>
              <a:gd name="connsiteX4" fmla="*/ 6907042 w 7902311"/>
              <a:gd name="connsiteY4" fmla="*/ 4883 h 6858000"/>
              <a:gd name="connsiteX5" fmla="*/ 6900582 w 7902311"/>
              <a:gd name="connsiteY5" fmla="*/ 34307 h 6858000"/>
              <a:gd name="connsiteX6" fmla="*/ 6889276 w 7902311"/>
              <a:gd name="connsiteY6" fmla="*/ 65797 h 6858000"/>
              <a:gd name="connsiteX7" fmla="*/ 6878637 w 7902311"/>
              <a:gd name="connsiteY7" fmla="*/ 87262 h 6858000"/>
              <a:gd name="connsiteX8" fmla="*/ 6864538 w 7902311"/>
              <a:gd name="connsiteY8" fmla="*/ 149697 h 6858000"/>
              <a:gd name="connsiteX9" fmla="*/ 6846597 w 7902311"/>
              <a:gd name="connsiteY9" fmla="*/ 256451 h 6858000"/>
              <a:gd name="connsiteX10" fmla="*/ 6841581 w 7902311"/>
              <a:gd name="connsiteY10" fmla="*/ 278384 h 6858000"/>
              <a:gd name="connsiteX11" fmla="*/ 6832514 w 7902311"/>
              <a:gd name="connsiteY11" fmla="*/ 294091 h 6858000"/>
              <a:gd name="connsiteX12" fmla="*/ 6826265 w 7902311"/>
              <a:gd name="connsiteY12" fmla="*/ 294989 h 6858000"/>
              <a:gd name="connsiteX13" fmla="*/ 6822745 w 7902311"/>
              <a:gd name="connsiteY13" fmla="*/ 306550 h 6858000"/>
              <a:gd name="connsiteX14" fmla="*/ 6820814 w 7902311"/>
              <a:gd name="connsiteY14" fmla="*/ 308965 h 6858000"/>
              <a:gd name="connsiteX15" fmla="*/ 6810738 w 7902311"/>
              <a:gd name="connsiteY15" fmla="*/ 323482 h 6858000"/>
              <a:gd name="connsiteX16" fmla="*/ 6813911 w 7902311"/>
              <a:gd name="connsiteY16" fmla="*/ 370816 h 6858000"/>
              <a:gd name="connsiteX17" fmla="*/ 6797508 w 7902311"/>
              <a:gd name="connsiteY17" fmla="*/ 415608 h 6858000"/>
              <a:gd name="connsiteX18" fmla="*/ 6767055 w 7902311"/>
              <a:gd name="connsiteY18" fmla="*/ 606128 h 6858000"/>
              <a:gd name="connsiteX19" fmla="*/ 6742254 w 7902311"/>
              <a:gd name="connsiteY19" fmla="*/ 622375 h 6858000"/>
              <a:gd name="connsiteX20" fmla="*/ 6729843 w 7902311"/>
              <a:gd name="connsiteY20" fmla="*/ 829709 h 6858000"/>
              <a:gd name="connsiteX21" fmla="*/ 6695415 w 7902311"/>
              <a:gd name="connsiteY21" fmla="*/ 965691 h 6858000"/>
              <a:gd name="connsiteX22" fmla="*/ 6700892 w 7902311"/>
              <a:gd name="connsiteY22" fmla="*/ 980455 h 6858000"/>
              <a:gd name="connsiteX23" fmla="*/ 6702355 w 7902311"/>
              <a:gd name="connsiteY23" fmla="*/ 995801 h 6858000"/>
              <a:gd name="connsiteX24" fmla="*/ 6701127 w 7902311"/>
              <a:gd name="connsiteY24" fmla="*/ 997293 h 6858000"/>
              <a:gd name="connsiteX25" fmla="*/ 6698643 w 7902311"/>
              <a:gd name="connsiteY25" fmla="*/ 1013984 h 6858000"/>
              <a:gd name="connsiteX26" fmla="*/ 6700915 w 7902311"/>
              <a:gd name="connsiteY26" fmla="*/ 1018412 h 6858000"/>
              <a:gd name="connsiteX27" fmla="*/ 6700093 w 7902311"/>
              <a:gd name="connsiteY27" fmla="*/ 1030108 h 6858000"/>
              <a:gd name="connsiteX28" fmla="*/ 6700854 w 7902311"/>
              <a:gd name="connsiteY28" fmla="*/ 1053799 h 6858000"/>
              <a:gd name="connsiteX29" fmla="*/ 6698765 w 7902311"/>
              <a:gd name="connsiteY29" fmla="*/ 1057619 h 6858000"/>
              <a:gd name="connsiteX30" fmla="*/ 6696438 w 7902311"/>
              <a:gd name="connsiteY30" fmla="*/ 1092398 h 6858000"/>
              <a:gd name="connsiteX31" fmla="*/ 6695348 w 7902311"/>
              <a:gd name="connsiteY31" fmla="*/ 1092587 h 6858000"/>
              <a:gd name="connsiteX32" fmla="*/ 6690066 w 7902311"/>
              <a:gd name="connsiteY32" fmla="*/ 1101120 h 6858000"/>
              <a:gd name="connsiteX33" fmla="*/ 6682386 w 7902311"/>
              <a:gd name="connsiteY33" fmla="*/ 1118095 h 6858000"/>
              <a:gd name="connsiteX34" fmla="*/ 6651576 w 7902311"/>
              <a:gd name="connsiteY34" fmla="*/ 1153636 h 6858000"/>
              <a:gd name="connsiteX35" fmla="*/ 6649031 w 7902311"/>
              <a:gd name="connsiteY35" fmla="*/ 1189862 h 6858000"/>
              <a:gd name="connsiteX36" fmla="*/ 6647942 w 7902311"/>
              <a:gd name="connsiteY36" fmla="*/ 1197013 h 6858000"/>
              <a:gd name="connsiteX37" fmla="*/ 6647680 w 7902311"/>
              <a:gd name="connsiteY37" fmla="*/ 1197097 h 6858000"/>
              <a:gd name="connsiteX38" fmla="*/ 6646054 w 7902311"/>
              <a:gd name="connsiteY38" fmla="*/ 1204520 h 6858000"/>
              <a:gd name="connsiteX39" fmla="*/ 6645953 w 7902311"/>
              <a:gd name="connsiteY39" fmla="*/ 1210047 h 6858000"/>
              <a:gd name="connsiteX40" fmla="*/ 6643836 w 7902311"/>
              <a:gd name="connsiteY40" fmla="*/ 1223915 h 6858000"/>
              <a:gd name="connsiteX41" fmla="*/ 6641519 w 7902311"/>
              <a:gd name="connsiteY41" fmla="*/ 1228301 h 6858000"/>
              <a:gd name="connsiteX42" fmla="*/ 6638308 w 7902311"/>
              <a:gd name="connsiteY42" fmla="*/ 1229482 h 6858000"/>
              <a:gd name="connsiteX43" fmla="*/ 6638439 w 7902311"/>
              <a:gd name="connsiteY43" fmla="*/ 1230827 h 6858000"/>
              <a:gd name="connsiteX44" fmla="*/ 6626400 w 7902311"/>
              <a:gd name="connsiteY44" fmla="*/ 1254761 h 6858000"/>
              <a:gd name="connsiteX45" fmla="*/ 6608489 w 7902311"/>
              <a:gd name="connsiteY45" fmla="*/ 1310783 h 6858000"/>
              <a:gd name="connsiteX46" fmla="*/ 6554688 w 7902311"/>
              <a:gd name="connsiteY46" fmla="*/ 1522084 h 6858000"/>
              <a:gd name="connsiteX47" fmla="*/ 6524950 w 7902311"/>
              <a:gd name="connsiteY47" fmla="*/ 1562296 h 6858000"/>
              <a:gd name="connsiteX48" fmla="*/ 6523467 w 7902311"/>
              <a:gd name="connsiteY48" fmla="*/ 1567378 h 6858000"/>
              <a:gd name="connsiteX49" fmla="*/ 6523887 w 7902311"/>
              <a:gd name="connsiteY49" fmla="*/ 1581350 h 6858000"/>
              <a:gd name="connsiteX50" fmla="*/ 6524782 w 7902311"/>
              <a:gd name="connsiteY50" fmla="*/ 1586621 h 6858000"/>
              <a:gd name="connsiteX51" fmla="*/ 6524524 w 7902311"/>
              <a:gd name="connsiteY51" fmla="*/ 1594298 h 6858000"/>
              <a:gd name="connsiteX52" fmla="*/ 6524282 w 7902311"/>
              <a:gd name="connsiteY52" fmla="*/ 1594484 h 6858000"/>
              <a:gd name="connsiteX53" fmla="*/ 6524500 w 7902311"/>
              <a:gd name="connsiteY53" fmla="*/ 1601685 h 6858000"/>
              <a:gd name="connsiteX54" fmla="*/ 6528527 w 7902311"/>
              <a:gd name="connsiteY54" fmla="*/ 1636988 h 6858000"/>
              <a:gd name="connsiteX55" fmla="*/ 6504715 w 7902311"/>
              <a:gd name="connsiteY55" fmla="*/ 1682992 h 6858000"/>
              <a:gd name="connsiteX56" fmla="*/ 6500241 w 7902311"/>
              <a:gd name="connsiteY56" fmla="*/ 1702136 h 6858000"/>
              <a:gd name="connsiteX57" fmla="*/ 6496598 w 7902311"/>
              <a:gd name="connsiteY57" fmla="*/ 1712332 h 6858000"/>
              <a:gd name="connsiteX58" fmla="*/ 6495561 w 7902311"/>
              <a:gd name="connsiteY58" fmla="*/ 1712948 h 6858000"/>
              <a:gd name="connsiteX59" fmla="*/ 6499540 w 7902311"/>
              <a:gd name="connsiteY59" fmla="*/ 1746792 h 6858000"/>
              <a:gd name="connsiteX60" fmla="*/ 6498179 w 7902311"/>
              <a:gd name="connsiteY60" fmla="*/ 1751246 h 6858000"/>
              <a:gd name="connsiteX61" fmla="*/ 6503189 w 7902311"/>
              <a:gd name="connsiteY61" fmla="*/ 1773360 h 6858000"/>
              <a:gd name="connsiteX62" fmla="*/ 6504488 w 7902311"/>
              <a:gd name="connsiteY62" fmla="*/ 1784755 h 6858000"/>
              <a:gd name="connsiteX63" fmla="*/ 6507513 w 7902311"/>
              <a:gd name="connsiteY63" fmla="*/ 1788030 h 6858000"/>
              <a:gd name="connsiteX64" fmla="*/ 6508079 w 7902311"/>
              <a:gd name="connsiteY64" fmla="*/ 1804824 h 6858000"/>
              <a:gd name="connsiteX65" fmla="*/ 6507145 w 7902311"/>
              <a:gd name="connsiteY65" fmla="*/ 1806732 h 6858000"/>
              <a:gd name="connsiteX66" fmla="*/ 6511342 w 7902311"/>
              <a:gd name="connsiteY66" fmla="*/ 1820662 h 6858000"/>
              <a:gd name="connsiteX67" fmla="*/ 6519368 w 7902311"/>
              <a:gd name="connsiteY67" fmla="*/ 1832434 h 6858000"/>
              <a:gd name="connsiteX68" fmla="*/ 6510087 w 7902311"/>
              <a:gd name="connsiteY68" fmla="*/ 1974931 h 6858000"/>
              <a:gd name="connsiteX69" fmla="*/ 6504751 w 7902311"/>
              <a:gd name="connsiteY69" fmla="*/ 2145620 h 6858000"/>
              <a:gd name="connsiteX70" fmla="*/ 6518268 w 7902311"/>
              <a:gd name="connsiteY70" fmla="*/ 2393943 h 6858000"/>
              <a:gd name="connsiteX71" fmla="*/ 6510250 w 7902311"/>
              <a:gd name="connsiteY71" fmla="*/ 2442912 h 6858000"/>
              <a:gd name="connsiteX72" fmla="*/ 6515092 w 7902311"/>
              <a:gd name="connsiteY72" fmla="*/ 2460453 h 6858000"/>
              <a:gd name="connsiteX73" fmla="*/ 6515037 w 7902311"/>
              <a:gd name="connsiteY73" fmla="*/ 2460806 h 6858000"/>
              <a:gd name="connsiteX74" fmla="*/ 6515482 w 7902311"/>
              <a:gd name="connsiteY74" fmla="*/ 2461434 h 6858000"/>
              <a:gd name="connsiteX75" fmla="*/ 6519175 w 7902311"/>
              <a:gd name="connsiteY75" fmla="*/ 2464722 h 6858000"/>
              <a:gd name="connsiteX76" fmla="*/ 6527620 w 7902311"/>
              <a:gd name="connsiteY76" fmla="*/ 2475030 h 6858000"/>
              <a:gd name="connsiteX77" fmla="*/ 6529563 w 7902311"/>
              <a:gd name="connsiteY77" fmla="*/ 2480106 h 6858000"/>
              <a:gd name="connsiteX78" fmla="*/ 6532500 w 7902311"/>
              <a:gd name="connsiteY78" fmla="*/ 2534899 h 6858000"/>
              <a:gd name="connsiteX79" fmla="*/ 6567027 w 7902311"/>
              <a:gd name="connsiteY79" fmla="*/ 2623133 h 6858000"/>
              <a:gd name="connsiteX80" fmla="*/ 6603966 w 7902311"/>
              <a:gd name="connsiteY80" fmla="*/ 2709132 h 6858000"/>
              <a:gd name="connsiteX81" fmla="*/ 6618677 w 7902311"/>
              <a:gd name="connsiteY81" fmla="*/ 2739609 h 6858000"/>
              <a:gd name="connsiteX82" fmla="*/ 6639006 w 7902311"/>
              <a:gd name="connsiteY82" fmla="*/ 2796846 h 6858000"/>
              <a:gd name="connsiteX83" fmla="*/ 6644661 w 7902311"/>
              <a:gd name="connsiteY83" fmla="*/ 2824862 h 6858000"/>
              <a:gd name="connsiteX84" fmla="*/ 6645536 w 7902311"/>
              <a:gd name="connsiteY84" fmla="*/ 2825781 h 6858000"/>
              <a:gd name="connsiteX85" fmla="*/ 6644011 w 7902311"/>
              <a:gd name="connsiteY85" fmla="*/ 2829288 h 6858000"/>
              <a:gd name="connsiteX86" fmla="*/ 6644970 w 7902311"/>
              <a:gd name="connsiteY86" fmla="*/ 2834510 h 6858000"/>
              <a:gd name="connsiteX87" fmla="*/ 6651604 w 7902311"/>
              <a:gd name="connsiteY87" fmla="*/ 2846800 h 6858000"/>
              <a:gd name="connsiteX88" fmla="*/ 6654759 w 7902311"/>
              <a:gd name="connsiteY88" fmla="*/ 2851093 h 6858000"/>
              <a:gd name="connsiteX89" fmla="*/ 6657966 w 7902311"/>
              <a:gd name="connsiteY89" fmla="*/ 2858070 h 6858000"/>
              <a:gd name="connsiteX90" fmla="*/ 6657837 w 7902311"/>
              <a:gd name="connsiteY90" fmla="*/ 2858346 h 6858000"/>
              <a:gd name="connsiteX91" fmla="*/ 6661254 w 7902311"/>
              <a:gd name="connsiteY91" fmla="*/ 2864679 h 6858000"/>
              <a:gd name="connsiteX92" fmla="*/ 6680643 w 7902311"/>
              <a:gd name="connsiteY92" fmla="*/ 2894353 h 6858000"/>
              <a:gd name="connsiteX93" fmla="*/ 6680113 w 7902311"/>
              <a:gd name="connsiteY93" fmla="*/ 2946457 h 6858000"/>
              <a:gd name="connsiteX94" fmla="*/ 6684720 w 7902311"/>
              <a:gd name="connsiteY94" fmla="*/ 2965627 h 6858000"/>
              <a:gd name="connsiteX95" fmla="*/ 6686053 w 7902311"/>
              <a:gd name="connsiteY95" fmla="*/ 2976418 h 6858000"/>
              <a:gd name="connsiteX96" fmla="*/ 6685409 w 7902311"/>
              <a:gd name="connsiteY96" fmla="*/ 2977449 h 6858000"/>
              <a:gd name="connsiteX97" fmla="*/ 6704102 w 7902311"/>
              <a:gd name="connsiteY97" fmla="*/ 3005842 h 6858000"/>
              <a:gd name="connsiteX98" fmla="*/ 6704888 w 7902311"/>
              <a:gd name="connsiteY98" fmla="*/ 3010448 h 6858000"/>
              <a:gd name="connsiteX99" fmla="*/ 6719239 w 7902311"/>
              <a:gd name="connsiteY99" fmla="*/ 3027885 h 6858000"/>
              <a:gd name="connsiteX100" fmla="*/ 6725496 w 7902311"/>
              <a:gd name="connsiteY100" fmla="*/ 3037464 h 6858000"/>
              <a:gd name="connsiteX101" fmla="*/ 6729651 w 7902311"/>
              <a:gd name="connsiteY101" fmla="*/ 3038996 h 6858000"/>
              <a:gd name="connsiteX102" fmla="*/ 6737676 w 7902311"/>
              <a:gd name="connsiteY102" fmla="*/ 3053733 h 6858000"/>
              <a:gd name="connsiteX103" fmla="*/ 6737700 w 7902311"/>
              <a:gd name="connsiteY103" fmla="*/ 3055869 h 6858000"/>
              <a:gd name="connsiteX104" fmla="*/ 6747665 w 7902311"/>
              <a:gd name="connsiteY104" fmla="*/ 3066373 h 6858000"/>
              <a:gd name="connsiteX105" fmla="*/ 6760064 w 7902311"/>
              <a:gd name="connsiteY105" fmla="*/ 3073177 h 6858000"/>
              <a:gd name="connsiteX106" fmla="*/ 6815656 w 7902311"/>
              <a:gd name="connsiteY106" fmla="*/ 3204760 h 6858000"/>
              <a:gd name="connsiteX107" fmla="*/ 6928090 w 7902311"/>
              <a:gd name="connsiteY107" fmla="*/ 3372843 h 6858000"/>
              <a:gd name="connsiteX108" fmla="*/ 7010616 w 7902311"/>
              <a:gd name="connsiteY108" fmla="*/ 3575278 h 6858000"/>
              <a:gd name="connsiteX109" fmla="*/ 7025436 w 7902311"/>
              <a:gd name="connsiteY109" fmla="*/ 3622733 h 6858000"/>
              <a:gd name="connsiteX110" fmla="*/ 7055248 w 7902311"/>
              <a:gd name="connsiteY110" fmla="*/ 3656229 h 6858000"/>
              <a:gd name="connsiteX111" fmla="*/ 7056764 w 7902311"/>
              <a:gd name="connsiteY111" fmla="*/ 3675471 h 6858000"/>
              <a:gd name="connsiteX112" fmla="*/ 7056841 w 7902311"/>
              <a:gd name="connsiteY112" fmla="*/ 3678883 h 6858000"/>
              <a:gd name="connsiteX113" fmla="*/ 7061158 w 7902311"/>
              <a:gd name="connsiteY113" fmla="*/ 3690549 h 6858000"/>
              <a:gd name="connsiteX114" fmla="*/ 7057368 w 7902311"/>
              <a:gd name="connsiteY114" fmla="*/ 3696308 h 6858000"/>
              <a:gd name="connsiteX115" fmla="*/ 7060275 w 7902311"/>
              <a:gd name="connsiteY115" fmla="*/ 3715640 h 6858000"/>
              <a:gd name="connsiteX116" fmla="*/ 7069615 w 7902311"/>
              <a:gd name="connsiteY116" fmla="*/ 3736429 h 6858000"/>
              <a:gd name="connsiteX117" fmla="*/ 7102245 w 7902311"/>
              <a:gd name="connsiteY117" fmla="*/ 3810557 h 6858000"/>
              <a:gd name="connsiteX118" fmla="*/ 7110633 w 7902311"/>
              <a:gd name="connsiteY118" fmla="*/ 3821134 h 6858000"/>
              <a:gd name="connsiteX119" fmla="*/ 7124008 w 7902311"/>
              <a:gd name="connsiteY119" fmla="*/ 3862564 h 6858000"/>
              <a:gd name="connsiteX120" fmla="*/ 7140680 w 7902311"/>
              <a:gd name="connsiteY120" fmla="*/ 4088638 h 6858000"/>
              <a:gd name="connsiteX121" fmla="*/ 7234038 w 7902311"/>
              <a:gd name="connsiteY121" fmla="*/ 4579511 h 6858000"/>
              <a:gd name="connsiteX122" fmla="*/ 7297609 w 7902311"/>
              <a:gd name="connsiteY122" fmla="*/ 4853262 h 6858000"/>
              <a:gd name="connsiteX123" fmla="*/ 7357024 w 7902311"/>
              <a:gd name="connsiteY123" fmla="*/ 4973536 h 6858000"/>
              <a:gd name="connsiteX124" fmla="*/ 7378956 w 7902311"/>
              <a:gd name="connsiteY124" fmla="*/ 5112085 h 6858000"/>
              <a:gd name="connsiteX125" fmla="*/ 7389804 w 7902311"/>
              <a:gd name="connsiteY125" fmla="*/ 5123497 h 6858000"/>
              <a:gd name="connsiteX126" fmla="*/ 7397197 w 7902311"/>
              <a:gd name="connsiteY126" fmla="*/ 5137025 h 6858000"/>
              <a:gd name="connsiteX127" fmla="*/ 7396654 w 7902311"/>
              <a:gd name="connsiteY127" fmla="*/ 5138880 h 6858000"/>
              <a:gd name="connsiteX128" fmla="*/ 7400948 w 7902311"/>
              <a:gd name="connsiteY128" fmla="*/ 5155200 h 6858000"/>
              <a:gd name="connsiteX129" fmla="*/ 7404781 w 7902311"/>
              <a:gd name="connsiteY129" fmla="*/ 5158375 h 6858000"/>
              <a:gd name="connsiteX130" fmla="*/ 7408632 w 7902311"/>
              <a:gd name="connsiteY130" fmla="*/ 5169448 h 6858000"/>
              <a:gd name="connsiteX131" fmla="*/ 7418667 w 7902311"/>
              <a:gd name="connsiteY131" fmla="*/ 5190924 h 6858000"/>
              <a:gd name="connsiteX132" fmla="*/ 7418252 w 7902311"/>
              <a:gd name="connsiteY132" fmla="*/ 5195257 h 6858000"/>
              <a:gd name="connsiteX133" fmla="*/ 7429817 w 7902311"/>
              <a:gd name="connsiteY133" fmla="*/ 5228139 h 6858000"/>
              <a:gd name="connsiteX134" fmla="*/ 7428887 w 7902311"/>
              <a:gd name="connsiteY134" fmla="*/ 5228745 h 6858000"/>
              <a:gd name="connsiteX135" fmla="*/ 7427393 w 7902311"/>
              <a:gd name="connsiteY135" fmla="*/ 5238668 h 6858000"/>
              <a:gd name="connsiteX136" fmla="*/ 7427023 w 7902311"/>
              <a:gd name="connsiteY136" fmla="*/ 5257295 h 6858000"/>
              <a:gd name="connsiteX137" fmla="*/ 7412708 w 7902311"/>
              <a:gd name="connsiteY137" fmla="*/ 5302100 h 6858000"/>
              <a:gd name="connsiteX138" fmla="*/ 7424642 w 7902311"/>
              <a:gd name="connsiteY138" fmla="*/ 5336400 h 6858000"/>
              <a:gd name="connsiteX139" fmla="*/ 7426456 w 7902311"/>
              <a:gd name="connsiteY139" fmla="*/ 5343400 h 6858000"/>
              <a:gd name="connsiteX140" fmla="*/ 7426249 w 7902311"/>
              <a:gd name="connsiteY140" fmla="*/ 5343580 h 6858000"/>
              <a:gd name="connsiteX141" fmla="*/ 7427679 w 7902311"/>
              <a:gd name="connsiteY141" fmla="*/ 5351044 h 6858000"/>
              <a:gd name="connsiteX142" fmla="*/ 7429764 w 7902311"/>
              <a:gd name="connsiteY142" fmla="*/ 5356163 h 6858000"/>
              <a:gd name="connsiteX143" fmla="*/ 7433283 w 7902311"/>
              <a:gd name="connsiteY143" fmla="*/ 5369744 h 6858000"/>
              <a:gd name="connsiteX144" fmla="*/ 7432881 w 7902311"/>
              <a:gd name="connsiteY144" fmla="*/ 5374688 h 6858000"/>
              <a:gd name="connsiteX145" fmla="*/ 7430395 w 7902311"/>
              <a:gd name="connsiteY145" fmla="*/ 5377039 h 6858000"/>
              <a:gd name="connsiteX146" fmla="*/ 7431045 w 7902311"/>
              <a:gd name="connsiteY146" fmla="*/ 5378223 h 6858000"/>
              <a:gd name="connsiteX147" fmla="*/ 7429409 w 7902311"/>
              <a:gd name="connsiteY147" fmla="*/ 5404966 h 6858000"/>
              <a:gd name="connsiteX148" fmla="*/ 7435018 w 7902311"/>
              <a:gd name="connsiteY148" fmla="*/ 5463512 h 6858000"/>
              <a:gd name="connsiteX149" fmla="*/ 7441968 w 7902311"/>
              <a:gd name="connsiteY149" fmla="*/ 5496420 h 6858000"/>
              <a:gd name="connsiteX150" fmla="*/ 7456920 w 7902311"/>
              <a:gd name="connsiteY150" fmla="*/ 5587240 h 6858000"/>
              <a:gd name="connsiteX151" fmla="*/ 7468817 w 7902311"/>
              <a:gd name="connsiteY151" fmla="*/ 5678917 h 6858000"/>
              <a:gd name="connsiteX152" fmla="*/ 7457328 w 7902311"/>
              <a:gd name="connsiteY152" fmla="*/ 5727596 h 6858000"/>
              <a:gd name="connsiteX153" fmla="*/ 7457967 w 7902311"/>
              <a:gd name="connsiteY153" fmla="*/ 5732850 h 6858000"/>
              <a:gd name="connsiteX154" fmla="*/ 7463856 w 7902311"/>
              <a:gd name="connsiteY154" fmla="*/ 5745527 h 6858000"/>
              <a:gd name="connsiteX155" fmla="*/ 7466757 w 7902311"/>
              <a:gd name="connsiteY155" fmla="*/ 5750018 h 6858000"/>
              <a:gd name="connsiteX156" fmla="*/ 7469544 w 7902311"/>
              <a:gd name="connsiteY156" fmla="*/ 5757177 h 6858000"/>
              <a:gd name="connsiteX157" fmla="*/ 7469396 w 7902311"/>
              <a:gd name="connsiteY157" fmla="*/ 5757443 h 6858000"/>
              <a:gd name="connsiteX158" fmla="*/ 7472433 w 7902311"/>
              <a:gd name="connsiteY158" fmla="*/ 5763977 h 6858000"/>
              <a:gd name="connsiteX159" fmla="*/ 7490042 w 7902311"/>
              <a:gd name="connsiteY159" fmla="*/ 5794837 h 6858000"/>
              <a:gd name="connsiteX160" fmla="*/ 7486282 w 7902311"/>
              <a:gd name="connsiteY160" fmla="*/ 5846502 h 6858000"/>
              <a:gd name="connsiteX161" fmla="*/ 7489710 w 7902311"/>
              <a:gd name="connsiteY161" fmla="*/ 5865860 h 6858000"/>
              <a:gd name="connsiteX162" fmla="*/ 7490380 w 7902311"/>
              <a:gd name="connsiteY162" fmla="*/ 5876666 h 6858000"/>
              <a:gd name="connsiteX163" fmla="*/ 7489671 w 7902311"/>
              <a:gd name="connsiteY163" fmla="*/ 5877642 h 6858000"/>
              <a:gd name="connsiteX164" fmla="*/ 7506660 w 7902311"/>
              <a:gd name="connsiteY164" fmla="*/ 5907181 h 6858000"/>
              <a:gd name="connsiteX165" fmla="*/ 7507163 w 7902311"/>
              <a:gd name="connsiteY165" fmla="*/ 5911810 h 6858000"/>
              <a:gd name="connsiteX166" fmla="*/ 7520481 w 7902311"/>
              <a:gd name="connsiteY166" fmla="*/ 5930161 h 6858000"/>
              <a:gd name="connsiteX167" fmla="*/ 7526165 w 7902311"/>
              <a:gd name="connsiteY167" fmla="*/ 5940122 h 6858000"/>
              <a:gd name="connsiteX168" fmla="*/ 7530235 w 7902311"/>
              <a:gd name="connsiteY168" fmla="*/ 5941942 h 6858000"/>
              <a:gd name="connsiteX169" fmla="*/ 7537373 w 7902311"/>
              <a:gd name="connsiteY169" fmla="*/ 5957154 h 6858000"/>
              <a:gd name="connsiteX170" fmla="*/ 7537265 w 7902311"/>
              <a:gd name="connsiteY170" fmla="*/ 5959276 h 6858000"/>
              <a:gd name="connsiteX171" fmla="*/ 7546611 w 7902311"/>
              <a:gd name="connsiteY171" fmla="*/ 5970427 h 6858000"/>
              <a:gd name="connsiteX172" fmla="*/ 7558626 w 7902311"/>
              <a:gd name="connsiteY172" fmla="*/ 5978084 h 6858000"/>
              <a:gd name="connsiteX173" fmla="*/ 7576458 w 7902311"/>
              <a:gd name="connsiteY173" fmla="*/ 6046176 h 6858000"/>
              <a:gd name="connsiteX174" fmla="*/ 7601763 w 7902311"/>
              <a:gd name="connsiteY174" fmla="*/ 6102716 h 6858000"/>
              <a:gd name="connsiteX175" fmla="*/ 7618323 w 7902311"/>
              <a:gd name="connsiteY175" fmla="*/ 6220955 h 6858000"/>
              <a:gd name="connsiteX176" fmla="*/ 7712535 w 7902311"/>
              <a:gd name="connsiteY176" fmla="*/ 6530860 h 6858000"/>
              <a:gd name="connsiteX177" fmla="*/ 7818766 w 7902311"/>
              <a:gd name="connsiteY177" fmla="*/ 6624123 h 6858000"/>
              <a:gd name="connsiteX178" fmla="*/ 7819952 w 7902311"/>
              <a:gd name="connsiteY178" fmla="*/ 6637517 h 6858000"/>
              <a:gd name="connsiteX179" fmla="*/ 7828033 w 7902311"/>
              <a:gd name="connsiteY179" fmla="*/ 6658828 h 6858000"/>
              <a:gd name="connsiteX180" fmla="*/ 7872158 w 7902311"/>
              <a:gd name="connsiteY180" fmla="*/ 6757651 h 6858000"/>
              <a:gd name="connsiteX181" fmla="*/ 7895288 w 7902311"/>
              <a:gd name="connsiteY181" fmla="*/ 6818176 h 6858000"/>
              <a:gd name="connsiteX182" fmla="*/ 7898936 w 7902311"/>
              <a:gd name="connsiteY182" fmla="*/ 6843360 h 6858000"/>
              <a:gd name="connsiteX183" fmla="*/ 7899580 w 7902311"/>
              <a:gd name="connsiteY183" fmla="*/ 6853227 h 6858000"/>
              <a:gd name="connsiteX184" fmla="*/ 7902311 w 7902311"/>
              <a:gd name="connsiteY184" fmla="*/ 6858000 h 6858000"/>
              <a:gd name="connsiteX185" fmla="*/ 2572056 w 7902311"/>
              <a:gd name="connsiteY185" fmla="*/ 6858000 h 6858000"/>
              <a:gd name="connsiteX186" fmla="*/ 543860 w 7902311"/>
              <a:gd name="connsiteY186" fmla="*/ 6858000 h 6858000"/>
              <a:gd name="connsiteX187" fmla="*/ 0 w 7902311"/>
              <a:gd name="connsiteY187" fmla="*/ 6858000 h 6858000"/>
              <a:gd name="connsiteX188" fmla="*/ 0 w 7902311"/>
              <a:gd name="connsiteY188" fmla="*/ 0 h 6858000"/>
              <a:gd name="connsiteX0" fmla="*/ 0 w 7902311"/>
              <a:gd name="connsiteY0" fmla="*/ 0 h 6858000"/>
              <a:gd name="connsiteX1" fmla="*/ 543860 w 7902311"/>
              <a:gd name="connsiteY1" fmla="*/ 0 h 6858000"/>
              <a:gd name="connsiteX2" fmla="*/ 2572056 w 7902311"/>
              <a:gd name="connsiteY2" fmla="*/ 0 h 6858000"/>
              <a:gd name="connsiteX3" fmla="*/ 6910559 w 7902311"/>
              <a:gd name="connsiteY3" fmla="*/ 0 h 6858000"/>
              <a:gd name="connsiteX4" fmla="*/ 6907042 w 7902311"/>
              <a:gd name="connsiteY4" fmla="*/ 4883 h 6858000"/>
              <a:gd name="connsiteX5" fmla="*/ 6900582 w 7902311"/>
              <a:gd name="connsiteY5" fmla="*/ 34307 h 6858000"/>
              <a:gd name="connsiteX6" fmla="*/ 6889276 w 7902311"/>
              <a:gd name="connsiteY6" fmla="*/ 65797 h 6858000"/>
              <a:gd name="connsiteX7" fmla="*/ 6878637 w 7902311"/>
              <a:gd name="connsiteY7" fmla="*/ 87262 h 6858000"/>
              <a:gd name="connsiteX8" fmla="*/ 6864538 w 7902311"/>
              <a:gd name="connsiteY8" fmla="*/ 149697 h 6858000"/>
              <a:gd name="connsiteX9" fmla="*/ 6846597 w 7902311"/>
              <a:gd name="connsiteY9" fmla="*/ 256451 h 6858000"/>
              <a:gd name="connsiteX10" fmla="*/ 6841581 w 7902311"/>
              <a:gd name="connsiteY10" fmla="*/ 278384 h 6858000"/>
              <a:gd name="connsiteX11" fmla="*/ 6832514 w 7902311"/>
              <a:gd name="connsiteY11" fmla="*/ 294091 h 6858000"/>
              <a:gd name="connsiteX12" fmla="*/ 6826265 w 7902311"/>
              <a:gd name="connsiteY12" fmla="*/ 294989 h 6858000"/>
              <a:gd name="connsiteX13" fmla="*/ 6822745 w 7902311"/>
              <a:gd name="connsiteY13" fmla="*/ 306550 h 6858000"/>
              <a:gd name="connsiteX14" fmla="*/ 6820814 w 7902311"/>
              <a:gd name="connsiteY14" fmla="*/ 308965 h 6858000"/>
              <a:gd name="connsiteX15" fmla="*/ 6810738 w 7902311"/>
              <a:gd name="connsiteY15" fmla="*/ 323482 h 6858000"/>
              <a:gd name="connsiteX16" fmla="*/ 6813911 w 7902311"/>
              <a:gd name="connsiteY16" fmla="*/ 370816 h 6858000"/>
              <a:gd name="connsiteX17" fmla="*/ 6797508 w 7902311"/>
              <a:gd name="connsiteY17" fmla="*/ 415608 h 6858000"/>
              <a:gd name="connsiteX18" fmla="*/ 6767055 w 7902311"/>
              <a:gd name="connsiteY18" fmla="*/ 532830 h 6858000"/>
              <a:gd name="connsiteX19" fmla="*/ 6742254 w 7902311"/>
              <a:gd name="connsiteY19" fmla="*/ 622375 h 6858000"/>
              <a:gd name="connsiteX20" fmla="*/ 6729843 w 7902311"/>
              <a:gd name="connsiteY20" fmla="*/ 829709 h 6858000"/>
              <a:gd name="connsiteX21" fmla="*/ 6695415 w 7902311"/>
              <a:gd name="connsiteY21" fmla="*/ 965691 h 6858000"/>
              <a:gd name="connsiteX22" fmla="*/ 6700892 w 7902311"/>
              <a:gd name="connsiteY22" fmla="*/ 980455 h 6858000"/>
              <a:gd name="connsiteX23" fmla="*/ 6702355 w 7902311"/>
              <a:gd name="connsiteY23" fmla="*/ 995801 h 6858000"/>
              <a:gd name="connsiteX24" fmla="*/ 6701127 w 7902311"/>
              <a:gd name="connsiteY24" fmla="*/ 997293 h 6858000"/>
              <a:gd name="connsiteX25" fmla="*/ 6698643 w 7902311"/>
              <a:gd name="connsiteY25" fmla="*/ 1013984 h 6858000"/>
              <a:gd name="connsiteX26" fmla="*/ 6700915 w 7902311"/>
              <a:gd name="connsiteY26" fmla="*/ 1018412 h 6858000"/>
              <a:gd name="connsiteX27" fmla="*/ 6700093 w 7902311"/>
              <a:gd name="connsiteY27" fmla="*/ 1030108 h 6858000"/>
              <a:gd name="connsiteX28" fmla="*/ 6700854 w 7902311"/>
              <a:gd name="connsiteY28" fmla="*/ 1053799 h 6858000"/>
              <a:gd name="connsiteX29" fmla="*/ 6698765 w 7902311"/>
              <a:gd name="connsiteY29" fmla="*/ 1057619 h 6858000"/>
              <a:gd name="connsiteX30" fmla="*/ 6696438 w 7902311"/>
              <a:gd name="connsiteY30" fmla="*/ 1092398 h 6858000"/>
              <a:gd name="connsiteX31" fmla="*/ 6695348 w 7902311"/>
              <a:gd name="connsiteY31" fmla="*/ 1092587 h 6858000"/>
              <a:gd name="connsiteX32" fmla="*/ 6690066 w 7902311"/>
              <a:gd name="connsiteY32" fmla="*/ 1101120 h 6858000"/>
              <a:gd name="connsiteX33" fmla="*/ 6682386 w 7902311"/>
              <a:gd name="connsiteY33" fmla="*/ 1118095 h 6858000"/>
              <a:gd name="connsiteX34" fmla="*/ 6651576 w 7902311"/>
              <a:gd name="connsiteY34" fmla="*/ 1153636 h 6858000"/>
              <a:gd name="connsiteX35" fmla="*/ 6649031 w 7902311"/>
              <a:gd name="connsiteY35" fmla="*/ 1189862 h 6858000"/>
              <a:gd name="connsiteX36" fmla="*/ 6647942 w 7902311"/>
              <a:gd name="connsiteY36" fmla="*/ 1197013 h 6858000"/>
              <a:gd name="connsiteX37" fmla="*/ 6647680 w 7902311"/>
              <a:gd name="connsiteY37" fmla="*/ 1197097 h 6858000"/>
              <a:gd name="connsiteX38" fmla="*/ 6646054 w 7902311"/>
              <a:gd name="connsiteY38" fmla="*/ 1204520 h 6858000"/>
              <a:gd name="connsiteX39" fmla="*/ 6645953 w 7902311"/>
              <a:gd name="connsiteY39" fmla="*/ 1210047 h 6858000"/>
              <a:gd name="connsiteX40" fmla="*/ 6643836 w 7902311"/>
              <a:gd name="connsiteY40" fmla="*/ 1223915 h 6858000"/>
              <a:gd name="connsiteX41" fmla="*/ 6641519 w 7902311"/>
              <a:gd name="connsiteY41" fmla="*/ 1228301 h 6858000"/>
              <a:gd name="connsiteX42" fmla="*/ 6638308 w 7902311"/>
              <a:gd name="connsiteY42" fmla="*/ 1229482 h 6858000"/>
              <a:gd name="connsiteX43" fmla="*/ 6638439 w 7902311"/>
              <a:gd name="connsiteY43" fmla="*/ 1230827 h 6858000"/>
              <a:gd name="connsiteX44" fmla="*/ 6626400 w 7902311"/>
              <a:gd name="connsiteY44" fmla="*/ 1254761 h 6858000"/>
              <a:gd name="connsiteX45" fmla="*/ 6608489 w 7902311"/>
              <a:gd name="connsiteY45" fmla="*/ 1310783 h 6858000"/>
              <a:gd name="connsiteX46" fmla="*/ 6554688 w 7902311"/>
              <a:gd name="connsiteY46" fmla="*/ 1522084 h 6858000"/>
              <a:gd name="connsiteX47" fmla="*/ 6524950 w 7902311"/>
              <a:gd name="connsiteY47" fmla="*/ 1562296 h 6858000"/>
              <a:gd name="connsiteX48" fmla="*/ 6523467 w 7902311"/>
              <a:gd name="connsiteY48" fmla="*/ 1567378 h 6858000"/>
              <a:gd name="connsiteX49" fmla="*/ 6523887 w 7902311"/>
              <a:gd name="connsiteY49" fmla="*/ 1581350 h 6858000"/>
              <a:gd name="connsiteX50" fmla="*/ 6524782 w 7902311"/>
              <a:gd name="connsiteY50" fmla="*/ 1586621 h 6858000"/>
              <a:gd name="connsiteX51" fmla="*/ 6524524 w 7902311"/>
              <a:gd name="connsiteY51" fmla="*/ 1594298 h 6858000"/>
              <a:gd name="connsiteX52" fmla="*/ 6524282 w 7902311"/>
              <a:gd name="connsiteY52" fmla="*/ 1594484 h 6858000"/>
              <a:gd name="connsiteX53" fmla="*/ 6524500 w 7902311"/>
              <a:gd name="connsiteY53" fmla="*/ 1601685 h 6858000"/>
              <a:gd name="connsiteX54" fmla="*/ 6528527 w 7902311"/>
              <a:gd name="connsiteY54" fmla="*/ 1636988 h 6858000"/>
              <a:gd name="connsiteX55" fmla="*/ 6504715 w 7902311"/>
              <a:gd name="connsiteY55" fmla="*/ 1682992 h 6858000"/>
              <a:gd name="connsiteX56" fmla="*/ 6500241 w 7902311"/>
              <a:gd name="connsiteY56" fmla="*/ 1702136 h 6858000"/>
              <a:gd name="connsiteX57" fmla="*/ 6496598 w 7902311"/>
              <a:gd name="connsiteY57" fmla="*/ 1712332 h 6858000"/>
              <a:gd name="connsiteX58" fmla="*/ 6495561 w 7902311"/>
              <a:gd name="connsiteY58" fmla="*/ 1712948 h 6858000"/>
              <a:gd name="connsiteX59" fmla="*/ 6499540 w 7902311"/>
              <a:gd name="connsiteY59" fmla="*/ 1746792 h 6858000"/>
              <a:gd name="connsiteX60" fmla="*/ 6498179 w 7902311"/>
              <a:gd name="connsiteY60" fmla="*/ 1751246 h 6858000"/>
              <a:gd name="connsiteX61" fmla="*/ 6503189 w 7902311"/>
              <a:gd name="connsiteY61" fmla="*/ 1773360 h 6858000"/>
              <a:gd name="connsiteX62" fmla="*/ 6504488 w 7902311"/>
              <a:gd name="connsiteY62" fmla="*/ 1784755 h 6858000"/>
              <a:gd name="connsiteX63" fmla="*/ 6507513 w 7902311"/>
              <a:gd name="connsiteY63" fmla="*/ 1788030 h 6858000"/>
              <a:gd name="connsiteX64" fmla="*/ 6508079 w 7902311"/>
              <a:gd name="connsiteY64" fmla="*/ 1804824 h 6858000"/>
              <a:gd name="connsiteX65" fmla="*/ 6507145 w 7902311"/>
              <a:gd name="connsiteY65" fmla="*/ 1806732 h 6858000"/>
              <a:gd name="connsiteX66" fmla="*/ 6511342 w 7902311"/>
              <a:gd name="connsiteY66" fmla="*/ 1820662 h 6858000"/>
              <a:gd name="connsiteX67" fmla="*/ 6519368 w 7902311"/>
              <a:gd name="connsiteY67" fmla="*/ 1832434 h 6858000"/>
              <a:gd name="connsiteX68" fmla="*/ 6510087 w 7902311"/>
              <a:gd name="connsiteY68" fmla="*/ 1974931 h 6858000"/>
              <a:gd name="connsiteX69" fmla="*/ 6504751 w 7902311"/>
              <a:gd name="connsiteY69" fmla="*/ 2145620 h 6858000"/>
              <a:gd name="connsiteX70" fmla="*/ 6518268 w 7902311"/>
              <a:gd name="connsiteY70" fmla="*/ 2393943 h 6858000"/>
              <a:gd name="connsiteX71" fmla="*/ 6510250 w 7902311"/>
              <a:gd name="connsiteY71" fmla="*/ 2442912 h 6858000"/>
              <a:gd name="connsiteX72" fmla="*/ 6515092 w 7902311"/>
              <a:gd name="connsiteY72" fmla="*/ 2460453 h 6858000"/>
              <a:gd name="connsiteX73" fmla="*/ 6515037 w 7902311"/>
              <a:gd name="connsiteY73" fmla="*/ 2460806 h 6858000"/>
              <a:gd name="connsiteX74" fmla="*/ 6515482 w 7902311"/>
              <a:gd name="connsiteY74" fmla="*/ 2461434 h 6858000"/>
              <a:gd name="connsiteX75" fmla="*/ 6519175 w 7902311"/>
              <a:gd name="connsiteY75" fmla="*/ 2464722 h 6858000"/>
              <a:gd name="connsiteX76" fmla="*/ 6527620 w 7902311"/>
              <a:gd name="connsiteY76" fmla="*/ 2475030 h 6858000"/>
              <a:gd name="connsiteX77" fmla="*/ 6529563 w 7902311"/>
              <a:gd name="connsiteY77" fmla="*/ 2480106 h 6858000"/>
              <a:gd name="connsiteX78" fmla="*/ 6532500 w 7902311"/>
              <a:gd name="connsiteY78" fmla="*/ 2534899 h 6858000"/>
              <a:gd name="connsiteX79" fmla="*/ 6567027 w 7902311"/>
              <a:gd name="connsiteY79" fmla="*/ 2623133 h 6858000"/>
              <a:gd name="connsiteX80" fmla="*/ 6603966 w 7902311"/>
              <a:gd name="connsiteY80" fmla="*/ 2709132 h 6858000"/>
              <a:gd name="connsiteX81" fmla="*/ 6618677 w 7902311"/>
              <a:gd name="connsiteY81" fmla="*/ 2739609 h 6858000"/>
              <a:gd name="connsiteX82" fmla="*/ 6639006 w 7902311"/>
              <a:gd name="connsiteY82" fmla="*/ 2796846 h 6858000"/>
              <a:gd name="connsiteX83" fmla="*/ 6644661 w 7902311"/>
              <a:gd name="connsiteY83" fmla="*/ 2824862 h 6858000"/>
              <a:gd name="connsiteX84" fmla="*/ 6645536 w 7902311"/>
              <a:gd name="connsiteY84" fmla="*/ 2825781 h 6858000"/>
              <a:gd name="connsiteX85" fmla="*/ 6644011 w 7902311"/>
              <a:gd name="connsiteY85" fmla="*/ 2829288 h 6858000"/>
              <a:gd name="connsiteX86" fmla="*/ 6644970 w 7902311"/>
              <a:gd name="connsiteY86" fmla="*/ 2834510 h 6858000"/>
              <a:gd name="connsiteX87" fmla="*/ 6651604 w 7902311"/>
              <a:gd name="connsiteY87" fmla="*/ 2846800 h 6858000"/>
              <a:gd name="connsiteX88" fmla="*/ 6654759 w 7902311"/>
              <a:gd name="connsiteY88" fmla="*/ 2851093 h 6858000"/>
              <a:gd name="connsiteX89" fmla="*/ 6657966 w 7902311"/>
              <a:gd name="connsiteY89" fmla="*/ 2858070 h 6858000"/>
              <a:gd name="connsiteX90" fmla="*/ 6657837 w 7902311"/>
              <a:gd name="connsiteY90" fmla="*/ 2858346 h 6858000"/>
              <a:gd name="connsiteX91" fmla="*/ 6661254 w 7902311"/>
              <a:gd name="connsiteY91" fmla="*/ 2864679 h 6858000"/>
              <a:gd name="connsiteX92" fmla="*/ 6680643 w 7902311"/>
              <a:gd name="connsiteY92" fmla="*/ 2894353 h 6858000"/>
              <a:gd name="connsiteX93" fmla="*/ 6680113 w 7902311"/>
              <a:gd name="connsiteY93" fmla="*/ 2946457 h 6858000"/>
              <a:gd name="connsiteX94" fmla="*/ 6684720 w 7902311"/>
              <a:gd name="connsiteY94" fmla="*/ 2965627 h 6858000"/>
              <a:gd name="connsiteX95" fmla="*/ 6686053 w 7902311"/>
              <a:gd name="connsiteY95" fmla="*/ 2976418 h 6858000"/>
              <a:gd name="connsiteX96" fmla="*/ 6685409 w 7902311"/>
              <a:gd name="connsiteY96" fmla="*/ 2977449 h 6858000"/>
              <a:gd name="connsiteX97" fmla="*/ 6704102 w 7902311"/>
              <a:gd name="connsiteY97" fmla="*/ 3005842 h 6858000"/>
              <a:gd name="connsiteX98" fmla="*/ 6704888 w 7902311"/>
              <a:gd name="connsiteY98" fmla="*/ 3010448 h 6858000"/>
              <a:gd name="connsiteX99" fmla="*/ 6719239 w 7902311"/>
              <a:gd name="connsiteY99" fmla="*/ 3027885 h 6858000"/>
              <a:gd name="connsiteX100" fmla="*/ 6725496 w 7902311"/>
              <a:gd name="connsiteY100" fmla="*/ 3037464 h 6858000"/>
              <a:gd name="connsiteX101" fmla="*/ 6729651 w 7902311"/>
              <a:gd name="connsiteY101" fmla="*/ 3038996 h 6858000"/>
              <a:gd name="connsiteX102" fmla="*/ 6737676 w 7902311"/>
              <a:gd name="connsiteY102" fmla="*/ 3053733 h 6858000"/>
              <a:gd name="connsiteX103" fmla="*/ 6737700 w 7902311"/>
              <a:gd name="connsiteY103" fmla="*/ 3055869 h 6858000"/>
              <a:gd name="connsiteX104" fmla="*/ 6747665 w 7902311"/>
              <a:gd name="connsiteY104" fmla="*/ 3066373 h 6858000"/>
              <a:gd name="connsiteX105" fmla="*/ 6760064 w 7902311"/>
              <a:gd name="connsiteY105" fmla="*/ 3073177 h 6858000"/>
              <a:gd name="connsiteX106" fmla="*/ 6815656 w 7902311"/>
              <a:gd name="connsiteY106" fmla="*/ 3204760 h 6858000"/>
              <a:gd name="connsiteX107" fmla="*/ 6928090 w 7902311"/>
              <a:gd name="connsiteY107" fmla="*/ 3372843 h 6858000"/>
              <a:gd name="connsiteX108" fmla="*/ 7010616 w 7902311"/>
              <a:gd name="connsiteY108" fmla="*/ 3575278 h 6858000"/>
              <a:gd name="connsiteX109" fmla="*/ 7025436 w 7902311"/>
              <a:gd name="connsiteY109" fmla="*/ 3622733 h 6858000"/>
              <a:gd name="connsiteX110" fmla="*/ 7055248 w 7902311"/>
              <a:gd name="connsiteY110" fmla="*/ 3656229 h 6858000"/>
              <a:gd name="connsiteX111" fmla="*/ 7056764 w 7902311"/>
              <a:gd name="connsiteY111" fmla="*/ 3675471 h 6858000"/>
              <a:gd name="connsiteX112" fmla="*/ 7056841 w 7902311"/>
              <a:gd name="connsiteY112" fmla="*/ 3678883 h 6858000"/>
              <a:gd name="connsiteX113" fmla="*/ 7061158 w 7902311"/>
              <a:gd name="connsiteY113" fmla="*/ 3690549 h 6858000"/>
              <a:gd name="connsiteX114" fmla="*/ 7057368 w 7902311"/>
              <a:gd name="connsiteY114" fmla="*/ 3696308 h 6858000"/>
              <a:gd name="connsiteX115" fmla="*/ 7060275 w 7902311"/>
              <a:gd name="connsiteY115" fmla="*/ 3715640 h 6858000"/>
              <a:gd name="connsiteX116" fmla="*/ 7069615 w 7902311"/>
              <a:gd name="connsiteY116" fmla="*/ 3736429 h 6858000"/>
              <a:gd name="connsiteX117" fmla="*/ 7102245 w 7902311"/>
              <a:gd name="connsiteY117" fmla="*/ 3810557 h 6858000"/>
              <a:gd name="connsiteX118" fmla="*/ 7110633 w 7902311"/>
              <a:gd name="connsiteY118" fmla="*/ 3821134 h 6858000"/>
              <a:gd name="connsiteX119" fmla="*/ 7124008 w 7902311"/>
              <a:gd name="connsiteY119" fmla="*/ 3862564 h 6858000"/>
              <a:gd name="connsiteX120" fmla="*/ 7140680 w 7902311"/>
              <a:gd name="connsiteY120" fmla="*/ 4088638 h 6858000"/>
              <a:gd name="connsiteX121" fmla="*/ 7234038 w 7902311"/>
              <a:gd name="connsiteY121" fmla="*/ 4579511 h 6858000"/>
              <a:gd name="connsiteX122" fmla="*/ 7297609 w 7902311"/>
              <a:gd name="connsiteY122" fmla="*/ 4853262 h 6858000"/>
              <a:gd name="connsiteX123" fmla="*/ 7357024 w 7902311"/>
              <a:gd name="connsiteY123" fmla="*/ 4973536 h 6858000"/>
              <a:gd name="connsiteX124" fmla="*/ 7378956 w 7902311"/>
              <a:gd name="connsiteY124" fmla="*/ 5112085 h 6858000"/>
              <a:gd name="connsiteX125" fmla="*/ 7389804 w 7902311"/>
              <a:gd name="connsiteY125" fmla="*/ 5123497 h 6858000"/>
              <a:gd name="connsiteX126" fmla="*/ 7397197 w 7902311"/>
              <a:gd name="connsiteY126" fmla="*/ 5137025 h 6858000"/>
              <a:gd name="connsiteX127" fmla="*/ 7396654 w 7902311"/>
              <a:gd name="connsiteY127" fmla="*/ 5138880 h 6858000"/>
              <a:gd name="connsiteX128" fmla="*/ 7400948 w 7902311"/>
              <a:gd name="connsiteY128" fmla="*/ 5155200 h 6858000"/>
              <a:gd name="connsiteX129" fmla="*/ 7404781 w 7902311"/>
              <a:gd name="connsiteY129" fmla="*/ 5158375 h 6858000"/>
              <a:gd name="connsiteX130" fmla="*/ 7408632 w 7902311"/>
              <a:gd name="connsiteY130" fmla="*/ 5169448 h 6858000"/>
              <a:gd name="connsiteX131" fmla="*/ 7418667 w 7902311"/>
              <a:gd name="connsiteY131" fmla="*/ 5190924 h 6858000"/>
              <a:gd name="connsiteX132" fmla="*/ 7418252 w 7902311"/>
              <a:gd name="connsiteY132" fmla="*/ 5195257 h 6858000"/>
              <a:gd name="connsiteX133" fmla="*/ 7429817 w 7902311"/>
              <a:gd name="connsiteY133" fmla="*/ 5228139 h 6858000"/>
              <a:gd name="connsiteX134" fmla="*/ 7428887 w 7902311"/>
              <a:gd name="connsiteY134" fmla="*/ 5228745 h 6858000"/>
              <a:gd name="connsiteX135" fmla="*/ 7427393 w 7902311"/>
              <a:gd name="connsiteY135" fmla="*/ 5238668 h 6858000"/>
              <a:gd name="connsiteX136" fmla="*/ 7427023 w 7902311"/>
              <a:gd name="connsiteY136" fmla="*/ 5257295 h 6858000"/>
              <a:gd name="connsiteX137" fmla="*/ 7412708 w 7902311"/>
              <a:gd name="connsiteY137" fmla="*/ 5302100 h 6858000"/>
              <a:gd name="connsiteX138" fmla="*/ 7424642 w 7902311"/>
              <a:gd name="connsiteY138" fmla="*/ 5336400 h 6858000"/>
              <a:gd name="connsiteX139" fmla="*/ 7426456 w 7902311"/>
              <a:gd name="connsiteY139" fmla="*/ 5343400 h 6858000"/>
              <a:gd name="connsiteX140" fmla="*/ 7426249 w 7902311"/>
              <a:gd name="connsiteY140" fmla="*/ 5343580 h 6858000"/>
              <a:gd name="connsiteX141" fmla="*/ 7427679 w 7902311"/>
              <a:gd name="connsiteY141" fmla="*/ 5351044 h 6858000"/>
              <a:gd name="connsiteX142" fmla="*/ 7429764 w 7902311"/>
              <a:gd name="connsiteY142" fmla="*/ 5356163 h 6858000"/>
              <a:gd name="connsiteX143" fmla="*/ 7433283 w 7902311"/>
              <a:gd name="connsiteY143" fmla="*/ 5369744 h 6858000"/>
              <a:gd name="connsiteX144" fmla="*/ 7432881 w 7902311"/>
              <a:gd name="connsiteY144" fmla="*/ 5374688 h 6858000"/>
              <a:gd name="connsiteX145" fmla="*/ 7430395 w 7902311"/>
              <a:gd name="connsiteY145" fmla="*/ 5377039 h 6858000"/>
              <a:gd name="connsiteX146" fmla="*/ 7431045 w 7902311"/>
              <a:gd name="connsiteY146" fmla="*/ 5378223 h 6858000"/>
              <a:gd name="connsiteX147" fmla="*/ 7429409 w 7902311"/>
              <a:gd name="connsiteY147" fmla="*/ 5404966 h 6858000"/>
              <a:gd name="connsiteX148" fmla="*/ 7435018 w 7902311"/>
              <a:gd name="connsiteY148" fmla="*/ 5463512 h 6858000"/>
              <a:gd name="connsiteX149" fmla="*/ 7441968 w 7902311"/>
              <a:gd name="connsiteY149" fmla="*/ 5496420 h 6858000"/>
              <a:gd name="connsiteX150" fmla="*/ 7456920 w 7902311"/>
              <a:gd name="connsiteY150" fmla="*/ 5587240 h 6858000"/>
              <a:gd name="connsiteX151" fmla="*/ 7468817 w 7902311"/>
              <a:gd name="connsiteY151" fmla="*/ 5678917 h 6858000"/>
              <a:gd name="connsiteX152" fmla="*/ 7457328 w 7902311"/>
              <a:gd name="connsiteY152" fmla="*/ 5727596 h 6858000"/>
              <a:gd name="connsiteX153" fmla="*/ 7457967 w 7902311"/>
              <a:gd name="connsiteY153" fmla="*/ 5732850 h 6858000"/>
              <a:gd name="connsiteX154" fmla="*/ 7463856 w 7902311"/>
              <a:gd name="connsiteY154" fmla="*/ 5745527 h 6858000"/>
              <a:gd name="connsiteX155" fmla="*/ 7466757 w 7902311"/>
              <a:gd name="connsiteY155" fmla="*/ 5750018 h 6858000"/>
              <a:gd name="connsiteX156" fmla="*/ 7469544 w 7902311"/>
              <a:gd name="connsiteY156" fmla="*/ 5757177 h 6858000"/>
              <a:gd name="connsiteX157" fmla="*/ 7469396 w 7902311"/>
              <a:gd name="connsiteY157" fmla="*/ 5757443 h 6858000"/>
              <a:gd name="connsiteX158" fmla="*/ 7472433 w 7902311"/>
              <a:gd name="connsiteY158" fmla="*/ 5763977 h 6858000"/>
              <a:gd name="connsiteX159" fmla="*/ 7490042 w 7902311"/>
              <a:gd name="connsiteY159" fmla="*/ 5794837 h 6858000"/>
              <a:gd name="connsiteX160" fmla="*/ 7486282 w 7902311"/>
              <a:gd name="connsiteY160" fmla="*/ 5846502 h 6858000"/>
              <a:gd name="connsiteX161" fmla="*/ 7489710 w 7902311"/>
              <a:gd name="connsiteY161" fmla="*/ 5865860 h 6858000"/>
              <a:gd name="connsiteX162" fmla="*/ 7490380 w 7902311"/>
              <a:gd name="connsiteY162" fmla="*/ 5876666 h 6858000"/>
              <a:gd name="connsiteX163" fmla="*/ 7489671 w 7902311"/>
              <a:gd name="connsiteY163" fmla="*/ 5877642 h 6858000"/>
              <a:gd name="connsiteX164" fmla="*/ 7506660 w 7902311"/>
              <a:gd name="connsiteY164" fmla="*/ 5907181 h 6858000"/>
              <a:gd name="connsiteX165" fmla="*/ 7507163 w 7902311"/>
              <a:gd name="connsiteY165" fmla="*/ 5911810 h 6858000"/>
              <a:gd name="connsiteX166" fmla="*/ 7520481 w 7902311"/>
              <a:gd name="connsiteY166" fmla="*/ 5930161 h 6858000"/>
              <a:gd name="connsiteX167" fmla="*/ 7526165 w 7902311"/>
              <a:gd name="connsiteY167" fmla="*/ 5940122 h 6858000"/>
              <a:gd name="connsiteX168" fmla="*/ 7530235 w 7902311"/>
              <a:gd name="connsiteY168" fmla="*/ 5941942 h 6858000"/>
              <a:gd name="connsiteX169" fmla="*/ 7537373 w 7902311"/>
              <a:gd name="connsiteY169" fmla="*/ 5957154 h 6858000"/>
              <a:gd name="connsiteX170" fmla="*/ 7537265 w 7902311"/>
              <a:gd name="connsiteY170" fmla="*/ 5959276 h 6858000"/>
              <a:gd name="connsiteX171" fmla="*/ 7546611 w 7902311"/>
              <a:gd name="connsiteY171" fmla="*/ 5970427 h 6858000"/>
              <a:gd name="connsiteX172" fmla="*/ 7558626 w 7902311"/>
              <a:gd name="connsiteY172" fmla="*/ 5978084 h 6858000"/>
              <a:gd name="connsiteX173" fmla="*/ 7576458 w 7902311"/>
              <a:gd name="connsiteY173" fmla="*/ 6046176 h 6858000"/>
              <a:gd name="connsiteX174" fmla="*/ 7601763 w 7902311"/>
              <a:gd name="connsiteY174" fmla="*/ 6102716 h 6858000"/>
              <a:gd name="connsiteX175" fmla="*/ 7618323 w 7902311"/>
              <a:gd name="connsiteY175" fmla="*/ 6220955 h 6858000"/>
              <a:gd name="connsiteX176" fmla="*/ 7712535 w 7902311"/>
              <a:gd name="connsiteY176" fmla="*/ 6530860 h 6858000"/>
              <a:gd name="connsiteX177" fmla="*/ 7818766 w 7902311"/>
              <a:gd name="connsiteY177" fmla="*/ 6624123 h 6858000"/>
              <a:gd name="connsiteX178" fmla="*/ 7819952 w 7902311"/>
              <a:gd name="connsiteY178" fmla="*/ 6637517 h 6858000"/>
              <a:gd name="connsiteX179" fmla="*/ 7828033 w 7902311"/>
              <a:gd name="connsiteY179" fmla="*/ 6658828 h 6858000"/>
              <a:gd name="connsiteX180" fmla="*/ 7872158 w 7902311"/>
              <a:gd name="connsiteY180" fmla="*/ 6757651 h 6858000"/>
              <a:gd name="connsiteX181" fmla="*/ 7895288 w 7902311"/>
              <a:gd name="connsiteY181" fmla="*/ 6818176 h 6858000"/>
              <a:gd name="connsiteX182" fmla="*/ 7898936 w 7902311"/>
              <a:gd name="connsiteY182" fmla="*/ 6843360 h 6858000"/>
              <a:gd name="connsiteX183" fmla="*/ 7899580 w 7902311"/>
              <a:gd name="connsiteY183" fmla="*/ 6853227 h 6858000"/>
              <a:gd name="connsiteX184" fmla="*/ 7902311 w 7902311"/>
              <a:gd name="connsiteY184" fmla="*/ 6858000 h 6858000"/>
              <a:gd name="connsiteX185" fmla="*/ 2572056 w 7902311"/>
              <a:gd name="connsiteY185" fmla="*/ 6858000 h 6858000"/>
              <a:gd name="connsiteX186" fmla="*/ 543860 w 7902311"/>
              <a:gd name="connsiteY186" fmla="*/ 6858000 h 6858000"/>
              <a:gd name="connsiteX187" fmla="*/ 0 w 7902311"/>
              <a:gd name="connsiteY187" fmla="*/ 6858000 h 6858000"/>
              <a:gd name="connsiteX188" fmla="*/ 0 w 7902311"/>
              <a:gd name="connsiteY188" fmla="*/ 0 h 6858000"/>
              <a:gd name="connsiteX0" fmla="*/ 0 w 7902311"/>
              <a:gd name="connsiteY0" fmla="*/ 0 h 6858000"/>
              <a:gd name="connsiteX1" fmla="*/ 543860 w 7902311"/>
              <a:gd name="connsiteY1" fmla="*/ 0 h 6858000"/>
              <a:gd name="connsiteX2" fmla="*/ 2572056 w 7902311"/>
              <a:gd name="connsiteY2" fmla="*/ 0 h 6858000"/>
              <a:gd name="connsiteX3" fmla="*/ 6910559 w 7902311"/>
              <a:gd name="connsiteY3" fmla="*/ 0 h 6858000"/>
              <a:gd name="connsiteX4" fmla="*/ 6907042 w 7902311"/>
              <a:gd name="connsiteY4" fmla="*/ 4883 h 6858000"/>
              <a:gd name="connsiteX5" fmla="*/ 6900582 w 7902311"/>
              <a:gd name="connsiteY5" fmla="*/ 34307 h 6858000"/>
              <a:gd name="connsiteX6" fmla="*/ 6889276 w 7902311"/>
              <a:gd name="connsiteY6" fmla="*/ 65797 h 6858000"/>
              <a:gd name="connsiteX7" fmla="*/ 6878637 w 7902311"/>
              <a:gd name="connsiteY7" fmla="*/ 87262 h 6858000"/>
              <a:gd name="connsiteX8" fmla="*/ 6864538 w 7902311"/>
              <a:gd name="connsiteY8" fmla="*/ 149697 h 6858000"/>
              <a:gd name="connsiteX9" fmla="*/ 6846597 w 7902311"/>
              <a:gd name="connsiteY9" fmla="*/ 256451 h 6858000"/>
              <a:gd name="connsiteX10" fmla="*/ 6841581 w 7902311"/>
              <a:gd name="connsiteY10" fmla="*/ 278384 h 6858000"/>
              <a:gd name="connsiteX11" fmla="*/ 6832514 w 7902311"/>
              <a:gd name="connsiteY11" fmla="*/ 294091 h 6858000"/>
              <a:gd name="connsiteX12" fmla="*/ 6826265 w 7902311"/>
              <a:gd name="connsiteY12" fmla="*/ 294989 h 6858000"/>
              <a:gd name="connsiteX13" fmla="*/ 6822745 w 7902311"/>
              <a:gd name="connsiteY13" fmla="*/ 306550 h 6858000"/>
              <a:gd name="connsiteX14" fmla="*/ 6820814 w 7902311"/>
              <a:gd name="connsiteY14" fmla="*/ 308965 h 6858000"/>
              <a:gd name="connsiteX15" fmla="*/ 6810738 w 7902311"/>
              <a:gd name="connsiteY15" fmla="*/ 323482 h 6858000"/>
              <a:gd name="connsiteX16" fmla="*/ 6813911 w 7902311"/>
              <a:gd name="connsiteY16" fmla="*/ 370816 h 6858000"/>
              <a:gd name="connsiteX17" fmla="*/ 6797508 w 7902311"/>
              <a:gd name="connsiteY17" fmla="*/ 415608 h 6858000"/>
              <a:gd name="connsiteX18" fmla="*/ 6742254 w 7902311"/>
              <a:gd name="connsiteY18" fmla="*/ 622375 h 6858000"/>
              <a:gd name="connsiteX19" fmla="*/ 6729843 w 7902311"/>
              <a:gd name="connsiteY19" fmla="*/ 829709 h 6858000"/>
              <a:gd name="connsiteX20" fmla="*/ 6695415 w 7902311"/>
              <a:gd name="connsiteY20" fmla="*/ 965691 h 6858000"/>
              <a:gd name="connsiteX21" fmla="*/ 6700892 w 7902311"/>
              <a:gd name="connsiteY21" fmla="*/ 980455 h 6858000"/>
              <a:gd name="connsiteX22" fmla="*/ 6702355 w 7902311"/>
              <a:gd name="connsiteY22" fmla="*/ 995801 h 6858000"/>
              <a:gd name="connsiteX23" fmla="*/ 6701127 w 7902311"/>
              <a:gd name="connsiteY23" fmla="*/ 997293 h 6858000"/>
              <a:gd name="connsiteX24" fmla="*/ 6698643 w 7902311"/>
              <a:gd name="connsiteY24" fmla="*/ 1013984 h 6858000"/>
              <a:gd name="connsiteX25" fmla="*/ 6700915 w 7902311"/>
              <a:gd name="connsiteY25" fmla="*/ 1018412 h 6858000"/>
              <a:gd name="connsiteX26" fmla="*/ 6700093 w 7902311"/>
              <a:gd name="connsiteY26" fmla="*/ 1030108 h 6858000"/>
              <a:gd name="connsiteX27" fmla="*/ 6700854 w 7902311"/>
              <a:gd name="connsiteY27" fmla="*/ 1053799 h 6858000"/>
              <a:gd name="connsiteX28" fmla="*/ 6698765 w 7902311"/>
              <a:gd name="connsiteY28" fmla="*/ 1057619 h 6858000"/>
              <a:gd name="connsiteX29" fmla="*/ 6696438 w 7902311"/>
              <a:gd name="connsiteY29" fmla="*/ 1092398 h 6858000"/>
              <a:gd name="connsiteX30" fmla="*/ 6695348 w 7902311"/>
              <a:gd name="connsiteY30" fmla="*/ 1092587 h 6858000"/>
              <a:gd name="connsiteX31" fmla="*/ 6690066 w 7902311"/>
              <a:gd name="connsiteY31" fmla="*/ 1101120 h 6858000"/>
              <a:gd name="connsiteX32" fmla="*/ 6682386 w 7902311"/>
              <a:gd name="connsiteY32" fmla="*/ 1118095 h 6858000"/>
              <a:gd name="connsiteX33" fmla="*/ 6651576 w 7902311"/>
              <a:gd name="connsiteY33" fmla="*/ 1153636 h 6858000"/>
              <a:gd name="connsiteX34" fmla="*/ 6649031 w 7902311"/>
              <a:gd name="connsiteY34" fmla="*/ 1189862 h 6858000"/>
              <a:gd name="connsiteX35" fmla="*/ 6647942 w 7902311"/>
              <a:gd name="connsiteY35" fmla="*/ 1197013 h 6858000"/>
              <a:gd name="connsiteX36" fmla="*/ 6647680 w 7902311"/>
              <a:gd name="connsiteY36" fmla="*/ 1197097 h 6858000"/>
              <a:gd name="connsiteX37" fmla="*/ 6646054 w 7902311"/>
              <a:gd name="connsiteY37" fmla="*/ 1204520 h 6858000"/>
              <a:gd name="connsiteX38" fmla="*/ 6645953 w 7902311"/>
              <a:gd name="connsiteY38" fmla="*/ 1210047 h 6858000"/>
              <a:gd name="connsiteX39" fmla="*/ 6643836 w 7902311"/>
              <a:gd name="connsiteY39" fmla="*/ 1223915 h 6858000"/>
              <a:gd name="connsiteX40" fmla="*/ 6641519 w 7902311"/>
              <a:gd name="connsiteY40" fmla="*/ 1228301 h 6858000"/>
              <a:gd name="connsiteX41" fmla="*/ 6638308 w 7902311"/>
              <a:gd name="connsiteY41" fmla="*/ 1229482 h 6858000"/>
              <a:gd name="connsiteX42" fmla="*/ 6638439 w 7902311"/>
              <a:gd name="connsiteY42" fmla="*/ 1230827 h 6858000"/>
              <a:gd name="connsiteX43" fmla="*/ 6626400 w 7902311"/>
              <a:gd name="connsiteY43" fmla="*/ 1254761 h 6858000"/>
              <a:gd name="connsiteX44" fmla="*/ 6608489 w 7902311"/>
              <a:gd name="connsiteY44" fmla="*/ 1310783 h 6858000"/>
              <a:gd name="connsiteX45" fmla="*/ 6554688 w 7902311"/>
              <a:gd name="connsiteY45" fmla="*/ 1522084 h 6858000"/>
              <a:gd name="connsiteX46" fmla="*/ 6524950 w 7902311"/>
              <a:gd name="connsiteY46" fmla="*/ 1562296 h 6858000"/>
              <a:gd name="connsiteX47" fmla="*/ 6523467 w 7902311"/>
              <a:gd name="connsiteY47" fmla="*/ 1567378 h 6858000"/>
              <a:gd name="connsiteX48" fmla="*/ 6523887 w 7902311"/>
              <a:gd name="connsiteY48" fmla="*/ 1581350 h 6858000"/>
              <a:gd name="connsiteX49" fmla="*/ 6524782 w 7902311"/>
              <a:gd name="connsiteY49" fmla="*/ 1586621 h 6858000"/>
              <a:gd name="connsiteX50" fmla="*/ 6524524 w 7902311"/>
              <a:gd name="connsiteY50" fmla="*/ 1594298 h 6858000"/>
              <a:gd name="connsiteX51" fmla="*/ 6524282 w 7902311"/>
              <a:gd name="connsiteY51" fmla="*/ 1594484 h 6858000"/>
              <a:gd name="connsiteX52" fmla="*/ 6524500 w 7902311"/>
              <a:gd name="connsiteY52" fmla="*/ 1601685 h 6858000"/>
              <a:gd name="connsiteX53" fmla="*/ 6528527 w 7902311"/>
              <a:gd name="connsiteY53" fmla="*/ 1636988 h 6858000"/>
              <a:gd name="connsiteX54" fmla="*/ 6504715 w 7902311"/>
              <a:gd name="connsiteY54" fmla="*/ 1682992 h 6858000"/>
              <a:gd name="connsiteX55" fmla="*/ 6500241 w 7902311"/>
              <a:gd name="connsiteY55" fmla="*/ 1702136 h 6858000"/>
              <a:gd name="connsiteX56" fmla="*/ 6496598 w 7902311"/>
              <a:gd name="connsiteY56" fmla="*/ 1712332 h 6858000"/>
              <a:gd name="connsiteX57" fmla="*/ 6495561 w 7902311"/>
              <a:gd name="connsiteY57" fmla="*/ 1712948 h 6858000"/>
              <a:gd name="connsiteX58" fmla="*/ 6499540 w 7902311"/>
              <a:gd name="connsiteY58" fmla="*/ 1746792 h 6858000"/>
              <a:gd name="connsiteX59" fmla="*/ 6498179 w 7902311"/>
              <a:gd name="connsiteY59" fmla="*/ 1751246 h 6858000"/>
              <a:gd name="connsiteX60" fmla="*/ 6503189 w 7902311"/>
              <a:gd name="connsiteY60" fmla="*/ 1773360 h 6858000"/>
              <a:gd name="connsiteX61" fmla="*/ 6504488 w 7902311"/>
              <a:gd name="connsiteY61" fmla="*/ 1784755 h 6858000"/>
              <a:gd name="connsiteX62" fmla="*/ 6507513 w 7902311"/>
              <a:gd name="connsiteY62" fmla="*/ 1788030 h 6858000"/>
              <a:gd name="connsiteX63" fmla="*/ 6508079 w 7902311"/>
              <a:gd name="connsiteY63" fmla="*/ 1804824 h 6858000"/>
              <a:gd name="connsiteX64" fmla="*/ 6507145 w 7902311"/>
              <a:gd name="connsiteY64" fmla="*/ 1806732 h 6858000"/>
              <a:gd name="connsiteX65" fmla="*/ 6511342 w 7902311"/>
              <a:gd name="connsiteY65" fmla="*/ 1820662 h 6858000"/>
              <a:gd name="connsiteX66" fmla="*/ 6519368 w 7902311"/>
              <a:gd name="connsiteY66" fmla="*/ 1832434 h 6858000"/>
              <a:gd name="connsiteX67" fmla="*/ 6510087 w 7902311"/>
              <a:gd name="connsiteY67" fmla="*/ 1974931 h 6858000"/>
              <a:gd name="connsiteX68" fmla="*/ 6504751 w 7902311"/>
              <a:gd name="connsiteY68" fmla="*/ 2145620 h 6858000"/>
              <a:gd name="connsiteX69" fmla="*/ 6518268 w 7902311"/>
              <a:gd name="connsiteY69" fmla="*/ 2393943 h 6858000"/>
              <a:gd name="connsiteX70" fmla="*/ 6510250 w 7902311"/>
              <a:gd name="connsiteY70" fmla="*/ 2442912 h 6858000"/>
              <a:gd name="connsiteX71" fmla="*/ 6515092 w 7902311"/>
              <a:gd name="connsiteY71" fmla="*/ 2460453 h 6858000"/>
              <a:gd name="connsiteX72" fmla="*/ 6515037 w 7902311"/>
              <a:gd name="connsiteY72" fmla="*/ 2460806 h 6858000"/>
              <a:gd name="connsiteX73" fmla="*/ 6515482 w 7902311"/>
              <a:gd name="connsiteY73" fmla="*/ 2461434 h 6858000"/>
              <a:gd name="connsiteX74" fmla="*/ 6519175 w 7902311"/>
              <a:gd name="connsiteY74" fmla="*/ 2464722 h 6858000"/>
              <a:gd name="connsiteX75" fmla="*/ 6527620 w 7902311"/>
              <a:gd name="connsiteY75" fmla="*/ 2475030 h 6858000"/>
              <a:gd name="connsiteX76" fmla="*/ 6529563 w 7902311"/>
              <a:gd name="connsiteY76" fmla="*/ 2480106 h 6858000"/>
              <a:gd name="connsiteX77" fmla="*/ 6532500 w 7902311"/>
              <a:gd name="connsiteY77" fmla="*/ 2534899 h 6858000"/>
              <a:gd name="connsiteX78" fmla="*/ 6567027 w 7902311"/>
              <a:gd name="connsiteY78" fmla="*/ 2623133 h 6858000"/>
              <a:gd name="connsiteX79" fmla="*/ 6603966 w 7902311"/>
              <a:gd name="connsiteY79" fmla="*/ 2709132 h 6858000"/>
              <a:gd name="connsiteX80" fmla="*/ 6618677 w 7902311"/>
              <a:gd name="connsiteY80" fmla="*/ 2739609 h 6858000"/>
              <a:gd name="connsiteX81" fmla="*/ 6639006 w 7902311"/>
              <a:gd name="connsiteY81" fmla="*/ 2796846 h 6858000"/>
              <a:gd name="connsiteX82" fmla="*/ 6644661 w 7902311"/>
              <a:gd name="connsiteY82" fmla="*/ 2824862 h 6858000"/>
              <a:gd name="connsiteX83" fmla="*/ 6645536 w 7902311"/>
              <a:gd name="connsiteY83" fmla="*/ 2825781 h 6858000"/>
              <a:gd name="connsiteX84" fmla="*/ 6644011 w 7902311"/>
              <a:gd name="connsiteY84" fmla="*/ 2829288 h 6858000"/>
              <a:gd name="connsiteX85" fmla="*/ 6644970 w 7902311"/>
              <a:gd name="connsiteY85" fmla="*/ 2834510 h 6858000"/>
              <a:gd name="connsiteX86" fmla="*/ 6651604 w 7902311"/>
              <a:gd name="connsiteY86" fmla="*/ 2846800 h 6858000"/>
              <a:gd name="connsiteX87" fmla="*/ 6654759 w 7902311"/>
              <a:gd name="connsiteY87" fmla="*/ 2851093 h 6858000"/>
              <a:gd name="connsiteX88" fmla="*/ 6657966 w 7902311"/>
              <a:gd name="connsiteY88" fmla="*/ 2858070 h 6858000"/>
              <a:gd name="connsiteX89" fmla="*/ 6657837 w 7902311"/>
              <a:gd name="connsiteY89" fmla="*/ 2858346 h 6858000"/>
              <a:gd name="connsiteX90" fmla="*/ 6661254 w 7902311"/>
              <a:gd name="connsiteY90" fmla="*/ 2864679 h 6858000"/>
              <a:gd name="connsiteX91" fmla="*/ 6680643 w 7902311"/>
              <a:gd name="connsiteY91" fmla="*/ 2894353 h 6858000"/>
              <a:gd name="connsiteX92" fmla="*/ 6680113 w 7902311"/>
              <a:gd name="connsiteY92" fmla="*/ 2946457 h 6858000"/>
              <a:gd name="connsiteX93" fmla="*/ 6684720 w 7902311"/>
              <a:gd name="connsiteY93" fmla="*/ 2965627 h 6858000"/>
              <a:gd name="connsiteX94" fmla="*/ 6686053 w 7902311"/>
              <a:gd name="connsiteY94" fmla="*/ 2976418 h 6858000"/>
              <a:gd name="connsiteX95" fmla="*/ 6685409 w 7902311"/>
              <a:gd name="connsiteY95" fmla="*/ 2977449 h 6858000"/>
              <a:gd name="connsiteX96" fmla="*/ 6704102 w 7902311"/>
              <a:gd name="connsiteY96" fmla="*/ 3005842 h 6858000"/>
              <a:gd name="connsiteX97" fmla="*/ 6704888 w 7902311"/>
              <a:gd name="connsiteY97" fmla="*/ 3010448 h 6858000"/>
              <a:gd name="connsiteX98" fmla="*/ 6719239 w 7902311"/>
              <a:gd name="connsiteY98" fmla="*/ 3027885 h 6858000"/>
              <a:gd name="connsiteX99" fmla="*/ 6725496 w 7902311"/>
              <a:gd name="connsiteY99" fmla="*/ 3037464 h 6858000"/>
              <a:gd name="connsiteX100" fmla="*/ 6729651 w 7902311"/>
              <a:gd name="connsiteY100" fmla="*/ 3038996 h 6858000"/>
              <a:gd name="connsiteX101" fmla="*/ 6737676 w 7902311"/>
              <a:gd name="connsiteY101" fmla="*/ 3053733 h 6858000"/>
              <a:gd name="connsiteX102" fmla="*/ 6737700 w 7902311"/>
              <a:gd name="connsiteY102" fmla="*/ 3055869 h 6858000"/>
              <a:gd name="connsiteX103" fmla="*/ 6747665 w 7902311"/>
              <a:gd name="connsiteY103" fmla="*/ 3066373 h 6858000"/>
              <a:gd name="connsiteX104" fmla="*/ 6760064 w 7902311"/>
              <a:gd name="connsiteY104" fmla="*/ 3073177 h 6858000"/>
              <a:gd name="connsiteX105" fmla="*/ 6815656 w 7902311"/>
              <a:gd name="connsiteY105" fmla="*/ 3204760 h 6858000"/>
              <a:gd name="connsiteX106" fmla="*/ 6928090 w 7902311"/>
              <a:gd name="connsiteY106" fmla="*/ 3372843 h 6858000"/>
              <a:gd name="connsiteX107" fmla="*/ 7010616 w 7902311"/>
              <a:gd name="connsiteY107" fmla="*/ 3575278 h 6858000"/>
              <a:gd name="connsiteX108" fmla="*/ 7025436 w 7902311"/>
              <a:gd name="connsiteY108" fmla="*/ 3622733 h 6858000"/>
              <a:gd name="connsiteX109" fmla="*/ 7055248 w 7902311"/>
              <a:gd name="connsiteY109" fmla="*/ 3656229 h 6858000"/>
              <a:gd name="connsiteX110" fmla="*/ 7056764 w 7902311"/>
              <a:gd name="connsiteY110" fmla="*/ 3675471 h 6858000"/>
              <a:gd name="connsiteX111" fmla="*/ 7056841 w 7902311"/>
              <a:gd name="connsiteY111" fmla="*/ 3678883 h 6858000"/>
              <a:gd name="connsiteX112" fmla="*/ 7061158 w 7902311"/>
              <a:gd name="connsiteY112" fmla="*/ 3690549 h 6858000"/>
              <a:gd name="connsiteX113" fmla="*/ 7057368 w 7902311"/>
              <a:gd name="connsiteY113" fmla="*/ 3696308 h 6858000"/>
              <a:gd name="connsiteX114" fmla="*/ 7060275 w 7902311"/>
              <a:gd name="connsiteY114" fmla="*/ 3715640 h 6858000"/>
              <a:gd name="connsiteX115" fmla="*/ 7069615 w 7902311"/>
              <a:gd name="connsiteY115" fmla="*/ 3736429 h 6858000"/>
              <a:gd name="connsiteX116" fmla="*/ 7102245 w 7902311"/>
              <a:gd name="connsiteY116" fmla="*/ 3810557 h 6858000"/>
              <a:gd name="connsiteX117" fmla="*/ 7110633 w 7902311"/>
              <a:gd name="connsiteY117" fmla="*/ 3821134 h 6858000"/>
              <a:gd name="connsiteX118" fmla="*/ 7124008 w 7902311"/>
              <a:gd name="connsiteY118" fmla="*/ 3862564 h 6858000"/>
              <a:gd name="connsiteX119" fmla="*/ 7140680 w 7902311"/>
              <a:gd name="connsiteY119" fmla="*/ 4088638 h 6858000"/>
              <a:gd name="connsiteX120" fmla="*/ 7234038 w 7902311"/>
              <a:gd name="connsiteY120" fmla="*/ 4579511 h 6858000"/>
              <a:gd name="connsiteX121" fmla="*/ 7297609 w 7902311"/>
              <a:gd name="connsiteY121" fmla="*/ 4853262 h 6858000"/>
              <a:gd name="connsiteX122" fmla="*/ 7357024 w 7902311"/>
              <a:gd name="connsiteY122" fmla="*/ 4973536 h 6858000"/>
              <a:gd name="connsiteX123" fmla="*/ 7378956 w 7902311"/>
              <a:gd name="connsiteY123" fmla="*/ 5112085 h 6858000"/>
              <a:gd name="connsiteX124" fmla="*/ 7389804 w 7902311"/>
              <a:gd name="connsiteY124" fmla="*/ 5123497 h 6858000"/>
              <a:gd name="connsiteX125" fmla="*/ 7397197 w 7902311"/>
              <a:gd name="connsiteY125" fmla="*/ 5137025 h 6858000"/>
              <a:gd name="connsiteX126" fmla="*/ 7396654 w 7902311"/>
              <a:gd name="connsiteY126" fmla="*/ 5138880 h 6858000"/>
              <a:gd name="connsiteX127" fmla="*/ 7400948 w 7902311"/>
              <a:gd name="connsiteY127" fmla="*/ 5155200 h 6858000"/>
              <a:gd name="connsiteX128" fmla="*/ 7404781 w 7902311"/>
              <a:gd name="connsiteY128" fmla="*/ 5158375 h 6858000"/>
              <a:gd name="connsiteX129" fmla="*/ 7408632 w 7902311"/>
              <a:gd name="connsiteY129" fmla="*/ 5169448 h 6858000"/>
              <a:gd name="connsiteX130" fmla="*/ 7418667 w 7902311"/>
              <a:gd name="connsiteY130" fmla="*/ 5190924 h 6858000"/>
              <a:gd name="connsiteX131" fmla="*/ 7418252 w 7902311"/>
              <a:gd name="connsiteY131" fmla="*/ 5195257 h 6858000"/>
              <a:gd name="connsiteX132" fmla="*/ 7429817 w 7902311"/>
              <a:gd name="connsiteY132" fmla="*/ 5228139 h 6858000"/>
              <a:gd name="connsiteX133" fmla="*/ 7428887 w 7902311"/>
              <a:gd name="connsiteY133" fmla="*/ 5228745 h 6858000"/>
              <a:gd name="connsiteX134" fmla="*/ 7427393 w 7902311"/>
              <a:gd name="connsiteY134" fmla="*/ 5238668 h 6858000"/>
              <a:gd name="connsiteX135" fmla="*/ 7427023 w 7902311"/>
              <a:gd name="connsiteY135" fmla="*/ 5257295 h 6858000"/>
              <a:gd name="connsiteX136" fmla="*/ 7412708 w 7902311"/>
              <a:gd name="connsiteY136" fmla="*/ 5302100 h 6858000"/>
              <a:gd name="connsiteX137" fmla="*/ 7424642 w 7902311"/>
              <a:gd name="connsiteY137" fmla="*/ 5336400 h 6858000"/>
              <a:gd name="connsiteX138" fmla="*/ 7426456 w 7902311"/>
              <a:gd name="connsiteY138" fmla="*/ 5343400 h 6858000"/>
              <a:gd name="connsiteX139" fmla="*/ 7426249 w 7902311"/>
              <a:gd name="connsiteY139" fmla="*/ 5343580 h 6858000"/>
              <a:gd name="connsiteX140" fmla="*/ 7427679 w 7902311"/>
              <a:gd name="connsiteY140" fmla="*/ 5351044 h 6858000"/>
              <a:gd name="connsiteX141" fmla="*/ 7429764 w 7902311"/>
              <a:gd name="connsiteY141" fmla="*/ 5356163 h 6858000"/>
              <a:gd name="connsiteX142" fmla="*/ 7433283 w 7902311"/>
              <a:gd name="connsiteY142" fmla="*/ 5369744 h 6858000"/>
              <a:gd name="connsiteX143" fmla="*/ 7432881 w 7902311"/>
              <a:gd name="connsiteY143" fmla="*/ 5374688 h 6858000"/>
              <a:gd name="connsiteX144" fmla="*/ 7430395 w 7902311"/>
              <a:gd name="connsiteY144" fmla="*/ 5377039 h 6858000"/>
              <a:gd name="connsiteX145" fmla="*/ 7431045 w 7902311"/>
              <a:gd name="connsiteY145" fmla="*/ 5378223 h 6858000"/>
              <a:gd name="connsiteX146" fmla="*/ 7429409 w 7902311"/>
              <a:gd name="connsiteY146" fmla="*/ 5404966 h 6858000"/>
              <a:gd name="connsiteX147" fmla="*/ 7435018 w 7902311"/>
              <a:gd name="connsiteY147" fmla="*/ 5463512 h 6858000"/>
              <a:gd name="connsiteX148" fmla="*/ 7441968 w 7902311"/>
              <a:gd name="connsiteY148" fmla="*/ 5496420 h 6858000"/>
              <a:gd name="connsiteX149" fmla="*/ 7456920 w 7902311"/>
              <a:gd name="connsiteY149" fmla="*/ 5587240 h 6858000"/>
              <a:gd name="connsiteX150" fmla="*/ 7468817 w 7902311"/>
              <a:gd name="connsiteY150" fmla="*/ 5678917 h 6858000"/>
              <a:gd name="connsiteX151" fmla="*/ 7457328 w 7902311"/>
              <a:gd name="connsiteY151" fmla="*/ 5727596 h 6858000"/>
              <a:gd name="connsiteX152" fmla="*/ 7457967 w 7902311"/>
              <a:gd name="connsiteY152" fmla="*/ 5732850 h 6858000"/>
              <a:gd name="connsiteX153" fmla="*/ 7463856 w 7902311"/>
              <a:gd name="connsiteY153" fmla="*/ 5745527 h 6858000"/>
              <a:gd name="connsiteX154" fmla="*/ 7466757 w 7902311"/>
              <a:gd name="connsiteY154" fmla="*/ 5750018 h 6858000"/>
              <a:gd name="connsiteX155" fmla="*/ 7469544 w 7902311"/>
              <a:gd name="connsiteY155" fmla="*/ 5757177 h 6858000"/>
              <a:gd name="connsiteX156" fmla="*/ 7469396 w 7902311"/>
              <a:gd name="connsiteY156" fmla="*/ 5757443 h 6858000"/>
              <a:gd name="connsiteX157" fmla="*/ 7472433 w 7902311"/>
              <a:gd name="connsiteY157" fmla="*/ 5763977 h 6858000"/>
              <a:gd name="connsiteX158" fmla="*/ 7490042 w 7902311"/>
              <a:gd name="connsiteY158" fmla="*/ 5794837 h 6858000"/>
              <a:gd name="connsiteX159" fmla="*/ 7486282 w 7902311"/>
              <a:gd name="connsiteY159" fmla="*/ 5846502 h 6858000"/>
              <a:gd name="connsiteX160" fmla="*/ 7489710 w 7902311"/>
              <a:gd name="connsiteY160" fmla="*/ 5865860 h 6858000"/>
              <a:gd name="connsiteX161" fmla="*/ 7490380 w 7902311"/>
              <a:gd name="connsiteY161" fmla="*/ 5876666 h 6858000"/>
              <a:gd name="connsiteX162" fmla="*/ 7489671 w 7902311"/>
              <a:gd name="connsiteY162" fmla="*/ 5877642 h 6858000"/>
              <a:gd name="connsiteX163" fmla="*/ 7506660 w 7902311"/>
              <a:gd name="connsiteY163" fmla="*/ 5907181 h 6858000"/>
              <a:gd name="connsiteX164" fmla="*/ 7507163 w 7902311"/>
              <a:gd name="connsiteY164" fmla="*/ 5911810 h 6858000"/>
              <a:gd name="connsiteX165" fmla="*/ 7520481 w 7902311"/>
              <a:gd name="connsiteY165" fmla="*/ 5930161 h 6858000"/>
              <a:gd name="connsiteX166" fmla="*/ 7526165 w 7902311"/>
              <a:gd name="connsiteY166" fmla="*/ 5940122 h 6858000"/>
              <a:gd name="connsiteX167" fmla="*/ 7530235 w 7902311"/>
              <a:gd name="connsiteY167" fmla="*/ 5941942 h 6858000"/>
              <a:gd name="connsiteX168" fmla="*/ 7537373 w 7902311"/>
              <a:gd name="connsiteY168" fmla="*/ 5957154 h 6858000"/>
              <a:gd name="connsiteX169" fmla="*/ 7537265 w 7902311"/>
              <a:gd name="connsiteY169" fmla="*/ 5959276 h 6858000"/>
              <a:gd name="connsiteX170" fmla="*/ 7546611 w 7902311"/>
              <a:gd name="connsiteY170" fmla="*/ 5970427 h 6858000"/>
              <a:gd name="connsiteX171" fmla="*/ 7558626 w 7902311"/>
              <a:gd name="connsiteY171" fmla="*/ 5978084 h 6858000"/>
              <a:gd name="connsiteX172" fmla="*/ 7576458 w 7902311"/>
              <a:gd name="connsiteY172" fmla="*/ 6046176 h 6858000"/>
              <a:gd name="connsiteX173" fmla="*/ 7601763 w 7902311"/>
              <a:gd name="connsiteY173" fmla="*/ 6102716 h 6858000"/>
              <a:gd name="connsiteX174" fmla="*/ 7618323 w 7902311"/>
              <a:gd name="connsiteY174" fmla="*/ 6220955 h 6858000"/>
              <a:gd name="connsiteX175" fmla="*/ 7712535 w 7902311"/>
              <a:gd name="connsiteY175" fmla="*/ 6530860 h 6858000"/>
              <a:gd name="connsiteX176" fmla="*/ 7818766 w 7902311"/>
              <a:gd name="connsiteY176" fmla="*/ 6624123 h 6858000"/>
              <a:gd name="connsiteX177" fmla="*/ 7819952 w 7902311"/>
              <a:gd name="connsiteY177" fmla="*/ 6637517 h 6858000"/>
              <a:gd name="connsiteX178" fmla="*/ 7828033 w 7902311"/>
              <a:gd name="connsiteY178" fmla="*/ 6658828 h 6858000"/>
              <a:gd name="connsiteX179" fmla="*/ 7872158 w 7902311"/>
              <a:gd name="connsiteY179" fmla="*/ 6757651 h 6858000"/>
              <a:gd name="connsiteX180" fmla="*/ 7895288 w 7902311"/>
              <a:gd name="connsiteY180" fmla="*/ 6818176 h 6858000"/>
              <a:gd name="connsiteX181" fmla="*/ 7898936 w 7902311"/>
              <a:gd name="connsiteY181" fmla="*/ 6843360 h 6858000"/>
              <a:gd name="connsiteX182" fmla="*/ 7899580 w 7902311"/>
              <a:gd name="connsiteY182" fmla="*/ 6853227 h 6858000"/>
              <a:gd name="connsiteX183" fmla="*/ 7902311 w 7902311"/>
              <a:gd name="connsiteY183" fmla="*/ 6858000 h 6858000"/>
              <a:gd name="connsiteX184" fmla="*/ 2572056 w 7902311"/>
              <a:gd name="connsiteY184" fmla="*/ 6858000 h 6858000"/>
              <a:gd name="connsiteX185" fmla="*/ 543860 w 7902311"/>
              <a:gd name="connsiteY185" fmla="*/ 6858000 h 6858000"/>
              <a:gd name="connsiteX186" fmla="*/ 0 w 7902311"/>
              <a:gd name="connsiteY186" fmla="*/ 6858000 h 6858000"/>
              <a:gd name="connsiteX187" fmla="*/ 0 w 7902311"/>
              <a:gd name="connsiteY187" fmla="*/ 0 h 6858000"/>
              <a:gd name="connsiteX0" fmla="*/ 0 w 7902311"/>
              <a:gd name="connsiteY0" fmla="*/ 0 h 6858000"/>
              <a:gd name="connsiteX1" fmla="*/ 543860 w 7902311"/>
              <a:gd name="connsiteY1" fmla="*/ 0 h 6858000"/>
              <a:gd name="connsiteX2" fmla="*/ 2572056 w 7902311"/>
              <a:gd name="connsiteY2" fmla="*/ 0 h 6858000"/>
              <a:gd name="connsiteX3" fmla="*/ 6910559 w 7902311"/>
              <a:gd name="connsiteY3" fmla="*/ 0 h 6858000"/>
              <a:gd name="connsiteX4" fmla="*/ 6907042 w 7902311"/>
              <a:gd name="connsiteY4" fmla="*/ 4883 h 6858000"/>
              <a:gd name="connsiteX5" fmla="*/ 6900582 w 7902311"/>
              <a:gd name="connsiteY5" fmla="*/ 34307 h 6858000"/>
              <a:gd name="connsiteX6" fmla="*/ 6889276 w 7902311"/>
              <a:gd name="connsiteY6" fmla="*/ 65797 h 6858000"/>
              <a:gd name="connsiteX7" fmla="*/ 6878637 w 7902311"/>
              <a:gd name="connsiteY7" fmla="*/ 87262 h 6858000"/>
              <a:gd name="connsiteX8" fmla="*/ 6864538 w 7902311"/>
              <a:gd name="connsiteY8" fmla="*/ 149697 h 6858000"/>
              <a:gd name="connsiteX9" fmla="*/ 6846597 w 7902311"/>
              <a:gd name="connsiteY9" fmla="*/ 256451 h 6858000"/>
              <a:gd name="connsiteX10" fmla="*/ 6841581 w 7902311"/>
              <a:gd name="connsiteY10" fmla="*/ 278384 h 6858000"/>
              <a:gd name="connsiteX11" fmla="*/ 6832514 w 7902311"/>
              <a:gd name="connsiteY11" fmla="*/ 294091 h 6858000"/>
              <a:gd name="connsiteX12" fmla="*/ 6826265 w 7902311"/>
              <a:gd name="connsiteY12" fmla="*/ 294989 h 6858000"/>
              <a:gd name="connsiteX13" fmla="*/ 6822745 w 7902311"/>
              <a:gd name="connsiteY13" fmla="*/ 306550 h 6858000"/>
              <a:gd name="connsiteX14" fmla="*/ 6820814 w 7902311"/>
              <a:gd name="connsiteY14" fmla="*/ 308965 h 6858000"/>
              <a:gd name="connsiteX15" fmla="*/ 6810738 w 7902311"/>
              <a:gd name="connsiteY15" fmla="*/ 323482 h 6858000"/>
              <a:gd name="connsiteX16" fmla="*/ 6813911 w 7902311"/>
              <a:gd name="connsiteY16" fmla="*/ 370816 h 6858000"/>
              <a:gd name="connsiteX17" fmla="*/ 6764523 w 7902311"/>
              <a:gd name="connsiteY17" fmla="*/ 452257 h 6858000"/>
              <a:gd name="connsiteX18" fmla="*/ 6742254 w 7902311"/>
              <a:gd name="connsiteY18" fmla="*/ 622375 h 6858000"/>
              <a:gd name="connsiteX19" fmla="*/ 6729843 w 7902311"/>
              <a:gd name="connsiteY19" fmla="*/ 829709 h 6858000"/>
              <a:gd name="connsiteX20" fmla="*/ 6695415 w 7902311"/>
              <a:gd name="connsiteY20" fmla="*/ 965691 h 6858000"/>
              <a:gd name="connsiteX21" fmla="*/ 6700892 w 7902311"/>
              <a:gd name="connsiteY21" fmla="*/ 980455 h 6858000"/>
              <a:gd name="connsiteX22" fmla="*/ 6702355 w 7902311"/>
              <a:gd name="connsiteY22" fmla="*/ 995801 h 6858000"/>
              <a:gd name="connsiteX23" fmla="*/ 6701127 w 7902311"/>
              <a:gd name="connsiteY23" fmla="*/ 997293 h 6858000"/>
              <a:gd name="connsiteX24" fmla="*/ 6698643 w 7902311"/>
              <a:gd name="connsiteY24" fmla="*/ 1013984 h 6858000"/>
              <a:gd name="connsiteX25" fmla="*/ 6700915 w 7902311"/>
              <a:gd name="connsiteY25" fmla="*/ 1018412 h 6858000"/>
              <a:gd name="connsiteX26" fmla="*/ 6700093 w 7902311"/>
              <a:gd name="connsiteY26" fmla="*/ 1030108 h 6858000"/>
              <a:gd name="connsiteX27" fmla="*/ 6700854 w 7902311"/>
              <a:gd name="connsiteY27" fmla="*/ 1053799 h 6858000"/>
              <a:gd name="connsiteX28" fmla="*/ 6698765 w 7902311"/>
              <a:gd name="connsiteY28" fmla="*/ 1057619 h 6858000"/>
              <a:gd name="connsiteX29" fmla="*/ 6696438 w 7902311"/>
              <a:gd name="connsiteY29" fmla="*/ 1092398 h 6858000"/>
              <a:gd name="connsiteX30" fmla="*/ 6695348 w 7902311"/>
              <a:gd name="connsiteY30" fmla="*/ 1092587 h 6858000"/>
              <a:gd name="connsiteX31" fmla="*/ 6690066 w 7902311"/>
              <a:gd name="connsiteY31" fmla="*/ 1101120 h 6858000"/>
              <a:gd name="connsiteX32" fmla="*/ 6682386 w 7902311"/>
              <a:gd name="connsiteY32" fmla="*/ 1118095 h 6858000"/>
              <a:gd name="connsiteX33" fmla="*/ 6651576 w 7902311"/>
              <a:gd name="connsiteY33" fmla="*/ 1153636 h 6858000"/>
              <a:gd name="connsiteX34" fmla="*/ 6649031 w 7902311"/>
              <a:gd name="connsiteY34" fmla="*/ 1189862 h 6858000"/>
              <a:gd name="connsiteX35" fmla="*/ 6647942 w 7902311"/>
              <a:gd name="connsiteY35" fmla="*/ 1197013 h 6858000"/>
              <a:gd name="connsiteX36" fmla="*/ 6647680 w 7902311"/>
              <a:gd name="connsiteY36" fmla="*/ 1197097 h 6858000"/>
              <a:gd name="connsiteX37" fmla="*/ 6646054 w 7902311"/>
              <a:gd name="connsiteY37" fmla="*/ 1204520 h 6858000"/>
              <a:gd name="connsiteX38" fmla="*/ 6645953 w 7902311"/>
              <a:gd name="connsiteY38" fmla="*/ 1210047 h 6858000"/>
              <a:gd name="connsiteX39" fmla="*/ 6643836 w 7902311"/>
              <a:gd name="connsiteY39" fmla="*/ 1223915 h 6858000"/>
              <a:gd name="connsiteX40" fmla="*/ 6641519 w 7902311"/>
              <a:gd name="connsiteY40" fmla="*/ 1228301 h 6858000"/>
              <a:gd name="connsiteX41" fmla="*/ 6638308 w 7902311"/>
              <a:gd name="connsiteY41" fmla="*/ 1229482 h 6858000"/>
              <a:gd name="connsiteX42" fmla="*/ 6638439 w 7902311"/>
              <a:gd name="connsiteY42" fmla="*/ 1230827 h 6858000"/>
              <a:gd name="connsiteX43" fmla="*/ 6626400 w 7902311"/>
              <a:gd name="connsiteY43" fmla="*/ 1254761 h 6858000"/>
              <a:gd name="connsiteX44" fmla="*/ 6608489 w 7902311"/>
              <a:gd name="connsiteY44" fmla="*/ 1310783 h 6858000"/>
              <a:gd name="connsiteX45" fmla="*/ 6554688 w 7902311"/>
              <a:gd name="connsiteY45" fmla="*/ 1522084 h 6858000"/>
              <a:gd name="connsiteX46" fmla="*/ 6524950 w 7902311"/>
              <a:gd name="connsiteY46" fmla="*/ 1562296 h 6858000"/>
              <a:gd name="connsiteX47" fmla="*/ 6523467 w 7902311"/>
              <a:gd name="connsiteY47" fmla="*/ 1567378 h 6858000"/>
              <a:gd name="connsiteX48" fmla="*/ 6523887 w 7902311"/>
              <a:gd name="connsiteY48" fmla="*/ 1581350 h 6858000"/>
              <a:gd name="connsiteX49" fmla="*/ 6524782 w 7902311"/>
              <a:gd name="connsiteY49" fmla="*/ 1586621 h 6858000"/>
              <a:gd name="connsiteX50" fmla="*/ 6524524 w 7902311"/>
              <a:gd name="connsiteY50" fmla="*/ 1594298 h 6858000"/>
              <a:gd name="connsiteX51" fmla="*/ 6524282 w 7902311"/>
              <a:gd name="connsiteY51" fmla="*/ 1594484 h 6858000"/>
              <a:gd name="connsiteX52" fmla="*/ 6524500 w 7902311"/>
              <a:gd name="connsiteY52" fmla="*/ 1601685 h 6858000"/>
              <a:gd name="connsiteX53" fmla="*/ 6528527 w 7902311"/>
              <a:gd name="connsiteY53" fmla="*/ 1636988 h 6858000"/>
              <a:gd name="connsiteX54" fmla="*/ 6504715 w 7902311"/>
              <a:gd name="connsiteY54" fmla="*/ 1682992 h 6858000"/>
              <a:gd name="connsiteX55" fmla="*/ 6500241 w 7902311"/>
              <a:gd name="connsiteY55" fmla="*/ 1702136 h 6858000"/>
              <a:gd name="connsiteX56" fmla="*/ 6496598 w 7902311"/>
              <a:gd name="connsiteY56" fmla="*/ 1712332 h 6858000"/>
              <a:gd name="connsiteX57" fmla="*/ 6495561 w 7902311"/>
              <a:gd name="connsiteY57" fmla="*/ 1712948 h 6858000"/>
              <a:gd name="connsiteX58" fmla="*/ 6499540 w 7902311"/>
              <a:gd name="connsiteY58" fmla="*/ 1746792 h 6858000"/>
              <a:gd name="connsiteX59" fmla="*/ 6498179 w 7902311"/>
              <a:gd name="connsiteY59" fmla="*/ 1751246 h 6858000"/>
              <a:gd name="connsiteX60" fmla="*/ 6503189 w 7902311"/>
              <a:gd name="connsiteY60" fmla="*/ 1773360 h 6858000"/>
              <a:gd name="connsiteX61" fmla="*/ 6504488 w 7902311"/>
              <a:gd name="connsiteY61" fmla="*/ 1784755 h 6858000"/>
              <a:gd name="connsiteX62" fmla="*/ 6507513 w 7902311"/>
              <a:gd name="connsiteY62" fmla="*/ 1788030 h 6858000"/>
              <a:gd name="connsiteX63" fmla="*/ 6508079 w 7902311"/>
              <a:gd name="connsiteY63" fmla="*/ 1804824 h 6858000"/>
              <a:gd name="connsiteX64" fmla="*/ 6507145 w 7902311"/>
              <a:gd name="connsiteY64" fmla="*/ 1806732 h 6858000"/>
              <a:gd name="connsiteX65" fmla="*/ 6511342 w 7902311"/>
              <a:gd name="connsiteY65" fmla="*/ 1820662 h 6858000"/>
              <a:gd name="connsiteX66" fmla="*/ 6519368 w 7902311"/>
              <a:gd name="connsiteY66" fmla="*/ 1832434 h 6858000"/>
              <a:gd name="connsiteX67" fmla="*/ 6510087 w 7902311"/>
              <a:gd name="connsiteY67" fmla="*/ 1974931 h 6858000"/>
              <a:gd name="connsiteX68" fmla="*/ 6504751 w 7902311"/>
              <a:gd name="connsiteY68" fmla="*/ 2145620 h 6858000"/>
              <a:gd name="connsiteX69" fmla="*/ 6518268 w 7902311"/>
              <a:gd name="connsiteY69" fmla="*/ 2393943 h 6858000"/>
              <a:gd name="connsiteX70" fmla="*/ 6510250 w 7902311"/>
              <a:gd name="connsiteY70" fmla="*/ 2442912 h 6858000"/>
              <a:gd name="connsiteX71" fmla="*/ 6515092 w 7902311"/>
              <a:gd name="connsiteY71" fmla="*/ 2460453 h 6858000"/>
              <a:gd name="connsiteX72" fmla="*/ 6515037 w 7902311"/>
              <a:gd name="connsiteY72" fmla="*/ 2460806 h 6858000"/>
              <a:gd name="connsiteX73" fmla="*/ 6515482 w 7902311"/>
              <a:gd name="connsiteY73" fmla="*/ 2461434 h 6858000"/>
              <a:gd name="connsiteX74" fmla="*/ 6519175 w 7902311"/>
              <a:gd name="connsiteY74" fmla="*/ 2464722 h 6858000"/>
              <a:gd name="connsiteX75" fmla="*/ 6527620 w 7902311"/>
              <a:gd name="connsiteY75" fmla="*/ 2475030 h 6858000"/>
              <a:gd name="connsiteX76" fmla="*/ 6529563 w 7902311"/>
              <a:gd name="connsiteY76" fmla="*/ 2480106 h 6858000"/>
              <a:gd name="connsiteX77" fmla="*/ 6532500 w 7902311"/>
              <a:gd name="connsiteY77" fmla="*/ 2534899 h 6858000"/>
              <a:gd name="connsiteX78" fmla="*/ 6567027 w 7902311"/>
              <a:gd name="connsiteY78" fmla="*/ 2623133 h 6858000"/>
              <a:gd name="connsiteX79" fmla="*/ 6603966 w 7902311"/>
              <a:gd name="connsiteY79" fmla="*/ 2709132 h 6858000"/>
              <a:gd name="connsiteX80" fmla="*/ 6618677 w 7902311"/>
              <a:gd name="connsiteY80" fmla="*/ 2739609 h 6858000"/>
              <a:gd name="connsiteX81" fmla="*/ 6639006 w 7902311"/>
              <a:gd name="connsiteY81" fmla="*/ 2796846 h 6858000"/>
              <a:gd name="connsiteX82" fmla="*/ 6644661 w 7902311"/>
              <a:gd name="connsiteY82" fmla="*/ 2824862 h 6858000"/>
              <a:gd name="connsiteX83" fmla="*/ 6645536 w 7902311"/>
              <a:gd name="connsiteY83" fmla="*/ 2825781 h 6858000"/>
              <a:gd name="connsiteX84" fmla="*/ 6644011 w 7902311"/>
              <a:gd name="connsiteY84" fmla="*/ 2829288 h 6858000"/>
              <a:gd name="connsiteX85" fmla="*/ 6644970 w 7902311"/>
              <a:gd name="connsiteY85" fmla="*/ 2834510 h 6858000"/>
              <a:gd name="connsiteX86" fmla="*/ 6651604 w 7902311"/>
              <a:gd name="connsiteY86" fmla="*/ 2846800 h 6858000"/>
              <a:gd name="connsiteX87" fmla="*/ 6654759 w 7902311"/>
              <a:gd name="connsiteY87" fmla="*/ 2851093 h 6858000"/>
              <a:gd name="connsiteX88" fmla="*/ 6657966 w 7902311"/>
              <a:gd name="connsiteY88" fmla="*/ 2858070 h 6858000"/>
              <a:gd name="connsiteX89" fmla="*/ 6657837 w 7902311"/>
              <a:gd name="connsiteY89" fmla="*/ 2858346 h 6858000"/>
              <a:gd name="connsiteX90" fmla="*/ 6661254 w 7902311"/>
              <a:gd name="connsiteY90" fmla="*/ 2864679 h 6858000"/>
              <a:gd name="connsiteX91" fmla="*/ 6680643 w 7902311"/>
              <a:gd name="connsiteY91" fmla="*/ 2894353 h 6858000"/>
              <a:gd name="connsiteX92" fmla="*/ 6680113 w 7902311"/>
              <a:gd name="connsiteY92" fmla="*/ 2946457 h 6858000"/>
              <a:gd name="connsiteX93" fmla="*/ 6684720 w 7902311"/>
              <a:gd name="connsiteY93" fmla="*/ 2965627 h 6858000"/>
              <a:gd name="connsiteX94" fmla="*/ 6686053 w 7902311"/>
              <a:gd name="connsiteY94" fmla="*/ 2976418 h 6858000"/>
              <a:gd name="connsiteX95" fmla="*/ 6685409 w 7902311"/>
              <a:gd name="connsiteY95" fmla="*/ 2977449 h 6858000"/>
              <a:gd name="connsiteX96" fmla="*/ 6704102 w 7902311"/>
              <a:gd name="connsiteY96" fmla="*/ 3005842 h 6858000"/>
              <a:gd name="connsiteX97" fmla="*/ 6704888 w 7902311"/>
              <a:gd name="connsiteY97" fmla="*/ 3010448 h 6858000"/>
              <a:gd name="connsiteX98" fmla="*/ 6719239 w 7902311"/>
              <a:gd name="connsiteY98" fmla="*/ 3027885 h 6858000"/>
              <a:gd name="connsiteX99" fmla="*/ 6725496 w 7902311"/>
              <a:gd name="connsiteY99" fmla="*/ 3037464 h 6858000"/>
              <a:gd name="connsiteX100" fmla="*/ 6729651 w 7902311"/>
              <a:gd name="connsiteY100" fmla="*/ 3038996 h 6858000"/>
              <a:gd name="connsiteX101" fmla="*/ 6737676 w 7902311"/>
              <a:gd name="connsiteY101" fmla="*/ 3053733 h 6858000"/>
              <a:gd name="connsiteX102" fmla="*/ 6737700 w 7902311"/>
              <a:gd name="connsiteY102" fmla="*/ 3055869 h 6858000"/>
              <a:gd name="connsiteX103" fmla="*/ 6747665 w 7902311"/>
              <a:gd name="connsiteY103" fmla="*/ 3066373 h 6858000"/>
              <a:gd name="connsiteX104" fmla="*/ 6760064 w 7902311"/>
              <a:gd name="connsiteY104" fmla="*/ 3073177 h 6858000"/>
              <a:gd name="connsiteX105" fmla="*/ 6815656 w 7902311"/>
              <a:gd name="connsiteY105" fmla="*/ 3204760 h 6858000"/>
              <a:gd name="connsiteX106" fmla="*/ 6928090 w 7902311"/>
              <a:gd name="connsiteY106" fmla="*/ 3372843 h 6858000"/>
              <a:gd name="connsiteX107" fmla="*/ 7010616 w 7902311"/>
              <a:gd name="connsiteY107" fmla="*/ 3575278 h 6858000"/>
              <a:gd name="connsiteX108" fmla="*/ 7025436 w 7902311"/>
              <a:gd name="connsiteY108" fmla="*/ 3622733 h 6858000"/>
              <a:gd name="connsiteX109" fmla="*/ 7055248 w 7902311"/>
              <a:gd name="connsiteY109" fmla="*/ 3656229 h 6858000"/>
              <a:gd name="connsiteX110" fmla="*/ 7056764 w 7902311"/>
              <a:gd name="connsiteY110" fmla="*/ 3675471 h 6858000"/>
              <a:gd name="connsiteX111" fmla="*/ 7056841 w 7902311"/>
              <a:gd name="connsiteY111" fmla="*/ 3678883 h 6858000"/>
              <a:gd name="connsiteX112" fmla="*/ 7061158 w 7902311"/>
              <a:gd name="connsiteY112" fmla="*/ 3690549 h 6858000"/>
              <a:gd name="connsiteX113" fmla="*/ 7057368 w 7902311"/>
              <a:gd name="connsiteY113" fmla="*/ 3696308 h 6858000"/>
              <a:gd name="connsiteX114" fmla="*/ 7060275 w 7902311"/>
              <a:gd name="connsiteY114" fmla="*/ 3715640 h 6858000"/>
              <a:gd name="connsiteX115" fmla="*/ 7069615 w 7902311"/>
              <a:gd name="connsiteY115" fmla="*/ 3736429 h 6858000"/>
              <a:gd name="connsiteX116" fmla="*/ 7102245 w 7902311"/>
              <a:gd name="connsiteY116" fmla="*/ 3810557 h 6858000"/>
              <a:gd name="connsiteX117" fmla="*/ 7110633 w 7902311"/>
              <a:gd name="connsiteY117" fmla="*/ 3821134 h 6858000"/>
              <a:gd name="connsiteX118" fmla="*/ 7124008 w 7902311"/>
              <a:gd name="connsiteY118" fmla="*/ 3862564 h 6858000"/>
              <a:gd name="connsiteX119" fmla="*/ 7140680 w 7902311"/>
              <a:gd name="connsiteY119" fmla="*/ 4088638 h 6858000"/>
              <a:gd name="connsiteX120" fmla="*/ 7234038 w 7902311"/>
              <a:gd name="connsiteY120" fmla="*/ 4579511 h 6858000"/>
              <a:gd name="connsiteX121" fmla="*/ 7297609 w 7902311"/>
              <a:gd name="connsiteY121" fmla="*/ 4853262 h 6858000"/>
              <a:gd name="connsiteX122" fmla="*/ 7357024 w 7902311"/>
              <a:gd name="connsiteY122" fmla="*/ 4973536 h 6858000"/>
              <a:gd name="connsiteX123" fmla="*/ 7378956 w 7902311"/>
              <a:gd name="connsiteY123" fmla="*/ 5112085 h 6858000"/>
              <a:gd name="connsiteX124" fmla="*/ 7389804 w 7902311"/>
              <a:gd name="connsiteY124" fmla="*/ 5123497 h 6858000"/>
              <a:gd name="connsiteX125" fmla="*/ 7397197 w 7902311"/>
              <a:gd name="connsiteY125" fmla="*/ 5137025 h 6858000"/>
              <a:gd name="connsiteX126" fmla="*/ 7396654 w 7902311"/>
              <a:gd name="connsiteY126" fmla="*/ 5138880 h 6858000"/>
              <a:gd name="connsiteX127" fmla="*/ 7400948 w 7902311"/>
              <a:gd name="connsiteY127" fmla="*/ 5155200 h 6858000"/>
              <a:gd name="connsiteX128" fmla="*/ 7404781 w 7902311"/>
              <a:gd name="connsiteY128" fmla="*/ 5158375 h 6858000"/>
              <a:gd name="connsiteX129" fmla="*/ 7408632 w 7902311"/>
              <a:gd name="connsiteY129" fmla="*/ 5169448 h 6858000"/>
              <a:gd name="connsiteX130" fmla="*/ 7418667 w 7902311"/>
              <a:gd name="connsiteY130" fmla="*/ 5190924 h 6858000"/>
              <a:gd name="connsiteX131" fmla="*/ 7418252 w 7902311"/>
              <a:gd name="connsiteY131" fmla="*/ 5195257 h 6858000"/>
              <a:gd name="connsiteX132" fmla="*/ 7429817 w 7902311"/>
              <a:gd name="connsiteY132" fmla="*/ 5228139 h 6858000"/>
              <a:gd name="connsiteX133" fmla="*/ 7428887 w 7902311"/>
              <a:gd name="connsiteY133" fmla="*/ 5228745 h 6858000"/>
              <a:gd name="connsiteX134" fmla="*/ 7427393 w 7902311"/>
              <a:gd name="connsiteY134" fmla="*/ 5238668 h 6858000"/>
              <a:gd name="connsiteX135" fmla="*/ 7427023 w 7902311"/>
              <a:gd name="connsiteY135" fmla="*/ 5257295 h 6858000"/>
              <a:gd name="connsiteX136" fmla="*/ 7412708 w 7902311"/>
              <a:gd name="connsiteY136" fmla="*/ 5302100 h 6858000"/>
              <a:gd name="connsiteX137" fmla="*/ 7424642 w 7902311"/>
              <a:gd name="connsiteY137" fmla="*/ 5336400 h 6858000"/>
              <a:gd name="connsiteX138" fmla="*/ 7426456 w 7902311"/>
              <a:gd name="connsiteY138" fmla="*/ 5343400 h 6858000"/>
              <a:gd name="connsiteX139" fmla="*/ 7426249 w 7902311"/>
              <a:gd name="connsiteY139" fmla="*/ 5343580 h 6858000"/>
              <a:gd name="connsiteX140" fmla="*/ 7427679 w 7902311"/>
              <a:gd name="connsiteY140" fmla="*/ 5351044 h 6858000"/>
              <a:gd name="connsiteX141" fmla="*/ 7429764 w 7902311"/>
              <a:gd name="connsiteY141" fmla="*/ 5356163 h 6858000"/>
              <a:gd name="connsiteX142" fmla="*/ 7433283 w 7902311"/>
              <a:gd name="connsiteY142" fmla="*/ 5369744 h 6858000"/>
              <a:gd name="connsiteX143" fmla="*/ 7432881 w 7902311"/>
              <a:gd name="connsiteY143" fmla="*/ 5374688 h 6858000"/>
              <a:gd name="connsiteX144" fmla="*/ 7430395 w 7902311"/>
              <a:gd name="connsiteY144" fmla="*/ 5377039 h 6858000"/>
              <a:gd name="connsiteX145" fmla="*/ 7431045 w 7902311"/>
              <a:gd name="connsiteY145" fmla="*/ 5378223 h 6858000"/>
              <a:gd name="connsiteX146" fmla="*/ 7429409 w 7902311"/>
              <a:gd name="connsiteY146" fmla="*/ 5404966 h 6858000"/>
              <a:gd name="connsiteX147" fmla="*/ 7435018 w 7902311"/>
              <a:gd name="connsiteY147" fmla="*/ 5463512 h 6858000"/>
              <a:gd name="connsiteX148" fmla="*/ 7441968 w 7902311"/>
              <a:gd name="connsiteY148" fmla="*/ 5496420 h 6858000"/>
              <a:gd name="connsiteX149" fmla="*/ 7456920 w 7902311"/>
              <a:gd name="connsiteY149" fmla="*/ 5587240 h 6858000"/>
              <a:gd name="connsiteX150" fmla="*/ 7468817 w 7902311"/>
              <a:gd name="connsiteY150" fmla="*/ 5678917 h 6858000"/>
              <a:gd name="connsiteX151" fmla="*/ 7457328 w 7902311"/>
              <a:gd name="connsiteY151" fmla="*/ 5727596 h 6858000"/>
              <a:gd name="connsiteX152" fmla="*/ 7457967 w 7902311"/>
              <a:gd name="connsiteY152" fmla="*/ 5732850 h 6858000"/>
              <a:gd name="connsiteX153" fmla="*/ 7463856 w 7902311"/>
              <a:gd name="connsiteY153" fmla="*/ 5745527 h 6858000"/>
              <a:gd name="connsiteX154" fmla="*/ 7466757 w 7902311"/>
              <a:gd name="connsiteY154" fmla="*/ 5750018 h 6858000"/>
              <a:gd name="connsiteX155" fmla="*/ 7469544 w 7902311"/>
              <a:gd name="connsiteY155" fmla="*/ 5757177 h 6858000"/>
              <a:gd name="connsiteX156" fmla="*/ 7469396 w 7902311"/>
              <a:gd name="connsiteY156" fmla="*/ 5757443 h 6858000"/>
              <a:gd name="connsiteX157" fmla="*/ 7472433 w 7902311"/>
              <a:gd name="connsiteY157" fmla="*/ 5763977 h 6858000"/>
              <a:gd name="connsiteX158" fmla="*/ 7490042 w 7902311"/>
              <a:gd name="connsiteY158" fmla="*/ 5794837 h 6858000"/>
              <a:gd name="connsiteX159" fmla="*/ 7486282 w 7902311"/>
              <a:gd name="connsiteY159" fmla="*/ 5846502 h 6858000"/>
              <a:gd name="connsiteX160" fmla="*/ 7489710 w 7902311"/>
              <a:gd name="connsiteY160" fmla="*/ 5865860 h 6858000"/>
              <a:gd name="connsiteX161" fmla="*/ 7490380 w 7902311"/>
              <a:gd name="connsiteY161" fmla="*/ 5876666 h 6858000"/>
              <a:gd name="connsiteX162" fmla="*/ 7489671 w 7902311"/>
              <a:gd name="connsiteY162" fmla="*/ 5877642 h 6858000"/>
              <a:gd name="connsiteX163" fmla="*/ 7506660 w 7902311"/>
              <a:gd name="connsiteY163" fmla="*/ 5907181 h 6858000"/>
              <a:gd name="connsiteX164" fmla="*/ 7507163 w 7902311"/>
              <a:gd name="connsiteY164" fmla="*/ 5911810 h 6858000"/>
              <a:gd name="connsiteX165" fmla="*/ 7520481 w 7902311"/>
              <a:gd name="connsiteY165" fmla="*/ 5930161 h 6858000"/>
              <a:gd name="connsiteX166" fmla="*/ 7526165 w 7902311"/>
              <a:gd name="connsiteY166" fmla="*/ 5940122 h 6858000"/>
              <a:gd name="connsiteX167" fmla="*/ 7530235 w 7902311"/>
              <a:gd name="connsiteY167" fmla="*/ 5941942 h 6858000"/>
              <a:gd name="connsiteX168" fmla="*/ 7537373 w 7902311"/>
              <a:gd name="connsiteY168" fmla="*/ 5957154 h 6858000"/>
              <a:gd name="connsiteX169" fmla="*/ 7537265 w 7902311"/>
              <a:gd name="connsiteY169" fmla="*/ 5959276 h 6858000"/>
              <a:gd name="connsiteX170" fmla="*/ 7546611 w 7902311"/>
              <a:gd name="connsiteY170" fmla="*/ 5970427 h 6858000"/>
              <a:gd name="connsiteX171" fmla="*/ 7558626 w 7902311"/>
              <a:gd name="connsiteY171" fmla="*/ 5978084 h 6858000"/>
              <a:gd name="connsiteX172" fmla="*/ 7576458 w 7902311"/>
              <a:gd name="connsiteY172" fmla="*/ 6046176 h 6858000"/>
              <a:gd name="connsiteX173" fmla="*/ 7601763 w 7902311"/>
              <a:gd name="connsiteY173" fmla="*/ 6102716 h 6858000"/>
              <a:gd name="connsiteX174" fmla="*/ 7618323 w 7902311"/>
              <a:gd name="connsiteY174" fmla="*/ 6220955 h 6858000"/>
              <a:gd name="connsiteX175" fmla="*/ 7712535 w 7902311"/>
              <a:gd name="connsiteY175" fmla="*/ 6530860 h 6858000"/>
              <a:gd name="connsiteX176" fmla="*/ 7818766 w 7902311"/>
              <a:gd name="connsiteY176" fmla="*/ 6624123 h 6858000"/>
              <a:gd name="connsiteX177" fmla="*/ 7819952 w 7902311"/>
              <a:gd name="connsiteY177" fmla="*/ 6637517 h 6858000"/>
              <a:gd name="connsiteX178" fmla="*/ 7828033 w 7902311"/>
              <a:gd name="connsiteY178" fmla="*/ 6658828 h 6858000"/>
              <a:gd name="connsiteX179" fmla="*/ 7872158 w 7902311"/>
              <a:gd name="connsiteY179" fmla="*/ 6757651 h 6858000"/>
              <a:gd name="connsiteX180" fmla="*/ 7895288 w 7902311"/>
              <a:gd name="connsiteY180" fmla="*/ 6818176 h 6858000"/>
              <a:gd name="connsiteX181" fmla="*/ 7898936 w 7902311"/>
              <a:gd name="connsiteY181" fmla="*/ 6843360 h 6858000"/>
              <a:gd name="connsiteX182" fmla="*/ 7899580 w 7902311"/>
              <a:gd name="connsiteY182" fmla="*/ 6853227 h 6858000"/>
              <a:gd name="connsiteX183" fmla="*/ 7902311 w 7902311"/>
              <a:gd name="connsiteY183" fmla="*/ 6858000 h 6858000"/>
              <a:gd name="connsiteX184" fmla="*/ 2572056 w 7902311"/>
              <a:gd name="connsiteY184" fmla="*/ 6858000 h 6858000"/>
              <a:gd name="connsiteX185" fmla="*/ 543860 w 7902311"/>
              <a:gd name="connsiteY185" fmla="*/ 6858000 h 6858000"/>
              <a:gd name="connsiteX186" fmla="*/ 0 w 7902311"/>
              <a:gd name="connsiteY186" fmla="*/ 6858000 h 6858000"/>
              <a:gd name="connsiteX187" fmla="*/ 0 w 7902311"/>
              <a:gd name="connsiteY187" fmla="*/ 0 h 6858000"/>
              <a:gd name="connsiteX0" fmla="*/ 0 w 7902311"/>
              <a:gd name="connsiteY0" fmla="*/ 0 h 6858000"/>
              <a:gd name="connsiteX1" fmla="*/ 543860 w 7902311"/>
              <a:gd name="connsiteY1" fmla="*/ 0 h 6858000"/>
              <a:gd name="connsiteX2" fmla="*/ 2572056 w 7902311"/>
              <a:gd name="connsiteY2" fmla="*/ 0 h 6858000"/>
              <a:gd name="connsiteX3" fmla="*/ 6910559 w 7902311"/>
              <a:gd name="connsiteY3" fmla="*/ 0 h 6858000"/>
              <a:gd name="connsiteX4" fmla="*/ 6907042 w 7902311"/>
              <a:gd name="connsiteY4" fmla="*/ 4883 h 6858000"/>
              <a:gd name="connsiteX5" fmla="*/ 6900582 w 7902311"/>
              <a:gd name="connsiteY5" fmla="*/ 34307 h 6858000"/>
              <a:gd name="connsiteX6" fmla="*/ 6889276 w 7902311"/>
              <a:gd name="connsiteY6" fmla="*/ 65797 h 6858000"/>
              <a:gd name="connsiteX7" fmla="*/ 6878637 w 7902311"/>
              <a:gd name="connsiteY7" fmla="*/ 87262 h 6858000"/>
              <a:gd name="connsiteX8" fmla="*/ 6864538 w 7902311"/>
              <a:gd name="connsiteY8" fmla="*/ 149697 h 6858000"/>
              <a:gd name="connsiteX9" fmla="*/ 6846597 w 7902311"/>
              <a:gd name="connsiteY9" fmla="*/ 256451 h 6858000"/>
              <a:gd name="connsiteX10" fmla="*/ 6841581 w 7902311"/>
              <a:gd name="connsiteY10" fmla="*/ 278384 h 6858000"/>
              <a:gd name="connsiteX11" fmla="*/ 6832514 w 7902311"/>
              <a:gd name="connsiteY11" fmla="*/ 294091 h 6858000"/>
              <a:gd name="connsiteX12" fmla="*/ 6826265 w 7902311"/>
              <a:gd name="connsiteY12" fmla="*/ 294989 h 6858000"/>
              <a:gd name="connsiteX13" fmla="*/ 6822745 w 7902311"/>
              <a:gd name="connsiteY13" fmla="*/ 306550 h 6858000"/>
              <a:gd name="connsiteX14" fmla="*/ 6820814 w 7902311"/>
              <a:gd name="connsiteY14" fmla="*/ 308965 h 6858000"/>
              <a:gd name="connsiteX15" fmla="*/ 6810738 w 7902311"/>
              <a:gd name="connsiteY15" fmla="*/ 323482 h 6858000"/>
              <a:gd name="connsiteX16" fmla="*/ 6813911 w 7902311"/>
              <a:gd name="connsiteY16" fmla="*/ 370816 h 6858000"/>
              <a:gd name="connsiteX17" fmla="*/ 6764523 w 7902311"/>
              <a:gd name="connsiteY17" fmla="*/ 452257 h 6858000"/>
              <a:gd name="connsiteX18" fmla="*/ 6742254 w 7902311"/>
              <a:gd name="connsiteY18" fmla="*/ 622375 h 6858000"/>
              <a:gd name="connsiteX19" fmla="*/ 6729843 w 7902311"/>
              <a:gd name="connsiteY19" fmla="*/ 829709 h 6858000"/>
              <a:gd name="connsiteX20" fmla="*/ 6695415 w 7902311"/>
              <a:gd name="connsiteY20" fmla="*/ 965691 h 6858000"/>
              <a:gd name="connsiteX21" fmla="*/ 6700892 w 7902311"/>
              <a:gd name="connsiteY21" fmla="*/ 980455 h 6858000"/>
              <a:gd name="connsiteX22" fmla="*/ 6702355 w 7902311"/>
              <a:gd name="connsiteY22" fmla="*/ 995801 h 6858000"/>
              <a:gd name="connsiteX23" fmla="*/ 6701127 w 7902311"/>
              <a:gd name="connsiteY23" fmla="*/ 997293 h 6858000"/>
              <a:gd name="connsiteX24" fmla="*/ 6698643 w 7902311"/>
              <a:gd name="connsiteY24" fmla="*/ 1013984 h 6858000"/>
              <a:gd name="connsiteX25" fmla="*/ 6700915 w 7902311"/>
              <a:gd name="connsiteY25" fmla="*/ 1018412 h 6858000"/>
              <a:gd name="connsiteX26" fmla="*/ 6700854 w 7902311"/>
              <a:gd name="connsiteY26" fmla="*/ 1053799 h 6858000"/>
              <a:gd name="connsiteX27" fmla="*/ 6698765 w 7902311"/>
              <a:gd name="connsiteY27" fmla="*/ 1057619 h 6858000"/>
              <a:gd name="connsiteX28" fmla="*/ 6696438 w 7902311"/>
              <a:gd name="connsiteY28" fmla="*/ 1092398 h 6858000"/>
              <a:gd name="connsiteX29" fmla="*/ 6695348 w 7902311"/>
              <a:gd name="connsiteY29" fmla="*/ 1092587 h 6858000"/>
              <a:gd name="connsiteX30" fmla="*/ 6690066 w 7902311"/>
              <a:gd name="connsiteY30" fmla="*/ 1101120 h 6858000"/>
              <a:gd name="connsiteX31" fmla="*/ 6682386 w 7902311"/>
              <a:gd name="connsiteY31" fmla="*/ 1118095 h 6858000"/>
              <a:gd name="connsiteX32" fmla="*/ 6651576 w 7902311"/>
              <a:gd name="connsiteY32" fmla="*/ 1153636 h 6858000"/>
              <a:gd name="connsiteX33" fmla="*/ 6649031 w 7902311"/>
              <a:gd name="connsiteY33" fmla="*/ 1189862 h 6858000"/>
              <a:gd name="connsiteX34" fmla="*/ 6647942 w 7902311"/>
              <a:gd name="connsiteY34" fmla="*/ 1197013 h 6858000"/>
              <a:gd name="connsiteX35" fmla="*/ 6647680 w 7902311"/>
              <a:gd name="connsiteY35" fmla="*/ 1197097 h 6858000"/>
              <a:gd name="connsiteX36" fmla="*/ 6646054 w 7902311"/>
              <a:gd name="connsiteY36" fmla="*/ 1204520 h 6858000"/>
              <a:gd name="connsiteX37" fmla="*/ 6645953 w 7902311"/>
              <a:gd name="connsiteY37" fmla="*/ 1210047 h 6858000"/>
              <a:gd name="connsiteX38" fmla="*/ 6643836 w 7902311"/>
              <a:gd name="connsiteY38" fmla="*/ 1223915 h 6858000"/>
              <a:gd name="connsiteX39" fmla="*/ 6641519 w 7902311"/>
              <a:gd name="connsiteY39" fmla="*/ 1228301 h 6858000"/>
              <a:gd name="connsiteX40" fmla="*/ 6638308 w 7902311"/>
              <a:gd name="connsiteY40" fmla="*/ 1229482 h 6858000"/>
              <a:gd name="connsiteX41" fmla="*/ 6638439 w 7902311"/>
              <a:gd name="connsiteY41" fmla="*/ 1230827 h 6858000"/>
              <a:gd name="connsiteX42" fmla="*/ 6626400 w 7902311"/>
              <a:gd name="connsiteY42" fmla="*/ 1254761 h 6858000"/>
              <a:gd name="connsiteX43" fmla="*/ 6608489 w 7902311"/>
              <a:gd name="connsiteY43" fmla="*/ 1310783 h 6858000"/>
              <a:gd name="connsiteX44" fmla="*/ 6554688 w 7902311"/>
              <a:gd name="connsiteY44" fmla="*/ 1522084 h 6858000"/>
              <a:gd name="connsiteX45" fmla="*/ 6524950 w 7902311"/>
              <a:gd name="connsiteY45" fmla="*/ 1562296 h 6858000"/>
              <a:gd name="connsiteX46" fmla="*/ 6523467 w 7902311"/>
              <a:gd name="connsiteY46" fmla="*/ 1567378 h 6858000"/>
              <a:gd name="connsiteX47" fmla="*/ 6523887 w 7902311"/>
              <a:gd name="connsiteY47" fmla="*/ 1581350 h 6858000"/>
              <a:gd name="connsiteX48" fmla="*/ 6524782 w 7902311"/>
              <a:gd name="connsiteY48" fmla="*/ 1586621 h 6858000"/>
              <a:gd name="connsiteX49" fmla="*/ 6524524 w 7902311"/>
              <a:gd name="connsiteY49" fmla="*/ 1594298 h 6858000"/>
              <a:gd name="connsiteX50" fmla="*/ 6524282 w 7902311"/>
              <a:gd name="connsiteY50" fmla="*/ 1594484 h 6858000"/>
              <a:gd name="connsiteX51" fmla="*/ 6524500 w 7902311"/>
              <a:gd name="connsiteY51" fmla="*/ 1601685 h 6858000"/>
              <a:gd name="connsiteX52" fmla="*/ 6528527 w 7902311"/>
              <a:gd name="connsiteY52" fmla="*/ 1636988 h 6858000"/>
              <a:gd name="connsiteX53" fmla="*/ 6504715 w 7902311"/>
              <a:gd name="connsiteY53" fmla="*/ 1682992 h 6858000"/>
              <a:gd name="connsiteX54" fmla="*/ 6500241 w 7902311"/>
              <a:gd name="connsiteY54" fmla="*/ 1702136 h 6858000"/>
              <a:gd name="connsiteX55" fmla="*/ 6496598 w 7902311"/>
              <a:gd name="connsiteY55" fmla="*/ 1712332 h 6858000"/>
              <a:gd name="connsiteX56" fmla="*/ 6495561 w 7902311"/>
              <a:gd name="connsiteY56" fmla="*/ 1712948 h 6858000"/>
              <a:gd name="connsiteX57" fmla="*/ 6499540 w 7902311"/>
              <a:gd name="connsiteY57" fmla="*/ 1746792 h 6858000"/>
              <a:gd name="connsiteX58" fmla="*/ 6498179 w 7902311"/>
              <a:gd name="connsiteY58" fmla="*/ 1751246 h 6858000"/>
              <a:gd name="connsiteX59" fmla="*/ 6503189 w 7902311"/>
              <a:gd name="connsiteY59" fmla="*/ 1773360 h 6858000"/>
              <a:gd name="connsiteX60" fmla="*/ 6504488 w 7902311"/>
              <a:gd name="connsiteY60" fmla="*/ 1784755 h 6858000"/>
              <a:gd name="connsiteX61" fmla="*/ 6507513 w 7902311"/>
              <a:gd name="connsiteY61" fmla="*/ 1788030 h 6858000"/>
              <a:gd name="connsiteX62" fmla="*/ 6508079 w 7902311"/>
              <a:gd name="connsiteY62" fmla="*/ 1804824 h 6858000"/>
              <a:gd name="connsiteX63" fmla="*/ 6507145 w 7902311"/>
              <a:gd name="connsiteY63" fmla="*/ 1806732 h 6858000"/>
              <a:gd name="connsiteX64" fmla="*/ 6511342 w 7902311"/>
              <a:gd name="connsiteY64" fmla="*/ 1820662 h 6858000"/>
              <a:gd name="connsiteX65" fmla="*/ 6519368 w 7902311"/>
              <a:gd name="connsiteY65" fmla="*/ 1832434 h 6858000"/>
              <a:gd name="connsiteX66" fmla="*/ 6510087 w 7902311"/>
              <a:gd name="connsiteY66" fmla="*/ 1974931 h 6858000"/>
              <a:gd name="connsiteX67" fmla="*/ 6504751 w 7902311"/>
              <a:gd name="connsiteY67" fmla="*/ 2145620 h 6858000"/>
              <a:gd name="connsiteX68" fmla="*/ 6518268 w 7902311"/>
              <a:gd name="connsiteY68" fmla="*/ 2393943 h 6858000"/>
              <a:gd name="connsiteX69" fmla="*/ 6510250 w 7902311"/>
              <a:gd name="connsiteY69" fmla="*/ 2442912 h 6858000"/>
              <a:gd name="connsiteX70" fmla="*/ 6515092 w 7902311"/>
              <a:gd name="connsiteY70" fmla="*/ 2460453 h 6858000"/>
              <a:gd name="connsiteX71" fmla="*/ 6515037 w 7902311"/>
              <a:gd name="connsiteY71" fmla="*/ 2460806 h 6858000"/>
              <a:gd name="connsiteX72" fmla="*/ 6515482 w 7902311"/>
              <a:gd name="connsiteY72" fmla="*/ 2461434 h 6858000"/>
              <a:gd name="connsiteX73" fmla="*/ 6519175 w 7902311"/>
              <a:gd name="connsiteY73" fmla="*/ 2464722 h 6858000"/>
              <a:gd name="connsiteX74" fmla="*/ 6527620 w 7902311"/>
              <a:gd name="connsiteY74" fmla="*/ 2475030 h 6858000"/>
              <a:gd name="connsiteX75" fmla="*/ 6529563 w 7902311"/>
              <a:gd name="connsiteY75" fmla="*/ 2480106 h 6858000"/>
              <a:gd name="connsiteX76" fmla="*/ 6532500 w 7902311"/>
              <a:gd name="connsiteY76" fmla="*/ 2534899 h 6858000"/>
              <a:gd name="connsiteX77" fmla="*/ 6567027 w 7902311"/>
              <a:gd name="connsiteY77" fmla="*/ 2623133 h 6858000"/>
              <a:gd name="connsiteX78" fmla="*/ 6603966 w 7902311"/>
              <a:gd name="connsiteY78" fmla="*/ 2709132 h 6858000"/>
              <a:gd name="connsiteX79" fmla="*/ 6618677 w 7902311"/>
              <a:gd name="connsiteY79" fmla="*/ 2739609 h 6858000"/>
              <a:gd name="connsiteX80" fmla="*/ 6639006 w 7902311"/>
              <a:gd name="connsiteY80" fmla="*/ 2796846 h 6858000"/>
              <a:gd name="connsiteX81" fmla="*/ 6644661 w 7902311"/>
              <a:gd name="connsiteY81" fmla="*/ 2824862 h 6858000"/>
              <a:gd name="connsiteX82" fmla="*/ 6645536 w 7902311"/>
              <a:gd name="connsiteY82" fmla="*/ 2825781 h 6858000"/>
              <a:gd name="connsiteX83" fmla="*/ 6644011 w 7902311"/>
              <a:gd name="connsiteY83" fmla="*/ 2829288 h 6858000"/>
              <a:gd name="connsiteX84" fmla="*/ 6644970 w 7902311"/>
              <a:gd name="connsiteY84" fmla="*/ 2834510 h 6858000"/>
              <a:gd name="connsiteX85" fmla="*/ 6651604 w 7902311"/>
              <a:gd name="connsiteY85" fmla="*/ 2846800 h 6858000"/>
              <a:gd name="connsiteX86" fmla="*/ 6654759 w 7902311"/>
              <a:gd name="connsiteY86" fmla="*/ 2851093 h 6858000"/>
              <a:gd name="connsiteX87" fmla="*/ 6657966 w 7902311"/>
              <a:gd name="connsiteY87" fmla="*/ 2858070 h 6858000"/>
              <a:gd name="connsiteX88" fmla="*/ 6657837 w 7902311"/>
              <a:gd name="connsiteY88" fmla="*/ 2858346 h 6858000"/>
              <a:gd name="connsiteX89" fmla="*/ 6661254 w 7902311"/>
              <a:gd name="connsiteY89" fmla="*/ 2864679 h 6858000"/>
              <a:gd name="connsiteX90" fmla="*/ 6680643 w 7902311"/>
              <a:gd name="connsiteY90" fmla="*/ 2894353 h 6858000"/>
              <a:gd name="connsiteX91" fmla="*/ 6680113 w 7902311"/>
              <a:gd name="connsiteY91" fmla="*/ 2946457 h 6858000"/>
              <a:gd name="connsiteX92" fmla="*/ 6684720 w 7902311"/>
              <a:gd name="connsiteY92" fmla="*/ 2965627 h 6858000"/>
              <a:gd name="connsiteX93" fmla="*/ 6686053 w 7902311"/>
              <a:gd name="connsiteY93" fmla="*/ 2976418 h 6858000"/>
              <a:gd name="connsiteX94" fmla="*/ 6685409 w 7902311"/>
              <a:gd name="connsiteY94" fmla="*/ 2977449 h 6858000"/>
              <a:gd name="connsiteX95" fmla="*/ 6704102 w 7902311"/>
              <a:gd name="connsiteY95" fmla="*/ 3005842 h 6858000"/>
              <a:gd name="connsiteX96" fmla="*/ 6704888 w 7902311"/>
              <a:gd name="connsiteY96" fmla="*/ 3010448 h 6858000"/>
              <a:gd name="connsiteX97" fmla="*/ 6719239 w 7902311"/>
              <a:gd name="connsiteY97" fmla="*/ 3027885 h 6858000"/>
              <a:gd name="connsiteX98" fmla="*/ 6725496 w 7902311"/>
              <a:gd name="connsiteY98" fmla="*/ 3037464 h 6858000"/>
              <a:gd name="connsiteX99" fmla="*/ 6729651 w 7902311"/>
              <a:gd name="connsiteY99" fmla="*/ 3038996 h 6858000"/>
              <a:gd name="connsiteX100" fmla="*/ 6737676 w 7902311"/>
              <a:gd name="connsiteY100" fmla="*/ 3053733 h 6858000"/>
              <a:gd name="connsiteX101" fmla="*/ 6737700 w 7902311"/>
              <a:gd name="connsiteY101" fmla="*/ 3055869 h 6858000"/>
              <a:gd name="connsiteX102" fmla="*/ 6747665 w 7902311"/>
              <a:gd name="connsiteY102" fmla="*/ 3066373 h 6858000"/>
              <a:gd name="connsiteX103" fmla="*/ 6760064 w 7902311"/>
              <a:gd name="connsiteY103" fmla="*/ 3073177 h 6858000"/>
              <a:gd name="connsiteX104" fmla="*/ 6815656 w 7902311"/>
              <a:gd name="connsiteY104" fmla="*/ 3204760 h 6858000"/>
              <a:gd name="connsiteX105" fmla="*/ 6928090 w 7902311"/>
              <a:gd name="connsiteY105" fmla="*/ 3372843 h 6858000"/>
              <a:gd name="connsiteX106" fmla="*/ 7010616 w 7902311"/>
              <a:gd name="connsiteY106" fmla="*/ 3575278 h 6858000"/>
              <a:gd name="connsiteX107" fmla="*/ 7025436 w 7902311"/>
              <a:gd name="connsiteY107" fmla="*/ 3622733 h 6858000"/>
              <a:gd name="connsiteX108" fmla="*/ 7055248 w 7902311"/>
              <a:gd name="connsiteY108" fmla="*/ 3656229 h 6858000"/>
              <a:gd name="connsiteX109" fmla="*/ 7056764 w 7902311"/>
              <a:gd name="connsiteY109" fmla="*/ 3675471 h 6858000"/>
              <a:gd name="connsiteX110" fmla="*/ 7056841 w 7902311"/>
              <a:gd name="connsiteY110" fmla="*/ 3678883 h 6858000"/>
              <a:gd name="connsiteX111" fmla="*/ 7061158 w 7902311"/>
              <a:gd name="connsiteY111" fmla="*/ 3690549 h 6858000"/>
              <a:gd name="connsiteX112" fmla="*/ 7057368 w 7902311"/>
              <a:gd name="connsiteY112" fmla="*/ 3696308 h 6858000"/>
              <a:gd name="connsiteX113" fmla="*/ 7060275 w 7902311"/>
              <a:gd name="connsiteY113" fmla="*/ 3715640 h 6858000"/>
              <a:gd name="connsiteX114" fmla="*/ 7069615 w 7902311"/>
              <a:gd name="connsiteY114" fmla="*/ 3736429 h 6858000"/>
              <a:gd name="connsiteX115" fmla="*/ 7102245 w 7902311"/>
              <a:gd name="connsiteY115" fmla="*/ 3810557 h 6858000"/>
              <a:gd name="connsiteX116" fmla="*/ 7110633 w 7902311"/>
              <a:gd name="connsiteY116" fmla="*/ 3821134 h 6858000"/>
              <a:gd name="connsiteX117" fmla="*/ 7124008 w 7902311"/>
              <a:gd name="connsiteY117" fmla="*/ 3862564 h 6858000"/>
              <a:gd name="connsiteX118" fmla="*/ 7140680 w 7902311"/>
              <a:gd name="connsiteY118" fmla="*/ 4088638 h 6858000"/>
              <a:gd name="connsiteX119" fmla="*/ 7234038 w 7902311"/>
              <a:gd name="connsiteY119" fmla="*/ 4579511 h 6858000"/>
              <a:gd name="connsiteX120" fmla="*/ 7297609 w 7902311"/>
              <a:gd name="connsiteY120" fmla="*/ 4853262 h 6858000"/>
              <a:gd name="connsiteX121" fmla="*/ 7357024 w 7902311"/>
              <a:gd name="connsiteY121" fmla="*/ 4973536 h 6858000"/>
              <a:gd name="connsiteX122" fmla="*/ 7378956 w 7902311"/>
              <a:gd name="connsiteY122" fmla="*/ 5112085 h 6858000"/>
              <a:gd name="connsiteX123" fmla="*/ 7389804 w 7902311"/>
              <a:gd name="connsiteY123" fmla="*/ 5123497 h 6858000"/>
              <a:gd name="connsiteX124" fmla="*/ 7397197 w 7902311"/>
              <a:gd name="connsiteY124" fmla="*/ 5137025 h 6858000"/>
              <a:gd name="connsiteX125" fmla="*/ 7396654 w 7902311"/>
              <a:gd name="connsiteY125" fmla="*/ 5138880 h 6858000"/>
              <a:gd name="connsiteX126" fmla="*/ 7400948 w 7902311"/>
              <a:gd name="connsiteY126" fmla="*/ 5155200 h 6858000"/>
              <a:gd name="connsiteX127" fmla="*/ 7404781 w 7902311"/>
              <a:gd name="connsiteY127" fmla="*/ 5158375 h 6858000"/>
              <a:gd name="connsiteX128" fmla="*/ 7408632 w 7902311"/>
              <a:gd name="connsiteY128" fmla="*/ 5169448 h 6858000"/>
              <a:gd name="connsiteX129" fmla="*/ 7418667 w 7902311"/>
              <a:gd name="connsiteY129" fmla="*/ 5190924 h 6858000"/>
              <a:gd name="connsiteX130" fmla="*/ 7418252 w 7902311"/>
              <a:gd name="connsiteY130" fmla="*/ 5195257 h 6858000"/>
              <a:gd name="connsiteX131" fmla="*/ 7429817 w 7902311"/>
              <a:gd name="connsiteY131" fmla="*/ 5228139 h 6858000"/>
              <a:gd name="connsiteX132" fmla="*/ 7428887 w 7902311"/>
              <a:gd name="connsiteY132" fmla="*/ 5228745 h 6858000"/>
              <a:gd name="connsiteX133" fmla="*/ 7427393 w 7902311"/>
              <a:gd name="connsiteY133" fmla="*/ 5238668 h 6858000"/>
              <a:gd name="connsiteX134" fmla="*/ 7427023 w 7902311"/>
              <a:gd name="connsiteY134" fmla="*/ 5257295 h 6858000"/>
              <a:gd name="connsiteX135" fmla="*/ 7412708 w 7902311"/>
              <a:gd name="connsiteY135" fmla="*/ 5302100 h 6858000"/>
              <a:gd name="connsiteX136" fmla="*/ 7424642 w 7902311"/>
              <a:gd name="connsiteY136" fmla="*/ 5336400 h 6858000"/>
              <a:gd name="connsiteX137" fmla="*/ 7426456 w 7902311"/>
              <a:gd name="connsiteY137" fmla="*/ 5343400 h 6858000"/>
              <a:gd name="connsiteX138" fmla="*/ 7426249 w 7902311"/>
              <a:gd name="connsiteY138" fmla="*/ 5343580 h 6858000"/>
              <a:gd name="connsiteX139" fmla="*/ 7427679 w 7902311"/>
              <a:gd name="connsiteY139" fmla="*/ 5351044 h 6858000"/>
              <a:gd name="connsiteX140" fmla="*/ 7429764 w 7902311"/>
              <a:gd name="connsiteY140" fmla="*/ 5356163 h 6858000"/>
              <a:gd name="connsiteX141" fmla="*/ 7433283 w 7902311"/>
              <a:gd name="connsiteY141" fmla="*/ 5369744 h 6858000"/>
              <a:gd name="connsiteX142" fmla="*/ 7432881 w 7902311"/>
              <a:gd name="connsiteY142" fmla="*/ 5374688 h 6858000"/>
              <a:gd name="connsiteX143" fmla="*/ 7430395 w 7902311"/>
              <a:gd name="connsiteY143" fmla="*/ 5377039 h 6858000"/>
              <a:gd name="connsiteX144" fmla="*/ 7431045 w 7902311"/>
              <a:gd name="connsiteY144" fmla="*/ 5378223 h 6858000"/>
              <a:gd name="connsiteX145" fmla="*/ 7429409 w 7902311"/>
              <a:gd name="connsiteY145" fmla="*/ 5404966 h 6858000"/>
              <a:gd name="connsiteX146" fmla="*/ 7435018 w 7902311"/>
              <a:gd name="connsiteY146" fmla="*/ 5463512 h 6858000"/>
              <a:gd name="connsiteX147" fmla="*/ 7441968 w 7902311"/>
              <a:gd name="connsiteY147" fmla="*/ 5496420 h 6858000"/>
              <a:gd name="connsiteX148" fmla="*/ 7456920 w 7902311"/>
              <a:gd name="connsiteY148" fmla="*/ 5587240 h 6858000"/>
              <a:gd name="connsiteX149" fmla="*/ 7468817 w 7902311"/>
              <a:gd name="connsiteY149" fmla="*/ 5678917 h 6858000"/>
              <a:gd name="connsiteX150" fmla="*/ 7457328 w 7902311"/>
              <a:gd name="connsiteY150" fmla="*/ 5727596 h 6858000"/>
              <a:gd name="connsiteX151" fmla="*/ 7457967 w 7902311"/>
              <a:gd name="connsiteY151" fmla="*/ 5732850 h 6858000"/>
              <a:gd name="connsiteX152" fmla="*/ 7463856 w 7902311"/>
              <a:gd name="connsiteY152" fmla="*/ 5745527 h 6858000"/>
              <a:gd name="connsiteX153" fmla="*/ 7466757 w 7902311"/>
              <a:gd name="connsiteY153" fmla="*/ 5750018 h 6858000"/>
              <a:gd name="connsiteX154" fmla="*/ 7469544 w 7902311"/>
              <a:gd name="connsiteY154" fmla="*/ 5757177 h 6858000"/>
              <a:gd name="connsiteX155" fmla="*/ 7469396 w 7902311"/>
              <a:gd name="connsiteY155" fmla="*/ 5757443 h 6858000"/>
              <a:gd name="connsiteX156" fmla="*/ 7472433 w 7902311"/>
              <a:gd name="connsiteY156" fmla="*/ 5763977 h 6858000"/>
              <a:gd name="connsiteX157" fmla="*/ 7490042 w 7902311"/>
              <a:gd name="connsiteY157" fmla="*/ 5794837 h 6858000"/>
              <a:gd name="connsiteX158" fmla="*/ 7486282 w 7902311"/>
              <a:gd name="connsiteY158" fmla="*/ 5846502 h 6858000"/>
              <a:gd name="connsiteX159" fmla="*/ 7489710 w 7902311"/>
              <a:gd name="connsiteY159" fmla="*/ 5865860 h 6858000"/>
              <a:gd name="connsiteX160" fmla="*/ 7490380 w 7902311"/>
              <a:gd name="connsiteY160" fmla="*/ 5876666 h 6858000"/>
              <a:gd name="connsiteX161" fmla="*/ 7489671 w 7902311"/>
              <a:gd name="connsiteY161" fmla="*/ 5877642 h 6858000"/>
              <a:gd name="connsiteX162" fmla="*/ 7506660 w 7902311"/>
              <a:gd name="connsiteY162" fmla="*/ 5907181 h 6858000"/>
              <a:gd name="connsiteX163" fmla="*/ 7507163 w 7902311"/>
              <a:gd name="connsiteY163" fmla="*/ 5911810 h 6858000"/>
              <a:gd name="connsiteX164" fmla="*/ 7520481 w 7902311"/>
              <a:gd name="connsiteY164" fmla="*/ 5930161 h 6858000"/>
              <a:gd name="connsiteX165" fmla="*/ 7526165 w 7902311"/>
              <a:gd name="connsiteY165" fmla="*/ 5940122 h 6858000"/>
              <a:gd name="connsiteX166" fmla="*/ 7530235 w 7902311"/>
              <a:gd name="connsiteY166" fmla="*/ 5941942 h 6858000"/>
              <a:gd name="connsiteX167" fmla="*/ 7537373 w 7902311"/>
              <a:gd name="connsiteY167" fmla="*/ 5957154 h 6858000"/>
              <a:gd name="connsiteX168" fmla="*/ 7537265 w 7902311"/>
              <a:gd name="connsiteY168" fmla="*/ 5959276 h 6858000"/>
              <a:gd name="connsiteX169" fmla="*/ 7546611 w 7902311"/>
              <a:gd name="connsiteY169" fmla="*/ 5970427 h 6858000"/>
              <a:gd name="connsiteX170" fmla="*/ 7558626 w 7902311"/>
              <a:gd name="connsiteY170" fmla="*/ 5978084 h 6858000"/>
              <a:gd name="connsiteX171" fmla="*/ 7576458 w 7902311"/>
              <a:gd name="connsiteY171" fmla="*/ 6046176 h 6858000"/>
              <a:gd name="connsiteX172" fmla="*/ 7601763 w 7902311"/>
              <a:gd name="connsiteY172" fmla="*/ 6102716 h 6858000"/>
              <a:gd name="connsiteX173" fmla="*/ 7618323 w 7902311"/>
              <a:gd name="connsiteY173" fmla="*/ 6220955 h 6858000"/>
              <a:gd name="connsiteX174" fmla="*/ 7712535 w 7902311"/>
              <a:gd name="connsiteY174" fmla="*/ 6530860 h 6858000"/>
              <a:gd name="connsiteX175" fmla="*/ 7818766 w 7902311"/>
              <a:gd name="connsiteY175" fmla="*/ 6624123 h 6858000"/>
              <a:gd name="connsiteX176" fmla="*/ 7819952 w 7902311"/>
              <a:gd name="connsiteY176" fmla="*/ 6637517 h 6858000"/>
              <a:gd name="connsiteX177" fmla="*/ 7828033 w 7902311"/>
              <a:gd name="connsiteY177" fmla="*/ 6658828 h 6858000"/>
              <a:gd name="connsiteX178" fmla="*/ 7872158 w 7902311"/>
              <a:gd name="connsiteY178" fmla="*/ 6757651 h 6858000"/>
              <a:gd name="connsiteX179" fmla="*/ 7895288 w 7902311"/>
              <a:gd name="connsiteY179" fmla="*/ 6818176 h 6858000"/>
              <a:gd name="connsiteX180" fmla="*/ 7898936 w 7902311"/>
              <a:gd name="connsiteY180" fmla="*/ 6843360 h 6858000"/>
              <a:gd name="connsiteX181" fmla="*/ 7899580 w 7902311"/>
              <a:gd name="connsiteY181" fmla="*/ 6853227 h 6858000"/>
              <a:gd name="connsiteX182" fmla="*/ 7902311 w 7902311"/>
              <a:gd name="connsiteY182" fmla="*/ 6858000 h 6858000"/>
              <a:gd name="connsiteX183" fmla="*/ 2572056 w 7902311"/>
              <a:gd name="connsiteY183" fmla="*/ 6858000 h 6858000"/>
              <a:gd name="connsiteX184" fmla="*/ 543860 w 7902311"/>
              <a:gd name="connsiteY184" fmla="*/ 6858000 h 6858000"/>
              <a:gd name="connsiteX185" fmla="*/ 0 w 7902311"/>
              <a:gd name="connsiteY185" fmla="*/ 6858000 h 6858000"/>
              <a:gd name="connsiteX186" fmla="*/ 0 w 7902311"/>
              <a:gd name="connsiteY186" fmla="*/ 0 h 6858000"/>
              <a:gd name="connsiteX0" fmla="*/ 0 w 7902311"/>
              <a:gd name="connsiteY0" fmla="*/ 0 h 6858000"/>
              <a:gd name="connsiteX1" fmla="*/ 543860 w 7902311"/>
              <a:gd name="connsiteY1" fmla="*/ 0 h 6858000"/>
              <a:gd name="connsiteX2" fmla="*/ 2572056 w 7902311"/>
              <a:gd name="connsiteY2" fmla="*/ 0 h 6858000"/>
              <a:gd name="connsiteX3" fmla="*/ 6910559 w 7902311"/>
              <a:gd name="connsiteY3" fmla="*/ 0 h 6858000"/>
              <a:gd name="connsiteX4" fmla="*/ 6907042 w 7902311"/>
              <a:gd name="connsiteY4" fmla="*/ 4883 h 6858000"/>
              <a:gd name="connsiteX5" fmla="*/ 6900582 w 7902311"/>
              <a:gd name="connsiteY5" fmla="*/ 34307 h 6858000"/>
              <a:gd name="connsiteX6" fmla="*/ 6889276 w 7902311"/>
              <a:gd name="connsiteY6" fmla="*/ 65797 h 6858000"/>
              <a:gd name="connsiteX7" fmla="*/ 6878637 w 7902311"/>
              <a:gd name="connsiteY7" fmla="*/ 87262 h 6858000"/>
              <a:gd name="connsiteX8" fmla="*/ 6864538 w 7902311"/>
              <a:gd name="connsiteY8" fmla="*/ 149697 h 6858000"/>
              <a:gd name="connsiteX9" fmla="*/ 6846597 w 7902311"/>
              <a:gd name="connsiteY9" fmla="*/ 256451 h 6858000"/>
              <a:gd name="connsiteX10" fmla="*/ 6841581 w 7902311"/>
              <a:gd name="connsiteY10" fmla="*/ 278384 h 6858000"/>
              <a:gd name="connsiteX11" fmla="*/ 6832514 w 7902311"/>
              <a:gd name="connsiteY11" fmla="*/ 294091 h 6858000"/>
              <a:gd name="connsiteX12" fmla="*/ 6826265 w 7902311"/>
              <a:gd name="connsiteY12" fmla="*/ 294989 h 6858000"/>
              <a:gd name="connsiteX13" fmla="*/ 6822745 w 7902311"/>
              <a:gd name="connsiteY13" fmla="*/ 306550 h 6858000"/>
              <a:gd name="connsiteX14" fmla="*/ 6820814 w 7902311"/>
              <a:gd name="connsiteY14" fmla="*/ 308965 h 6858000"/>
              <a:gd name="connsiteX15" fmla="*/ 6810738 w 7902311"/>
              <a:gd name="connsiteY15" fmla="*/ 323482 h 6858000"/>
              <a:gd name="connsiteX16" fmla="*/ 6813911 w 7902311"/>
              <a:gd name="connsiteY16" fmla="*/ 370816 h 6858000"/>
              <a:gd name="connsiteX17" fmla="*/ 6764523 w 7902311"/>
              <a:gd name="connsiteY17" fmla="*/ 452257 h 6858000"/>
              <a:gd name="connsiteX18" fmla="*/ 6742254 w 7902311"/>
              <a:gd name="connsiteY18" fmla="*/ 622375 h 6858000"/>
              <a:gd name="connsiteX19" fmla="*/ 6729843 w 7902311"/>
              <a:gd name="connsiteY19" fmla="*/ 829709 h 6858000"/>
              <a:gd name="connsiteX20" fmla="*/ 6695415 w 7902311"/>
              <a:gd name="connsiteY20" fmla="*/ 965691 h 6858000"/>
              <a:gd name="connsiteX21" fmla="*/ 6700892 w 7902311"/>
              <a:gd name="connsiteY21" fmla="*/ 980455 h 6858000"/>
              <a:gd name="connsiteX22" fmla="*/ 6702355 w 7902311"/>
              <a:gd name="connsiteY22" fmla="*/ 995801 h 6858000"/>
              <a:gd name="connsiteX23" fmla="*/ 6701127 w 7902311"/>
              <a:gd name="connsiteY23" fmla="*/ 997293 h 6858000"/>
              <a:gd name="connsiteX24" fmla="*/ 6698643 w 7902311"/>
              <a:gd name="connsiteY24" fmla="*/ 1013984 h 6858000"/>
              <a:gd name="connsiteX25" fmla="*/ 6700854 w 7902311"/>
              <a:gd name="connsiteY25" fmla="*/ 1053799 h 6858000"/>
              <a:gd name="connsiteX26" fmla="*/ 6698765 w 7902311"/>
              <a:gd name="connsiteY26" fmla="*/ 1057619 h 6858000"/>
              <a:gd name="connsiteX27" fmla="*/ 6696438 w 7902311"/>
              <a:gd name="connsiteY27" fmla="*/ 1092398 h 6858000"/>
              <a:gd name="connsiteX28" fmla="*/ 6695348 w 7902311"/>
              <a:gd name="connsiteY28" fmla="*/ 1092587 h 6858000"/>
              <a:gd name="connsiteX29" fmla="*/ 6690066 w 7902311"/>
              <a:gd name="connsiteY29" fmla="*/ 1101120 h 6858000"/>
              <a:gd name="connsiteX30" fmla="*/ 6682386 w 7902311"/>
              <a:gd name="connsiteY30" fmla="*/ 1118095 h 6858000"/>
              <a:gd name="connsiteX31" fmla="*/ 6651576 w 7902311"/>
              <a:gd name="connsiteY31" fmla="*/ 1153636 h 6858000"/>
              <a:gd name="connsiteX32" fmla="*/ 6649031 w 7902311"/>
              <a:gd name="connsiteY32" fmla="*/ 1189862 h 6858000"/>
              <a:gd name="connsiteX33" fmla="*/ 6647942 w 7902311"/>
              <a:gd name="connsiteY33" fmla="*/ 1197013 h 6858000"/>
              <a:gd name="connsiteX34" fmla="*/ 6647680 w 7902311"/>
              <a:gd name="connsiteY34" fmla="*/ 1197097 h 6858000"/>
              <a:gd name="connsiteX35" fmla="*/ 6646054 w 7902311"/>
              <a:gd name="connsiteY35" fmla="*/ 1204520 h 6858000"/>
              <a:gd name="connsiteX36" fmla="*/ 6645953 w 7902311"/>
              <a:gd name="connsiteY36" fmla="*/ 1210047 h 6858000"/>
              <a:gd name="connsiteX37" fmla="*/ 6643836 w 7902311"/>
              <a:gd name="connsiteY37" fmla="*/ 1223915 h 6858000"/>
              <a:gd name="connsiteX38" fmla="*/ 6641519 w 7902311"/>
              <a:gd name="connsiteY38" fmla="*/ 1228301 h 6858000"/>
              <a:gd name="connsiteX39" fmla="*/ 6638308 w 7902311"/>
              <a:gd name="connsiteY39" fmla="*/ 1229482 h 6858000"/>
              <a:gd name="connsiteX40" fmla="*/ 6638439 w 7902311"/>
              <a:gd name="connsiteY40" fmla="*/ 1230827 h 6858000"/>
              <a:gd name="connsiteX41" fmla="*/ 6626400 w 7902311"/>
              <a:gd name="connsiteY41" fmla="*/ 1254761 h 6858000"/>
              <a:gd name="connsiteX42" fmla="*/ 6608489 w 7902311"/>
              <a:gd name="connsiteY42" fmla="*/ 1310783 h 6858000"/>
              <a:gd name="connsiteX43" fmla="*/ 6554688 w 7902311"/>
              <a:gd name="connsiteY43" fmla="*/ 1522084 h 6858000"/>
              <a:gd name="connsiteX44" fmla="*/ 6524950 w 7902311"/>
              <a:gd name="connsiteY44" fmla="*/ 1562296 h 6858000"/>
              <a:gd name="connsiteX45" fmla="*/ 6523467 w 7902311"/>
              <a:gd name="connsiteY45" fmla="*/ 1567378 h 6858000"/>
              <a:gd name="connsiteX46" fmla="*/ 6523887 w 7902311"/>
              <a:gd name="connsiteY46" fmla="*/ 1581350 h 6858000"/>
              <a:gd name="connsiteX47" fmla="*/ 6524782 w 7902311"/>
              <a:gd name="connsiteY47" fmla="*/ 1586621 h 6858000"/>
              <a:gd name="connsiteX48" fmla="*/ 6524524 w 7902311"/>
              <a:gd name="connsiteY48" fmla="*/ 1594298 h 6858000"/>
              <a:gd name="connsiteX49" fmla="*/ 6524282 w 7902311"/>
              <a:gd name="connsiteY49" fmla="*/ 1594484 h 6858000"/>
              <a:gd name="connsiteX50" fmla="*/ 6524500 w 7902311"/>
              <a:gd name="connsiteY50" fmla="*/ 1601685 h 6858000"/>
              <a:gd name="connsiteX51" fmla="*/ 6528527 w 7902311"/>
              <a:gd name="connsiteY51" fmla="*/ 1636988 h 6858000"/>
              <a:gd name="connsiteX52" fmla="*/ 6504715 w 7902311"/>
              <a:gd name="connsiteY52" fmla="*/ 1682992 h 6858000"/>
              <a:gd name="connsiteX53" fmla="*/ 6500241 w 7902311"/>
              <a:gd name="connsiteY53" fmla="*/ 1702136 h 6858000"/>
              <a:gd name="connsiteX54" fmla="*/ 6496598 w 7902311"/>
              <a:gd name="connsiteY54" fmla="*/ 1712332 h 6858000"/>
              <a:gd name="connsiteX55" fmla="*/ 6495561 w 7902311"/>
              <a:gd name="connsiteY55" fmla="*/ 1712948 h 6858000"/>
              <a:gd name="connsiteX56" fmla="*/ 6499540 w 7902311"/>
              <a:gd name="connsiteY56" fmla="*/ 1746792 h 6858000"/>
              <a:gd name="connsiteX57" fmla="*/ 6498179 w 7902311"/>
              <a:gd name="connsiteY57" fmla="*/ 1751246 h 6858000"/>
              <a:gd name="connsiteX58" fmla="*/ 6503189 w 7902311"/>
              <a:gd name="connsiteY58" fmla="*/ 1773360 h 6858000"/>
              <a:gd name="connsiteX59" fmla="*/ 6504488 w 7902311"/>
              <a:gd name="connsiteY59" fmla="*/ 1784755 h 6858000"/>
              <a:gd name="connsiteX60" fmla="*/ 6507513 w 7902311"/>
              <a:gd name="connsiteY60" fmla="*/ 1788030 h 6858000"/>
              <a:gd name="connsiteX61" fmla="*/ 6508079 w 7902311"/>
              <a:gd name="connsiteY61" fmla="*/ 1804824 h 6858000"/>
              <a:gd name="connsiteX62" fmla="*/ 6507145 w 7902311"/>
              <a:gd name="connsiteY62" fmla="*/ 1806732 h 6858000"/>
              <a:gd name="connsiteX63" fmla="*/ 6511342 w 7902311"/>
              <a:gd name="connsiteY63" fmla="*/ 1820662 h 6858000"/>
              <a:gd name="connsiteX64" fmla="*/ 6519368 w 7902311"/>
              <a:gd name="connsiteY64" fmla="*/ 1832434 h 6858000"/>
              <a:gd name="connsiteX65" fmla="*/ 6510087 w 7902311"/>
              <a:gd name="connsiteY65" fmla="*/ 1974931 h 6858000"/>
              <a:gd name="connsiteX66" fmla="*/ 6504751 w 7902311"/>
              <a:gd name="connsiteY66" fmla="*/ 2145620 h 6858000"/>
              <a:gd name="connsiteX67" fmla="*/ 6518268 w 7902311"/>
              <a:gd name="connsiteY67" fmla="*/ 2393943 h 6858000"/>
              <a:gd name="connsiteX68" fmla="*/ 6510250 w 7902311"/>
              <a:gd name="connsiteY68" fmla="*/ 2442912 h 6858000"/>
              <a:gd name="connsiteX69" fmla="*/ 6515092 w 7902311"/>
              <a:gd name="connsiteY69" fmla="*/ 2460453 h 6858000"/>
              <a:gd name="connsiteX70" fmla="*/ 6515037 w 7902311"/>
              <a:gd name="connsiteY70" fmla="*/ 2460806 h 6858000"/>
              <a:gd name="connsiteX71" fmla="*/ 6515482 w 7902311"/>
              <a:gd name="connsiteY71" fmla="*/ 2461434 h 6858000"/>
              <a:gd name="connsiteX72" fmla="*/ 6519175 w 7902311"/>
              <a:gd name="connsiteY72" fmla="*/ 2464722 h 6858000"/>
              <a:gd name="connsiteX73" fmla="*/ 6527620 w 7902311"/>
              <a:gd name="connsiteY73" fmla="*/ 2475030 h 6858000"/>
              <a:gd name="connsiteX74" fmla="*/ 6529563 w 7902311"/>
              <a:gd name="connsiteY74" fmla="*/ 2480106 h 6858000"/>
              <a:gd name="connsiteX75" fmla="*/ 6532500 w 7902311"/>
              <a:gd name="connsiteY75" fmla="*/ 2534899 h 6858000"/>
              <a:gd name="connsiteX76" fmla="*/ 6567027 w 7902311"/>
              <a:gd name="connsiteY76" fmla="*/ 2623133 h 6858000"/>
              <a:gd name="connsiteX77" fmla="*/ 6603966 w 7902311"/>
              <a:gd name="connsiteY77" fmla="*/ 2709132 h 6858000"/>
              <a:gd name="connsiteX78" fmla="*/ 6618677 w 7902311"/>
              <a:gd name="connsiteY78" fmla="*/ 2739609 h 6858000"/>
              <a:gd name="connsiteX79" fmla="*/ 6639006 w 7902311"/>
              <a:gd name="connsiteY79" fmla="*/ 2796846 h 6858000"/>
              <a:gd name="connsiteX80" fmla="*/ 6644661 w 7902311"/>
              <a:gd name="connsiteY80" fmla="*/ 2824862 h 6858000"/>
              <a:gd name="connsiteX81" fmla="*/ 6645536 w 7902311"/>
              <a:gd name="connsiteY81" fmla="*/ 2825781 h 6858000"/>
              <a:gd name="connsiteX82" fmla="*/ 6644011 w 7902311"/>
              <a:gd name="connsiteY82" fmla="*/ 2829288 h 6858000"/>
              <a:gd name="connsiteX83" fmla="*/ 6644970 w 7902311"/>
              <a:gd name="connsiteY83" fmla="*/ 2834510 h 6858000"/>
              <a:gd name="connsiteX84" fmla="*/ 6651604 w 7902311"/>
              <a:gd name="connsiteY84" fmla="*/ 2846800 h 6858000"/>
              <a:gd name="connsiteX85" fmla="*/ 6654759 w 7902311"/>
              <a:gd name="connsiteY85" fmla="*/ 2851093 h 6858000"/>
              <a:gd name="connsiteX86" fmla="*/ 6657966 w 7902311"/>
              <a:gd name="connsiteY86" fmla="*/ 2858070 h 6858000"/>
              <a:gd name="connsiteX87" fmla="*/ 6657837 w 7902311"/>
              <a:gd name="connsiteY87" fmla="*/ 2858346 h 6858000"/>
              <a:gd name="connsiteX88" fmla="*/ 6661254 w 7902311"/>
              <a:gd name="connsiteY88" fmla="*/ 2864679 h 6858000"/>
              <a:gd name="connsiteX89" fmla="*/ 6680643 w 7902311"/>
              <a:gd name="connsiteY89" fmla="*/ 2894353 h 6858000"/>
              <a:gd name="connsiteX90" fmla="*/ 6680113 w 7902311"/>
              <a:gd name="connsiteY90" fmla="*/ 2946457 h 6858000"/>
              <a:gd name="connsiteX91" fmla="*/ 6684720 w 7902311"/>
              <a:gd name="connsiteY91" fmla="*/ 2965627 h 6858000"/>
              <a:gd name="connsiteX92" fmla="*/ 6686053 w 7902311"/>
              <a:gd name="connsiteY92" fmla="*/ 2976418 h 6858000"/>
              <a:gd name="connsiteX93" fmla="*/ 6685409 w 7902311"/>
              <a:gd name="connsiteY93" fmla="*/ 2977449 h 6858000"/>
              <a:gd name="connsiteX94" fmla="*/ 6704102 w 7902311"/>
              <a:gd name="connsiteY94" fmla="*/ 3005842 h 6858000"/>
              <a:gd name="connsiteX95" fmla="*/ 6704888 w 7902311"/>
              <a:gd name="connsiteY95" fmla="*/ 3010448 h 6858000"/>
              <a:gd name="connsiteX96" fmla="*/ 6719239 w 7902311"/>
              <a:gd name="connsiteY96" fmla="*/ 3027885 h 6858000"/>
              <a:gd name="connsiteX97" fmla="*/ 6725496 w 7902311"/>
              <a:gd name="connsiteY97" fmla="*/ 3037464 h 6858000"/>
              <a:gd name="connsiteX98" fmla="*/ 6729651 w 7902311"/>
              <a:gd name="connsiteY98" fmla="*/ 3038996 h 6858000"/>
              <a:gd name="connsiteX99" fmla="*/ 6737676 w 7902311"/>
              <a:gd name="connsiteY99" fmla="*/ 3053733 h 6858000"/>
              <a:gd name="connsiteX100" fmla="*/ 6737700 w 7902311"/>
              <a:gd name="connsiteY100" fmla="*/ 3055869 h 6858000"/>
              <a:gd name="connsiteX101" fmla="*/ 6747665 w 7902311"/>
              <a:gd name="connsiteY101" fmla="*/ 3066373 h 6858000"/>
              <a:gd name="connsiteX102" fmla="*/ 6760064 w 7902311"/>
              <a:gd name="connsiteY102" fmla="*/ 3073177 h 6858000"/>
              <a:gd name="connsiteX103" fmla="*/ 6815656 w 7902311"/>
              <a:gd name="connsiteY103" fmla="*/ 3204760 h 6858000"/>
              <a:gd name="connsiteX104" fmla="*/ 6928090 w 7902311"/>
              <a:gd name="connsiteY104" fmla="*/ 3372843 h 6858000"/>
              <a:gd name="connsiteX105" fmla="*/ 7010616 w 7902311"/>
              <a:gd name="connsiteY105" fmla="*/ 3575278 h 6858000"/>
              <a:gd name="connsiteX106" fmla="*/ 7025436 w 7902311"/>
              <a:gd name="connsiteY106" fmla="*/ 3622733 h 6858000"/>
              <a:gd name="connsiteX107" fmla="*/ 7055248 w 7902311"/>
              <a:gd name="connsiteY107" fmla="*/ 3656229 h 6858000"/>
              <a:gd name="connsiteX108" fmla="*/ 7056764 w 7902311"/>
              <a:gd name="connsiteY108" fmla="*/ 3675471 h 6858000"/>
              <a:gd name="connsiteX109" fmla="*/ 7056841 w 7902311"/>
              <a:gd name="connsiteY109" fmla="*/ 3678883 h 6858000"/>
              <a:gd name="connsiteX110" fmla="*/ 7061158 w 7902311"/>
              <a:gd name="connsiteY110" fmla="*/ 3690549 h 6858000"/>
              <a:gd name="connsiteX111" fmla="*/ 7057368 w 7902311"/>
              <a:gd name="connsiteY111" fmla="*/ 3696308 h 6858000"/>
              <a:gd name="connsiteX112" fmla="*/ 7060275 w 7902311"/>
              <a:gd name="connsiteY112" fmla="*/ 3715640 h 6858000"/>
              <a:gd name="connsiteX113" fmla="*/ 7069615 w 7902311"/>
              <a:gd name="connsiteY113" fmla="*/ 3736429 h 6858000"/>
              <a:gd name="connsiteX114" fmla="*/ 7102245 w 7902311"/>
              <a:gd name="connsiteY114" fmla="*/ 3810557 h 6858000"/>
              <a:gd name="connsiteX115" fmla="*/ 7110633 w 7902311"/>
              <a:gd name="connsiteY115" fmla="*/ 3821134 h 6858000"/>
              <a:gd name="connsiteX116" fmla="*/ 7124008 w 7902311"/>
              <a:gd name="connsiteY116" fmla="*/ 3862564 h 6858000"/>
              <a:gd name="connsiteX117" fmla="*/ 7140680 w 7902311"/>
              <a:gd name="connsiteY117" fmla="*/ 4088638 h 6858000"/>
              <a:gd name="connsiteX118" fmla="*/ 7234038 w 7902311"/>
              <a:gd name="connsiteY118" fmla="*/ 4579511 h 6858000"/>
              <a:gd name="connsiteX119" fmla="*/ 7297609 w 7902311"/>
              <a:gd name="connsiteY119" fmla="*/ 4853262 h 6858000"/>
              <a:gd name="connsiteX120" fmla="*/ 7357024 w 7902311"/>
              <a:gd name="connsiteY120" fmla="*/ 4973536 h 6858000"/>
              <a:gd name="connsiteX121" fmla="*/ 7378956 w 7902311"/>
              <a:gd name="connsiteY121" fmla="*/ 5112085 h 6858000"/>
              <a:gd name="connsiteX122" fmla="*/ 7389804 w 7902311"/>
              <a:gd name="connsiteY122" fmla="*/ 5123497 h 6858000"/>
              <a:gd name="connsiteX123" fmla="*/ 7397197 w 7902311"/>
              <a:gd name="connsiteY123" fmla="*/ 5137025 h 6858000"/>
              <a:gd name="connsiteX124" fmla="*/ 7396654 w 7902311"/>
              <a:gd name="connsiteY124" fmla="*/ 5138880 h 6858000"/>
              <a:gd name="connsiteX125" fmla="*/ 7400948 w 7902311"/>
              <a:gd name="connsiteY125" fmla="*/ 5155200 h 6858000"/>
              <a:gd name="connsiteX126" fmla="*/ 7404781 w 7902311"/>
              <a:gd name="connsiteY126" fmla="*/ 5158375 h 6858000"/>
              <a:gd name="connsiteX127" fmla="*/ 7408632 w 7902311"/>
              <a:gd name="connsiteY127" fmla="*/ 5169448 h 6858000"/>
              <a:gd name="connsiteX128" fmla="*/ 7418667 w 7902311"/>
              <a:gd name="connsiteY128" fmla="*/ 5190924 h 6858000"/>
              <a:gd name="connsiteX129" fmla="*/ 7418252 w 7902311"/>
              <a:gd name="connsiteY129" fmla="*/ 5195257 h 6858000"/>
              <a:gd name="connsiteX130" fmla="*/ 7429817 w 7902311"/>
              <a:gd name="connsiteY130" fmla="*/ 5228139 h 6858000"/>
              <a:gd name="connsiteX131" fmla="*/ 7428887 w 7902311"/>
              <a:gd name="connsiteY131" fmla="*/ 5228745 h 6858000"/>
              <a:gd name="connsiteX132" fmla="*/ 7427393 w 7902311"/>
              <a:gd name="connsiteY132" fmla="*/ 5238668 h 6858000"/>
              <a:gd name="connsiteX133" fmla="*/ 7427023 w 7902311"/>
              <a:gd name="connsiteY133" fmla="*/ 5257295 h 6858000"/>
              <a:gd name="connsiteX134" fmla="*/ 7412708 w 7902311"/>
              <a:gd name="connsiteY134" fmla="*/ 5302100 h 6858000"/>
              <a:gd name="connsiteX135" fmla="*/ 7424642 w 7902311"/>
              <a:gd name="connsiteY135" fmla="*/ 5336400 h 6858000"/>
              <a:gd name="connsiteX136" fmla="*/ 7426456 w 7902311"/>
              <a:gd name="connsiteY136" fmla="*/ 5343400 h 6858000"/>
              <a:gd name="connsiteX137" fmla="*/ 7426249 w 7902311"/>
              <a:gd name="connsiteY137" fmla="*/ 5343580 h 6858000"/>
              <a:gd name="connsiteX138" fmla="*/ 7427679 w 7902311"/>
              <a:gd name="connsiteY138" fmla="*/ 5351044 h 6858000"/>
              <a:gd name="connsiteX139" fmla="*/ 7429764 w 7902311"/>
              <a:gd name="connsiteY139" fmla="*/ 5356163 h 6858000"/>
              <a:gd name="connsiteX140" fmla="*/ 7433283 w 7902311"/>
              <a:gd name="connsiteY140" fmla="*/ 5369744 h 6858000"/>
              <a:gd name="connsiteX141" fmla="*/ 7432881 w 7902311"/>
              <a:gd name="connsiteY141" fmla="*/ 5374688 h 6858000"/>
              <a:gd name="connsiteX142" fmla="*/ 7430395 w 7902311"/>
              <a:gd name="connsiteY142" fmla="*/ 5377039 h 6858000"/>
              <a:gd name="connsiteX143" fmla="*/ 7431045 w 7902311"/>
              <a:gd name="connsiteY143" fmla="*/ 5378223 h 6858000"/>
              <a:gd name="connsiteX144" fmla="*/ 7429409 w 7902311"/>
              <a:gd name="connsiteY144" fmla="*/ 5404966 h 6858000"/>
              <a:gd name="connsiteX145" fmla="*/ 7435018 w 7902311"/>
              <a:gd name="connsiteY145" fmla="*/ 5463512 h 6858000"/>
              <a:gd name="connsiteX146" fmla="*/ 7441968 w 7902311"/>
              <a:gd name="connsiteY146" fmla="*/ 5496420 h 6858000"/>
              <a:gd name="connsiteX147" fmla="*/ 7456920 w 7902311"/>
              <a:gd name="connsiteY147" fmla="*/ 5587240 h 6858000"/>
              <a:gd name="connsiteX148" fmla="*/ 7468817 w 7902311"/>
              <a:gd name="connsiteY148" fmla="*/ 5678917 h 6858000"/>
              <a:gd name="connsiteX149" fmla="*/ 7457328 w 7902311"/>
              <a:gd name="connsiteY149" fmla="*/ 5727596 h 6858000"/>
              <a:gd name="connsiteX150" fmla="*/ 7457967 w 7902311"/>
              <a:gd name="connsiteY150" fmla="*/ 5732850 h 6858000"/>
              <a:gd name="connsiteX151" fmla="*/ 7463856 w 7902311"/>
              <a:gd name="connsiteY151" fmla="*/ 5745527 h 6858000"/>
              <a:gd name="connsiteX152" fmla="*/ 7466757 w 7902311"/>
              <a:gd name="connsiteY152" fmla="*/ 5750018 h 6858000"/>
              <a:gd name="connsiteX153" fmla="*/ 7469544 w 7902311"/>
              <a:gd name="connsiteY153" fmla="*/ 5757177 h 6858000"/>
              <a:gd name="connsiteX154" fmla="*/ 7469396 w 7902311"/>
              <a:gd name="connsiteY154" fmla="*/ 5757443 h 6858000"/>
              <a:gd name="connsiteX155" fmla="*/ 7472433 w 7902311"/>
              <a:gd name="connsiteY155" fmla="*/ 5763977 h 6858000"/>
              <a:gd name="connsiteX156" fmla="*/ 7490042 w 7902311"/>
              <a:gd name="connsiteY156" fmla="*/ 5794837 h 6858000"/>
              <a:gd name="connsiteX157" fmla="*/ 7486282 w 7902311"/>
              <a:gd name="connsiteY157" fmla="*/ 5846502 h 6858000"/>
              <a:gd name="connsiteX158" fmla="*/ 7489710 w 7902311"/>
              <a:gd name="connsiteY158" fmla="*/ 5865860 h 6858000"/>
              <a:gd name="connsiteX159" fmla="*/ 7490380 w 7902311"/>
              <a:gd name="connsiteY159" fmla="*/ 5876666 h 6858000"/>
              <a:gd name="connsiteX160" fmla="*/ 7489671 w 7902311"/>
              <a:gd name="connsiteY160" fmla="*/ 5877642 h 6858000"/>
              <a:gd name="connsiteX161" fmla="*/ 7506660 w 7902311"/>
              <a:gd name="connsiteY161" fmla="*/ 5907181 h 6858000"/>
              <a:gd name="connsiteX162" fmla="*/ 7507163 w 7902311"/>
              <a:gd name="connsiteY162" fmla="*/ 5911810 h 6858000"/>
              <a:gd name="connsiteX163" fmla="*/ 7520481 w 7902311"/>
              <a:gd name="connsiteY163" fmla="*/ 5930161 h 6858000"/>
              <a:gd name="connsiteX164" fmla="*/ 7526165 w 7902311"/>
              <a:gd name="connsiteY164" fmla="*/ 5940122 h 6858000"/>
              <a:gd name="connsiteX165" fmla="*/ 7530235 w 7902311"/>
              <a:gd name="connsiteY165" fmla="*/ 5941942 h 6858000"/>
              <a:gd name="connsiteX166" fmla="*/ 7537373 w 7902311"/>
              <a:gd name="connsiteY166" fmla="*/ 5957154 h 6858000"/>
              <a:gd name="connsiteX167" fmla="*/ 7537265 w 7902311"/>
              <a:gd name="connsiteY167" fmla="*/ 5959276 h 6858000"/>
              <a:gd name="connsiteX168" fmla="*/ 7546611 w 7902311"/>
              <a:gd name="connsiteY168" fmla="*/ 5970427 h 6858000"/>
              <a:gd name="connsiteX169" fmla="*/ 7558626 w 7902311"/>
              <a:gd name="connsiteY169" fmla="*/ 5978084 h 6858000"/>
              <a:gd name="connsiteX170" fmla="*/ 7576458 w 7902311"/>
              <a:gd name="connsiteY170" fmla="*/ 6046176 h 6858000"/>
              <a:gd name="connsiteX171" fmla="*/ 7601763 w 7902311"/>
              <a:gd name="connsiteY171" fmla="*/ 6102716 h 6858000"/>
              <a:gd name="connsiteX172" fmla="*/ 7618323 w 7902311"/>
              <a:gd name="connsiteY172" fmla="*/ 6220955 h 6858000"/>
              <a:gd name="connsiteX173" fmla="*/ 7712535 w 7902311"/>
              <a:gd name="connsiteY173" fmla="*/ 6530860 h 6858000"/>
              <a:gd name="connsiteX174" fmla="*/ 7818766 w 7902311"/>
              <a:gd name="connsiteY174" fmla="*/ 6624123 h 6858000"/>
              <a:gd name="connsiteX175" fmla="*/ 7819952 w 7902311"/>
              <a:gd name="connsiteY175" fmla="*/ 6637517 h 6858000"/>
              <a:gd name="connsiteX176" fmla="*/ 7828033 w 7902311"/>
              <a:gd name="connsiteY176" fmla="*/ 6658828 h 6858000"/>
              <a:gd name="connsiteX177" fmla="*/ 7872158 w 7902311"/>
              <a:gd name="connsiteY177" fmla="*/ 6757651 h 6858000"/>
              <a:gd name="connsiteX178" fmla="*/ 7895288 w 7902311"/>
              <a:gd name="connsiteY178" fmla="*/ 6818176 h 6858000"/>
              <a:gd name="connsiteX179" fmla="*/ 7898936 w 7902311"/>
              <a:gd name="connsiteY179" fmla="*/ 6843360 h 6858000"/>
              <a:gd name="connsiteX180" fmla="*/ 7899580 w 7902311"/>
              <a:gd name="connsiteY180" fmla="*/ 6853227 h 6858000"/>
              <a:gd name="connsiteX181" fmla="*/ 7902311 w 7902311"/>
              <a:gd name="connsiteY181" fmla="*/ 6858000 h 6858000"/>
              <a:gd name="connsiteX182" fmla="*/ 2572056 w 7902311"/>
              <a:gd name="connsiteY182" fmla="*/ 6858000 h 6858000"/>
              <a:gd name="connsiteX183" fmla="*/ 543860 w 7902311"/>
              <a:gd name="connsiteY183" fmla="*/ 6858000 h 6858000"/>
              <a:gd name="connsiteX184" fmla="*/ 0 w 7902311"/>
              <a:gd name="connsiteY184" fmla="*/ 6858000 h 6858000"/>
              <a:gd name="connsiteX185" fmla="*/ 0 w 7902311"/>
              <a:gd name="connsiteY185" fmla="*/ 0 h 6858000"/>
              <a:gd name="connsiteX0" fmla="*/ 0 w 7902311"/>
              <a:gd name="connsiteY0" fmla="*/ 0 h 6858000"/>
              <a:gd name="connsiteX1" fmla="*/ 543860 w 7902311"/>
              <a:gd name="connsiteY1" fmla="*/ 0 h 6858000"/>
              <a:gd name="connsiteX2" fmla="*/ 2572056 w 7902311"/>
              <a:gd name="connsiteY2" fmla="*/ 0 h 6858000"/>
              <a:gd name="connsiteX3" fmla="*/ 6910559 w 7902311"/>
              <a:gd name="connsiteY3" fmla="*/ 0 h 6858000"/>
              <a:gd name="connsiteX4" fmla="*/ 6907042 w 7902311"/>
              <a:gd name="connsiteY4" fmla="*/ 4883 h 6858000"/>
              <a:gd name="connsiteX5" fmla="*/ 6900582 w 7902311"/>
              <a:gd name="connsiteY5" fmla="*/ 34307 h 6858000"/>
              <a:gd name="connsiteX6" fmla="*/ 6889276 w 7902311"/>
              <a:gd name="connsiteY6" fmla="*/ 65797 h 6858000"/>
              <a:gd name="connsiteX7" fmla="*/ 6878637 w 7902311"/>
              <a:gd name="connsiteY7" fmla="*/ 87262 h 6858000"/>
              <a:gd name="connsiteX8" fmla="*/ 6864538 w 7902311"/>
              <a:gd name="connsiteY8" fmla="*/ 149697 h 6858000"/>
              <a:gd name="connsiteX9" fmla="*/ 6846597 w 7902311"/>
              <a:gd name="connsiteY9" fmla="*/ 256451 h 6858000"/>
              <a:gd name="connsiteX10" fmla="*/ 6841581 w 7902311"/>
              <a:gd name="connsiteY10" fmla="*/ 278384 h 6858000"/>
              <a:gd name="connsiteX11" fmla="*/ 6832514 w 7902311"/>
              <a:gd name="connsiteY11" fmla="*/ 294091 h 6858000"/>
              <a:gd name="connsiteX12" fmla="*/ 6826265 w 7902311"/>
              <a:gd name="connsiteY12" fmla="*/ 294989 h 6858000"/>
              <a:gd name="connsiteX13" fmla="*/ 6822745 w 7902311"/>
              <a:gd name="connsiteY13" fmla="*/ 306550 h 6858000"/>
              <a:gd name="connsiteX14" fmla="*/ 6820814 w 7902311"/>
              <a:gd name="connsiteY14" fmla="*/ 308965 h 6858000"/>
              <a:gd name="connsiteX15" fmla="*/ 6810738 w 7902311"/>
              <a:gd name="connsiteY15" fmla="*/ 323482 h 6858000"/>
              <a:gd name="connsiteX16" fmla="*/ 6813911 w 7902311"/>
              <a:gd name="connsiteY16" fmla="*/ 370816 h 6858000"/>
              <a:gd name="connsiteX17" fmla="*/ 6764523 w 7902311"/>
              <a:gd name="connsiteY17" fmla="*/ 452257 h 6858000"/>
              <a:gd name="connsiteX18" fmla="*/ 6742254 w 7902311"/>
              <a:gd name="connsiteY18" fmla="*/ 622375 h 6858000"/>
              <a:gd name="connsiteX19" fmla="*/ 6729843 w 7902311"/>
              <a:gd name="connsiteY19" fmla="*/ 829709 h 6858000"/>
              <a:gd name="connsiteX20" fmla="*/ 6695415 w 7902311"/>
              <a:gd name="connsiteY20" fmla="*/ 965691 h 6858000"/>
              <a:gd name="connsiteX21" fmla="*/ 6700892 w 7902311"/>
              <a:gd name="connsiteY21" fmla="*/ 980455 h 6858000"/>
              <a:gd name="connsiteX22" fmla="*/ 6702355 w 7902311"/>
              <a:gd name="connsiteY22" fmla="*/ 995801 h 6858000"/>
              <a:gd name="connsiteX23" fmla="*/ 6701127 w 7902311"/>
              <a:gd name="connsiteY23" fmla="*/ 997293 h 6858000"/>
              <a:gd name="connsiteX24" fmla="*/ 6698643 w 7902311"/>
              <a:gd name="connsiteY24" fmla="*/ 1013984 h 6858000"/>
              <a:gd name="connsiteX25" fmla="*/ 6700854 w 7902311"/>
              <a:gd name="connsiteY25" fmla="*/ 1053799 h 6858000"/>
              <a:gd name="connsiteX26" fmla="*/ 6696438 w 7902311"/>
              <a:gd name="connsiteY26" fmla="*/ 1092398 h 6858000"/>
              <a:gd name="connsiteX27" fmla="*/ 6695348 w 7902311"/>
              <a:gd name="connsiteY27" fmla="*/ 1092587 h 6858000"/>
              <a:gd name="connsiteX28" fmla="*/ 6690066 w 7902311"/>
              <a:gd name="connsiteY28" fmla="*/ 1101120 h 6858000"/>
              <a:gd name="connsiteX29" fmla="*/ 6682386 w 7902311"/>
              <a:gd name="connsiteY29" fmla="*/ 1118095 h 6858000"/>
              <a:gd name="connsiteX30" fmla="*/ 6651576 w 7902311"/>
              <a:gd name="connsiteY30" fmla="*/ 1153636 h 6858000"/>
              <a:gd name="connsiteX31" fmla="*/ 6649031 w 7902311"/>
              <a:gd name="connsiteY31" fmla="*/ 1189862 h 6858000"/>
              <a:gd name="connsiteX32" fmla="*/ 6647942 w 7902311"/>
              <a:gd name="connsiteY32" fmla="*/ 1197013 h 6858000"/>
              <a:gd name="connsiteX33" fmla="*/ 6647680 w 7902311"/>
              <a:gd name="connsiteY33" fmla="*/ 1197097 h 6858000"/>
              <a:gd name="connsiteX34" fmla="*/ 6646054 w 7902311"/>
              <a:gd name="connsiteY34" fmla="*/ 1204520 h 6858000"/>
              <a:gd name="connsiteX35" fmla="*/ 6645953 w 7902311"/>
              <a:gd name="connsiteY35" fmla="*/ 1210047 h 6858000"/>
              <a:gd name="connsiteX36" fmla="*/ 6643836 w 7902311"/>
              <a:gd name="connsiteY36" fmla="*/ 1223915 h 6858000"/>
              <a:gd name="connsiteX37" fmla="*/ 6641519 w 7902311"/>
              <a:gd name="connsiteY37" fmla="*/ 1228301 h 6858000"/>
              <a:gd name="connsiteX38" fmla="*/ 6638308 w 7902311"/>
              <a:gd name="connsiteY38" fmla="*/ 1229482 h 6858000"/>
              <a:gd name="connsiteX39" fmla="*/ 6638439 w 7902311"/>
              <a:gd name="connsiteY39" fmla="*/ 1230827 h 6858000"/>
              <a:gd name="connsiteX40" fmla="*/ 6626400 w 7902311"/>
              <a:gd name="connsiteY40" fmla="*/ 1254761 h 6858000"/>
              <a:gd name="connsiteX41" fmla="*/ 6608489 w 7902311"/>
              <a:gd name="connsiteY41" fmla="*/ 1310783 h 6858000"/>
              <a:gd name="connsiteX42" fmla="*/ 6554688 w 7902311"/>
              <a:gd name="connsiteY42" fmla="*/ 1522084 h 6858000"/>
              <a:gd name="connsiteX43" fmla="*/ 6524950 w 7902311"/>
              <a:gd name="connsiteY43" fmla="*/ 1562296 h 6858000"/>
              <a:gd name="connsiteX44" fmla="*/ 6523467 w 7902311"/>
              <a:gd name="connsiteY44" fmla="*/ 1567378 h 6858000"/>
              <a:gd name="connsiteX45" fmla="*/ 6523887 w 7902311"/>
              <a:gd name="connsiteY45" fmla="*/ 1581350 h 6858000"/>
              <a:gd name="connsiteX46" fmla="*/ 6524782 w 7902311"/>
              <a:gd name="connsiteY46" fmla="*/ 1586621 h 6858000"/>
              <a:gd name="connsiteX47" fmla="*/ 6524524 w 7902311"/>
              <a:gd name="connsiteY47" fmla="*/ 1594298 h 6858000"/>
              <a:gd name="connsiteX48" fmla="*/ 6524282 w 7902311"/>
              <a:gd name="connsiteY48" fmla="*/ 1594484 h 6858000"/>
              <a:gd name="connsiteX49" fmla="*/ 6524500 w 7902311"/>
              <a:gd name="connsiteY49" fmla="*/ 1601685 h 6858000"/>
              <a:gd name="connsiteX50" fmla="*/ 6528527 w 7902311"/>
              <a:gd name="connsiteY50" fmla="*/ 1636988 h 6858000"/>
              <a:gd name="connsiteX51" fmla="*/ 6504715 w 7902311"/>
              <a:gd name="connsiteY51" fmla="*/ 1682992 h 6858000"/>
              <a:gd name="connsiteX52" fmla="*/ 6500241 w 7902311"/>
              <a:gd name="connsiteY52" fmla="*/ 1702136 h 6858000"/>
              <a:gd name="connsiteX53" fmla="*/ 6496598 w 7902311"/>
              <a:gd name="connsiteY53" fmla="*/ 1712332 h 6858000"/>
              <a:gd name="connsiteX54" fmla="*/ 6495561 w 7902311"/>
              <a:gd name="connsiteY54" fmla="*/ 1712948 h 6858000"/>
              <a:gd name="connsiteX55" fmla="*/ 6499540 w 7902311"/>
              <a:gd name="connsiteY55" fmla="*/ 1746792 h 6858000"/>
              <a:gd name="connsiteX56" fmla="*/ 6498179 w 7902311"/>
              <a:gd name="connsiteY56" fmla="*/ 1751246 h 6858000"/>
              <a:gd name="connsiteX57" fmla="*/ 6503189 w 7902311"/>
              <a:gd name="connsiteY57" fmla="*/ 1773360 h 6858000"/>
              <a:gd name="connsiteX58" fmla="*/ 6504488 w 7902311"/>
              <a:gd name="connsiteY58" fmla="*/ 1784755 h 6858000"/>
              <a:gd name="connsiteX59" fmla="*/ 6507513 w 7902311"/>
              <a:gd name="connsiteY59" fmla="*/ 1788030 h 6858000"/>
              <a:gd name="connsiteX60" fmla="*/ 6508079 w 7902311"/>
              <a:gd name="connsiteY60" fmla="*/ 1804824 h 6858000"/>
              <a:gd name="connsiteX61" fmla="*/ 6507145 w 7902311"/>
              <a:gd name="connsiteY61" fmla="*/ 1806732 h 6858000"/>
              <a:gd name="connsiteX62" fmla="*/ 6511342 w 7902311"/>
              <a:gd name="connsiteY62" fmla="*/ 1820662 h 6858000"/>
              <a:gd name="connsiteX63" fmla="*/ 6519368 w 7902311"/>
              <a:gd name="connsiteY63" fmla="*/ 1832434 h 6858000"/>
              <a:gd name="connsiteX64" fmla="*/ 6510087 w 7902311"/>
              <a:gd name="connsiteY64" fmla="*/ 1974931 h 6858000"/>
              <a:gd name="connsiteX65" fmla="*/ 6504751 w 7902311"/>
              <a:gd name="connsiteY65" fmla="*/ 2145620 h 6858000"/>
              <a:gd name="connsiteX66" fmla="*/ 6518268 w 7902311"/>
              <a:gd name="connsiteY66" fmla="*/ 2393943 h 6858000"/>
              <a:gd name="connsiteX67" fmla="*/ 6510250 w 7902311"/>
              <a:gd name="connsiteY67" fmla="*/ 2442912 h 6858000"/>
              <a:gd name="connsiteX68" fmla="*/ 6515092 w 7902311"/>
              <a:gd name="connsiteY68" fmla="*/ 2460453 h 6858000"/>
              <a:gd name="connsiteX69" fmla="*/ 6515037 w 7902311"/>
              <a:gd name="connsiteY69" fmla="*/ 2460806 h 6858000"/>
              <a:gd name="connsiteX70" fmla="*/ 6515482 w 7902311"/>
              <a:gd name="connsiteY70" fmla="*/ 2461434 h 6858000"/>
              <a:gd name="connsiteX71" fmla="*/ 6519175 w 7902311"/>
              <a:gd name="connsiteY71" fmla="*/ 2464722 h 6858000"/>
              <a:gd name="connsiteX72" fmla="*/ 6527620 w 7902311"/>
              <a:gd name="connsiteY72" fmla="*/ 2475030 h 6858000"/>
              <a:gd name="connsiteX73" fmla="*/ 6529563 w 7902311"/>
              <a:gd name="connsiteY73" fmla="*/ 2480106 h 6858000"/>
              <a:gd name="connsiteX74" fmla="*/ 6532500 w 7902311"/>
              <a:gd name="connsiteY74" fmla="*/ 2534899 h 6858000"/>
              <a:gd name="connsiteX75" fmla="*/ 6567027 w 7902311"/>
              <a:gd name="connsiteY75" fmla="*/ 2623133 h 6858000"/>
              <a:gd name="connsiteX76" fmla="*/ 6603966 w 7902311"/>
              <a:gd name="connsiteY76" fmla="*/ 2709132 h 6858000"/>
              <a:gd name="connsiteX77" fmla="*/ 6618677 w 7902311"/>
              <a:gd name="connsiteY77" fmla="*/ 2739609 h 6858000"/>
              <a:gd name="connsiteX78" fmla="*/ 6639006 w 7902311"/>
              <a:gd name="connsiteY78" fmla="*/ 2796846 h 6858000"/>
              <a:gd name="connsiteX79" fmla="*/ 6644661 w 7902311"/>
              <a:gd name="connsiteY79" fmla="*/ 2824862 h 6858000"/>
              <a:gd name="connsiteX80" fmla="*/ 6645536 w 7902311"/>
              <a:gd name="connsiteY80" fmla="*/ 2825781 h 6858000"/>
              <a:gd name="connsiteX81" fmla="*/ 6644011 w 7902311"/>
              <a:gd name="connsiteY81" fmla="*/ 2829288 h 6858000"/>
              <a:gd name="connsiteX82" fmla="*/ 6644970 w 7902311"/>
              <a:gd name="connsiteY82" fmla="*/ 2834510 h 6858000"/>
              <a:gd name="connsiteX83" fmla="*/ 6651604 w 7902311"/>
              <a:gd name="connsiteY83" fmla="*/ 2846800 h 6858000"/>
              <a:gd name="connsiteX84" fmla="*/ 6654759 w 7902311"/>
              <a:gd name="connsiteY84" fmla="*/ 2851093 h 6858000"/>
              <a:gd name="connsiteX85" fmla="*/ 6657966 w 7902311"/>
              <a:gd name="connsiteY85" fmla="*/ 2858070 h 6858000"/>
              <a:gd name="connsiteX86" fmla="*/ 6657837 w 7902311"/>
              <a:gd name="connsiteY86" fmla="*/ 2858346 h 6858000"/>
              <a:gd name="connsiteX87" fmla="*/ 6661254 w 7902311"/>
              <a:gd name="connsiteY87" fmla="*/ 2864679 h 6858000"/>
              <a:gd name="connsiteX88" fmla="*/ 6680643 w 7902311"/>
              <a:gd name="connsiteY88" fmla="*/ 2894353 h 6858000"/>
              <a:gd name="connsiteX89" fmla="*/ 6680113 w 7902311"/>
              <a:gd name="connsiteY89" fmla="*/ 2946457 h 6858000"/>
              <a:gd name="connsiteX90" fmla="*/ 6684720 w 7902311"/>
              <a:gd name="connsiteY90" fmla="*/ 2965627 h 6858000"/>
              <a:gd name="connsiteX91" fmla="*/ 6686053 w 7902311"/>
              <a:gd name="connsiteY91" fmla="*/ 2976418 h 6858000"/>
              <a:gd name="connsiteX92" fmla="*/ 6685409 w 7902311"/>
              <a:gd name="connsiteY92" fmla="*/ 2977449 h 6858000"/>
              <a:gd name="connsiteX93" fmla="*/ 6704102 w 7902311"/>
              <a:gd name="connsiteY93" fmla="*/ 3005842 h 6858000"/>
              <a:gd name="connsiteX94" fmla="*/ 6704888 w 7902311"/>
              <a:gd name="connsiteY94" fmla="*/ 3010448 h 6858000"/>
              <a:gd name="connsiteX95" fmla="*/ 6719239 w 7902311"/>
              <a:gd name="connsiteY95" fmla="*/ 3027885 h 6858000"/>
              <a:gd name="connsiteX96" fmla="*/ 6725496 w 7902311"/>
              <a:gd name="connsiteY96" fmla="*/ 3037464 h 6858000"/>
              <a:gd name="connsiteX97" fmla="*/ 6729651 w 7902311"/>
              <a:gd name="connsiteY97" fmla="*/ 3038996 h 6858000"/>
              <a:gd name="connsiteX98" fmla="*/ 6737676 w 7902311"/>
              <a:gd name="connsiteY98" fmla="*/ 3053733 h 6858000"/>
              <a:gd name="connsiteX99" fmla="*/ 6737700 w 7902311"/>
              <a:gd name="connsiteY99" fmla="*/ 3055869 h 6858000"/>
              <a:gd name="connsiteX100" fmla="*/ 6747665 w 7902311"/>
              <a:gd name="connsiteY100" fmla="*/ 3066373 h 6858000"/>
              <a:gd name="connsiteX101" fmla="*/ 6760064 w 7902311"/>
              <a:gd name="connsiteY101" fmla="*/ 3073177 h 6858000"/>
              <a:gd name="connsiteX102" fmla="*/ 6815656 w 7902311"/>
              <a:gd name="connsiteY102" fmla="*/ 3204760 h 6858000"/>
              <a:gd name="connsiteX103" fmla="*/ 6928090 w 7902311"/>
              <a:gd name="connsiteY103" fmla="*/ 3372843 h 6858000"/>
              <a:gd name="connsiteX104" fmla="*/ 7010616 w 7902311"/>
              <a:gd name="connsiteY104" fmla="*/ 3575278 h 6858000"/>
              <a:gd name="connsiteX105" fmla="*/ 7025436 w 7902311"/>
              <a:gd name="connsiteY105" fmla="*/ 3622733 h 6858000"/>
              <a:gd name="connsiteX106" fmla="*/ 7055248 w 7902311"/>
              <a:gd name="connsiteY106" fmla="*/ 3656229 h 6858000"/>
              <a:gd name="connsiteX107" fmla="*/ 7056764 w 7902311"/>
              <a:gd name="connsiteY107" fmla="*/ 3675471 h 6858000"/>
              <a:gd name="connsiteX108" fmla="*/ 7056841 w 7902311"/>
              <a:gd name="connsiteY108" fmla="*/ 3678883 h 6858000"/>
              <a:gd name="connsiteX109" fmla="*/ 7061158 w 7902311"/>
              <a:gd name="connsiteY109" fmla="*/ 3690549 h 6858000"/>
              <a:gd name="connsiteX110" fmla="*/ 7057368 w 7902311"/>
              <a:gd name="connsiteY110" fmla="*/ 3696308 h 6858000"/>
              <a:gd name="connsiteX111" fmla="*/ 7060275 w 7902311"/>
              <a:gd name="connsiteY111" fmla="*/ 3715640 h 6858000"/>
              <a:gd name="connsiteX112" fmla="*/ 7069615 w 7902311"/>
              <a:gd name="connsiteY112" fmla="*/ 3736429 h 6858000"/>
              <a:gd name="connsiteX113" fmla="*/ 7102245 w 7902311"/>
              <a:gd name="connsiteY113" fmla="*/ 3810557 h 6858000"/>
              <a:gd name="connsiteX114" fmla="*/ 7110633 w 7902311"/>
              <a:gd name="connsiteY114" fmla="*/ 3821134 h 6858000"/>
              <a:gd name="connsiteX115" fmla="*/ 7124008 w 7902311"/>
              <a:gd name="connsiteY115" fmla="*/ 3862564 h 6858000"/>
              <a:gd name="connsiteX116" fmla="*/ 7140680 w 7902311"/>
              <a:gd name="connsiteY116" fmla="*/ 4088638 h 6858000"/>
              <a:gd name="connsiteX117" fmla="*/ 7234038 w 7902311"/>
              <a:gd name="connsiteY117" fmla="*/ 4579511 h 6858000"/>
              <a:gd name="connsiteX118" fmla="*/ 7297609 w 7902311"/>
              <a:gd name="connsiteY118" fmla="*/ 4853262 h 6858000"/>
              <a:gd name="connsiteX119" fmla="*/ 7357024 w 7902311"/>
              <a:gd name="connsiteY119" fmla="*/ 4973536 h 6858000"/>
              <a:gd name="connsiteX120" fmla="*/ 7378956 w 7902311"/>
              <a:gd name="connsiteY120" fmla="*/ 5112085 h 6858000"/>
              <a:gd name="connsiteX121" fmla="*/ 7389804 w 7902311"/>
              <a:gd name="connsiteY121" fmla="*/ 5123497 h 6858000"/>
              <a:gd name="connsiteX122" fmla="*/ 7397197 w 7902311"/>
              <a:gd name="connsiteY122" fmla="*/ 5137025 h 6858000"/>
              <a:gd name="connsiteX123" fmla="*/ 7396654 w 7902311"/>
              <a:gd name="connsiteY123" fmla="*/ 5138880 h 6858000"/>
              <a:gd name="connsiteX124" fmla="*/ 7400948 w 7902311"/>
              <a:gd name="connsiteY124" fmla="*/ 5155200 h 6858000"/>
              <a:gd name="connsiteX125" fmla="*/ 7404781 w 7902311"/>
              <a:gd name="connsiteY125" fmla="*/ 5158375 h 6858000"/>
              <a:gd name="connsiteX126" fmla="*/ 7408632 w 7902311"/>
              <a:gd name="connsiteY126" fmla="*/ 5169448 h 6858000"/>
              <a:gd name="connsiteX127" fmla="*/ 7418667 w 7902311"/>
              <a:gd name="connsiteY127" fmla="*/ 5190924 h 6858000"/>
              <a:gd name="connsiteX128" fmla="*/ 7418252 w 7902311"/>
              <a:gd name="connsiteY128" fmla="*/ 5195257 h 6858000"/>
              <a:gd name="connsiteX129" fmla="*/ 7429817 w 7902311"/>
              <a:gd name="connsiteY129" fmla="*/ 5228139 h 6858000"/>
              <a:gd name="connsiteX130" fmla="*/ 7428887 w 7902311"/>
              <a:gd name="connsiteY130" fmla="*/ 5228745 h 6858000"/>
              <a:gd name="connsiteX131" fmla="*/ 7427393 w 7902311"/>
              <a:gd name="connsiteY131" fmla="*/ 5238668 h 6858000"/>
              <a:gd name="connsiteX132" fmla="*/ 7427023 w 7902311"/>
              <a:gd name="connsiteY132" fmla="*/ 5257295 h 6858000"/>
              <a:gd name="connsiteX133" fmla="*/ 7412708 w 7902311"/>
              <a:gd name="connsiteY133" fmla="*/ 5302100 h 6858000"/>
              <a:gd name="connsiteX134" fmla="*/ 7424642 w 7902311"/>
              <a:gd name="connsiteY134" fmla="*/ 5336400 h 6858000"/>
              <a:gd name="connsiteX135" fmla="*/ 7426456 w 7902311"/>
              <a:gd name="connsiteY135" fmla="*/ 5343400 h 6858000"/>
              <a:gd name="connsiteX136" fmla="*/ 7426249 w 7902311"/>
              <a:gd name="connsiteY136" fmla="*/ 5343580 h 6858000"/>
              <a:gd name="connsiteX137" fmla="*/ 7427679 w 7902311"/>
              <a:gd name="connsiteY137" fmla="*/ 5351044 h 6858000"/>
              <a:gd name="connsiteX138" fmla="*/ 7429764 w 7902311"/>
              <a:gd name="connsiteY138" fmla="*/ 5356163 h 6858000"/>
              <a:gd name="connsiteX139" fmla="*/ 7433283 w 7902311"/>
              <a:gd name="connsiteY139" fmla="*/ 5369744 h 6858000"/>
              <a:gd name="connsiteX140" fmla="*/ 7432881 w 7902311"/>
              <a:gd name="connsiteY140" fmla="*/ 5374688 h 6858000"/>
              <a:gd name="connsiteX141" fmla="*/ 7430395 w 7902311"/>
              <a:gd name="connsiteY141" fmla="*/ 5377039 h 6858000"/>
              <a:gd name="connsiteX142" fmla="*/ 7431045 w 7902311"/>
              <a:gd name="connsiteY142" fmla="*/ 5378223 h 6858000"/>
              <a:gd name="connsiteX143" fmla="*/ 7429409 w 7902311"/>
              <a:gd name="connsiteY143" fmla="*/ 5404966 h 6858000"/>
              <a:gd name="connsiteX144" fmla="*/ 7435018 w 7902311"/>
              <a:gd name="connsiteY144" fmla="*/ 5463512 h 6858000"/>
              <a:gd name="connsiteX145" fmla="*/ 7441968 w 7902311"/>
              <a:gd name="connsiteY145" fmla="*/ 5496420 h 6858000"/>
              <a:gd name="connsiteX146" fmla="*/ 7456920 w 7902311"/>
              <a:gd name="connsiteY146" fmla="*/ 5587240 h 6858000"/>
              <a:gd name="connsiteX147" fmla="*/ 7468817 w 7902311"/>
              <a:gd name="connsiteY147" fmla="*/ 5678917 h 6858000"/>
              <a:gd name="connsiteX148" fmla="*/ 7457328 w 7902311"/>
              <a:gd name="connsiteY148" fmla="*/ 5727596 h 6858000"/>
              <a:gd name="connsiteX149" fmla="*/ 7457967 w 7902311"/>
              <a:gd name="connsiteY149" fmla="*/ 5732850 h 6858000"/>
              <a:gd name="connsiteX150" fmla="*/ 7463856 w 7902311"/>
              <a:gd name="connsiteY150" fmla="*/ 5745527 h 6858000"/>
              <a:gd name="connsiteX151" fmla="*/ 7466757 w 7902311"/>
              <a:gd name="connsiteY151" fmla="*/ 5750018 h 6858000"/>
              <a:gd name="connsiteX152" fmla="*/ 7469544 w 7902311"/>
              <a:gd name="connsiteY152" fmla="*/ 5757177 h 6858000"/>
              <a:gd name="connsiteX153" fmla="*/ 7469396 w 7902311"/>
              <a:gd name="connsiteY153" fmla="*/ 5757443 h 6858000"/>
              <a:gd name="connsiteX154" fmla="*/ 7472433 w 7902311"/>
              <a:gd name="connsiteY154" fmla="*/ 5763977 h 6858000"/>
              <a:gd name="connsiteX155" fmla="*/ 7490042 w 7902311"/>
              <a:gd name="connsiteY155" fmla="*/ 5794837 h 6858000"/>
              <a:gd name="connsiteX156" fmla="*/ 7486282 w 7902311"/>
              <a:gd name="connsiteY156" fmla="*/ 5846502 h 6858000"/>
              <a:gd name="connsiteX157" fmla="*/ 7489710 w 7902311"/>
              <a:gd name="connsiteY157" fmla="*/ 5865860 h 6858000"/>
              <a:gd name="connsiteX158" fmla="*/ 7490380 w 7902311"/>
              <a:gd name="connsiteY158" fmla="*/ 5876666 h 6858000"/>
              <a:gd name="connsiteX159" fmla="*/ 7489671 w 7902311"/>
              <a:gd name="connsiteY159" fmla="*/ 5877642 h 6858000"/>
              <a:gd name="connsiteX160" fmla="*/ 7506660 w 7902311"/>
              <a:gd name="connsiteY160" fmla="*/ 5907181 h 6858000"/>
              <a:gd name="connsiteX161" fmla="*/ 7507163 w 7902311"/>
              <a:gd name="connsiteY161" fmla="*/ 5911810 h 6858000"/>
              <a:gd name="connsiteX162" fmla="*/ 7520481 w 7902311"/>
              <a:gd name="connsiteY162" fmla="*/ 5930161 h 6858000"/>
              <a:gd name="connsiteX163" fmla="*/ 7526165 w 7902311"/>
              <a:gd name="connsiteY163" fmla="*/ 5940122 h 6858000"/>
              <a:gd name="connsiteX164" fmla="*/ 7530235 w 7902311"/>
              <a:gd name="connsiteY164" fmla="*/ 5941942 h 6858000"/>
              <a:gd name="connsiteX165" fmla="*/ 7537373 w 7902311"/>
              <a:gd name="connsiteY165" fmla="*/ 5957154 h 6858000"/>
              <a:gd name="connsiteX166" fmla="*/ 7537265 w 7902311"/>
              <a:gd name="connsiteY166" fmla="*/ 5959276 h 6858000"/>
              <a:gd name="connsiteX167" fmla="*/ 7546611 w 7902311"/>
              <a:gd name="connsiteY167" fmla="*/ 5970427 h 6858000"/>
              <a:gd name="connsiteX168" fmla="*/ 7558626 w 7902311"/>
              <a:gd name="connsiteY168" fmla="*/ 5978084 h 6858000"/>
              <a:gd name="connsiteX169" fmla="*/ 7576458 w 7902311"/>
              <a:gd name="connsiteY169" fmla="*/ 6046176 h 6858000"/>
              <a:gd name="connsiteX170" fmla="*/ 7601763 w 7902311"/>
              <a:gd name="connsiteY170" fmla="*/ 6102716 h 6858000"/>
              <a:gd name="connsiteX171" fmla="*/ 7618323 w 7902311"/>
              <a:gd name="connsiteY171" fmla="*/ 6220955 h 6858000"/>
              <a:gd name="connsiteX172" fmla="*/ 7712535 w 7902311"/>
              <a:gd name="connsiteY172" fmla="*/ 6530860 h 6858000"/>
              <a:gd name="connsiteX173" fmla="*/ 7818766 w 7902311"/>
              <a:gd name="connsiteY173" fmla="*/ 6624123 h 6858000"/>
              <a:gd name="connsiteX174" fmla="*/ 7819952 w 7902311"/>
              <a:gd name="connsiteY174" fmla="*/ 6637517 h 6858000"/>
              <a:gd name="connsiteX175" fmla="*/ 7828033 w 7902311"/>
              <a:gd name="connsiteY175" fmla="*/ 6658828 h 6858000"/>
              <a:gd name="connsiteX176" fmla="*/ 7872158 w 7902311"/>
              <a:gd name="connsiteY176" fmla="*/ 6757651 h 6858000"/>
              <a:gd name="connsiteX177" fmla="*/ 7895288 w 7902311"/>
              <a:gd name="connsiteY177" fmla="*/ 6818176 h 6858000"/>
              <a:gd name="connsiteX178" fmla="*/ 7898936 w 7902311"/>
              <a:gd name="connsiteY178" fmla="*/ 6843360 h 6858000"/>
              <a:gd name="connsiteX179" fmla="*/ 7899580 w 7902311"/>
              <a:gd name="connsiteY179" fmla="*/ 6853227 h 6858000"/>
              <a:gd name="connsiteX180" fmla="*/ 7902311 w 7902311"/>
              <a:gd name="connsiteY180" fmla="*/ 6858000 h 6858000"/>
              <a:gd name="connsiteX181" fmla="*/ 2572056 w 7902311"/>
              <a:gd name="connsiteY181" fmla="*/ 6858000 h 6858000"/>
              <a:gd name="connsiteX182" fmla="*/ 543860 w 7902311"/>
              <a:gd name="connsiteY182" fmla="*/ 6858000 h 6858000"/>
              <a:gd name="connsiteX183" fmla="*/ 0 w 7902311"/>
              <a:gd name="connsiteY183" fmla="*/ 6858000 h 6858000"/>
              <a:gd name="connsiteX184" fmla="*/ 0 w 7902311"/>
              <a:gd name="connsiteY184" fmla="*/ 0 h 6858000"/>
              <a:gd name="connsiteX0" fmla="*/ 0 w 7902311"/>
              <a:gd name="connsiteY0" fmla="*/ 0 h 6858000"/>
              <a:gd name="connsiteX1" fmla="*/ 543860 w 7902311"/>
              <a:gd name="connsiteY1" fmla="*/ 0 h 6858000"/>
              <a:gd name="connsiteX2" fmla="*/ 2572056 w 7902311"/>
              <a:gd name="connsiteY2" fmla="*/ 0 h 6858000"/>
              <a:gd name="connsiteX3" fmla="*/ 6910559 w 7902311"/>
              <a:gd name="connsiteY3" fmla="*/ 0 h 6858000"/>
              <a:gd name="connsiteX4" fmla="*/ 6907042 w 7902311"/>
              <a:gd name="connsiteY4" fmla="*/ 4883 h 6858000"/>
              <a:gd name="connsiteX5" fmla="*/ 6900582 w 7902311"/>
              <a:gd name="connsiteY5" fmla="*/ 34307 h 6858000"/>
              <a:gd name="connsiteX6" fmla="*/ 6889276 w 7902311"/>
              <a:gd name="connsiteY6" fmla="*/ 65797 h 6858000"/>
              <a:gd name="connsiteX7" fmla="*/ 6878637 w 7902311"/>
              <a:gd name="connsiteY7" fmla="*/ 87262 h 6858000"/>
              <a:gd name="connsiteX8" fmla="*/ 6864538 w 7902311"/>
              <a:gd name="connsiteY8" fmla="*/ 149697 h 6858000"/>
              <a:gd name="connsiteX9" fmla="*/ 6846597 w 7902311"/>
              <a:gd name="connsiteY9" fmla="*/ 256451 h 6858000"/>
              <a:gd name="connsiteX10" fmla="*/ 6841581 w 7902311"/>
              <a:gd name="connsiteY10" fmla="*/ 278384 h 6858000"/>
              <a:gd name="connsiteX11" fmla="*/ 6832514 w 7902311"/>
              <a:gd name="connsiteY11" fmla="*/ 294091 h 6858000"/>
              <a:gd name="connsiteX12" fmla="*/ 6826265 w 7902311"/>
              <a:gd name="connsiteY12" fmla="*/ 294989 h 6858000"/>
              <a:gd name="connsiteX13" fmla="*/ 6822745 w 7902311"/>
              <a:gd name="connsiteY13" fmla="*/ 306550 h 6858000"/>
              <a:gd name="connsiteX14" fmla="*/ 6820814 w 7902311"/>
              <a:gd name="connsiteY14" fmla="*/ 308965 h 6858000"/>
              <a:gd name="connsiteX15" fmla="*/ 6810738 w 7902311"/>
              <a:gd name="connsiteY15" fmla="*/ 323482 h 6858000"/>
              <a:gd name="connsiteX16" fmla="*/ 6813911 w 7902311"/>
              <a:gd name="connsiteY16" fmla="*/ 370816 h 6858000"/>
              <a:gd name="connsiteX17" fmla="*/ 6764523 w 7902311"/>
              <a:gd name="connsiteY17" fmla="*/ 452257 h 6858000"/>
              <a:gd name="connsiteX18" fmla="*/ 6742254 w 7902311"/>
              <a:gd name="connsiteY18" fmla="*/ 622375 h 6858000"/>
              <a:gd name="connsiteX19" fmla="*/ 6729843 w 7902311"/>
              <a:gd name="connsiteY19" fmla="*/ 829709 h 6858000"/>
              <a:gd name="connsiteX20" fmla="*/ 6695415 w 7902311"/>
              <a:gd name="connsiteY20" fmla="*/ 965691 h 6858000"/>
              <a:gd name="connsiteX21" fmla="*/ 6700892 w 7902311"/>
              <a:gd name="connsiteY21" fmla="*/ 980455 h 6858000"/>
              <a:gd name="connsiteX22" fmla="*/ 6702355 w 7902311"/>
              <a:gd name="connsiteY22" fmla="*/ 995801 h 6858000"/>
              <a:gd name="connsiteX23" fmla="*/ 6701127 w 7902311"/>
              <a:gd name="connsiteY23" fmla="*/ 997293 h 6858000"/>
              <a:gd name="connsiteX24" fmla="*/ 6698643 w 7902311"/>
              <a:gd name="connsiteY24" fmla="*/ 1013984 h 6858000"/>
              <a:gd name="connsiteX25" fmla="*/ 6700854 w 7902311"/>
              <a:gd name="connsiteY25" fmla="*/ 1053799 h 6858000"/>
              <a:gd name="connsiteX26" fmla="*/ 6696438 w 7902311"/>
              <a:gd name="connsiteY26" fmla="*/ 1092398 h 6858000"/>
              <a:gd name="connsiteX27" fmla="*/ 6695348 w 7902311"/>
              <a:gd name="connsiteY27" fmla="*/ 1092587 h 6858000"/>
              <a:gd name="connsiteX28" fmla="*/ 6690066 w 7902311"/>
              <a:gd name="connsiteY28" fmla="*/ 1101120 h 6858000"/>
              <a:gd name="connsiteX29" fmla="*/ 6682386 w 7902311"/>
              <a:gd name="connsiteY29" fmla="*/ 1118095 h 6858000"/>
              <a:gd name="connsiteX30" fmla="*/ 6651576 w 7902311"/>
              <a:gd name="connsiteY30" fmla="*/ 1153636 h 6858000"/>
              <a:gd name="connsiteX31" fmla="*/ 6649031 w 7902311"/>
              <a:gd name="connsiteY31" fmla="*/ 1189862 h 6858000"/>
              <a:gd name="connsiteX32" fmla="*/ 6647942 w 7902311"/>
              <a:gd name="connsiteY32" fmla="*/ 1197013 h 6858000"/>
              <a:gd name="connsiteX33" fmla="*/ 6647680 w 7902311"/>
              <a:gd name="connsiteY33" fmla="*/ 1197097 h 6858000"/>
              <a:gd name="connsiteX34" fmla="*/ 6646054 w 7902311"/>
              <a:gd name="connsiteY34" fmla="*/ 1204520 h 6858000"/>
              <a:gd name="connsiteX35" fmla="*/ 6645953 w 7902311"/>
              <a:gd name="connsiteY35" fmla="*/ 1210047 h 6858000"/>
              <a:gd name="connsiteX36" fmla="*/ 6643836 w 7902311"/>
              <a:gd name="connsiteY36" fmla="*/ 1223915 h 6858000"/>
              <a:gd name="connsiteX37" fmla="*/ 6641519 w 7902311"/>
              <a:gd name="connsiteY37" fmla="*/ 1228301 h 6858000"/>
              <a:gd name="connsiteX38" fmla="*/ 6638308 w 7902311"/>
              <a:gd name="connsiteY38" fmla="*/ 1229482 h 6858000"/>
              <a:gd name="connsiteX39" fmla="*/ 6638439 w 7902311"/>
              <a:gd name="connsiteY39" fmla="*/ 1230827 h 6858000"/>
              <a:gd name="connsiteX40" fmla="*/ 6626400 w 7902311"/>
              <a:gd name="connsiteY40" fmla="*/ 1254761 h 6858000"/>
              <a:gd name="connsiteX41" fmla="*/ 6608489 w 7902311"/>
              <a:gd name="connsiteY41" fmla="*/ 1310783 h 6858000"/>
              <a:gd name="connsiteX42" fmla="*/ 6554688 w 7902311"/>
              <a:gd name="connsiteY42" fmla="*/ 1522084 h 6858000"/>
              <a:gd name="connsiteX43" fmla="*/ 6524950 w 7902311"/>
              <a:gd name="connsiteY43" fmla="*/ 1562296 h 6858000"/>
              <a:gd name="connsiteX44" fmla="*/ 6523467 w 7902311"/>
              <a:gd name="connsiteY44" fmla="*/ 1567378 h 6858000"/>
              <a:gd name="connsiteX45" fmla="*/ 6523887 w 7902311"/>
              <a:gd name="connsiteY45" fmla="*/ 1581350 h 6858000"/>
              <a:gd name="connsiteX46" fmla="*/ 6524782 w 7902311"/>
              <a:gd name="connsiteY46" fmla="*/ 1586621 h 6858000"/>
              <a:gd name="connsiteX47" fmla="*/ 6524524 w 7902311"/>
              <a:gd name="connsiteY47" fmla="*/ 1594298 h 6858000"/>
              <a:gd name="connsiteX48" fmla="*/ 6524282 w 7902311"/>
              <a:gd name="connsiteY48" fmla="*/ 1594484 h 6858000"/>
              <a:gd name="connsiteX49" fmla="*/ 6524500 w 7902311"/>
              <a:gd name="connsiteY49" fmla="*/ 1601685 h 6858000"/>
              <a:gd name="connsiteX50" fmla="*/ 6528527 w 7902311"/>
              <a:gd name="connsiteY50" fmla="*/ 1636988 h 6858000"/>
              <a:gd name="connsiteX51" fmla="*/ 6504715 w 7902311"/>
              <a:gd name="connsiteY51" fmla="*/ 1682992 h 6858000"/>
              <a:gd name="connsiteX52" fmla="*/ 6500241 w 7902311"/>
              <a:gd name="connsiteY52" fmla="*/ 1702136 h 6858000"/>
              <a:gd name="connsiteX53" fmla="*/ 6496598 w 7902311"/>
              <a:gd name="connsiteY53" fmla="*/ 1712332 h 6858000"/>
              <a:gd name="connsiteX54" fmla="*/ 6495561 w 7902311"/>
              <a:gd name="connsiteY54" fmla="*/ 1712948 h 6858000"/>
              <a:gd name="connsiteX55" fmla="*/ 6499540 w 7902311"/>
              <a:gd name="connsiteY55" fmla="*/ 1746792 h 6858000"/>
              <a:gd name="connsiteX56" fmla="*/ 6498179 w 7902311"/>
              <a:gd name="connsiteY56" fmla="*/ 1751246 h 6858000"/>
              <a:gd name="connsiteX57" fmla="*/ 6503189 w 7902311"/>
              <a:gd name="connsiteY57" fmla="*/ 1773360 h 6858000"/>
              <a:gd name="connsiteX58" fmla="*/ 6504488 w 7902311"/>
              <a:gd name="connsiteY58" fmla="*/ 1784755 h 6858000"/>
              <a:gd name="connsiteX59" fmla="*/ 6508079 w 7902311"/>
              <a:gd name="connsiteY59" fmla="*/ 1804824 h 6858000"/>
              <a:gd name="connsiteX60" fmla="*/ 6507145 w 7902311"/>
              <a:gd name="connsiteY60" fmla="*/ 1806732 h 6858000"/>
              <a:gd name="connsiteX61" fmla="*/ 6511342 w 7902311"/>
              <a:gd name="connsiteY61" fmla="*/ 1820662 h 6858000"/>
              <a:gd name="connsiteX62" fmla="*/ 6519368 w 7902311"/>
              <a:gd name="connsiteY62" fmla="*/ 1832434 h 6858000"/>
              <a:gd name="connsiteX63" fmla="*/ 6510087 w 7902311"/>
              <a:gd name="connsiteY63" fmla="*/ 1974931 h 6858000"/>
              <a:gd name="connsiteX64" fmla="*/ 6504751 w 7902311"/>
              <a:gd name="connsiteY64" fmla="*/ 2145620 h 6858000"/>
              <a:gd name="connsiteX65" fmla="*/ 6518268 w 7902311"/>
              <a:gd name="connsiteY65" fmla="*/ 2393943 h 6858000"/>
              <a:gd name="connsiteX66" fmla="*/ 6510250 w 7902311"/>
              <a:gd name="connsiteY66" fmla="*/ 2442912 h 6858000"/>
              <a:gd name="connsiteX67" fmla="*/ 6515092 w 7902311"/>
              <a:gd name="connsiteY67" fmla="*/ 2460453 h 6858000"/>
              <a:gd name="connsiteX68" fmla="*/ 6515037 w 7902311"/>
              <a:gd name="connsiteY68" fmla="*/ 2460806 h 6858000"/>
              <a:gd name="connsiteX69" fmla="*/ 6515482 w 7902311"/>
              <a:gd name="connsiteY69" fmla="*/ 2461434 h 6858000"/>
              <a:gd name="connsiteX70" fmla="*/ 6519175 w 7902311"/>
              <a:gd name="connsiteY70" fmla="*/ 2464722 h 6858000"/>
              <a:gd name="connsiteX71" fmla="*/ 6527620 w 7902311"/>
              <a:gd name="connsiteY71" fmla="*/ 2475030 h 6858000"/>
              <a:gd name="connsiteX72" fmla="*/ 6529563 w 7902311"/>
              <a:gd name="connsiteY72" fmla="*/ 2480106 h 6858000"/>
              <a:gd name="connsiteX73" fmla="*/ 6532500 w 7902311"/>
              <a:gd name="connsiteY73" fmla="*/ 2534899 h 6858000"/>
              <a:gd name="connsiteX74" fmla="*/ 6567027 w 7902311"/>
              <a:gd name="connsiteY74" fmla="*/ 2623133 h 6858000"/>
              <a:gd name="connsiteX75" fmla="*/ 6603966 w 7902311"/>
              <a:gd name="connsiteY75" fmla="*/ 2709132 h 6858000"/>
              <a:gd name="connsiteX76" fmla="*/ 6618677 w 7902311"/>
              <a:gd name="connsiteY76" fmla="*/ 2739609 h 6858000"/>
              <a:gd name="connsiteX77" fmla="*/ 6639006 w 7902311"/>
              <a:gd name="connsiteY77" fmla="*/ 2796846 h 6858000"/>
              <a:gd name="connsiteX78" fmla="*/ 6644661 w 7902311"/>
              <a:gd name="connsiteY78" fmla="*/ 2824862 h 6858000"/>
              <a:gd name="connsiteX79" fmla="*/ 6645536 w 7902311"/>
              <a:gd name="connsiteY79" fmla="*/ 2825781 h 6858000"/>
              <a:gd name="connsiteX80" fmla="*/ 6644011 w 7902311"/>
              <a:gd name="connsiteY80" fmla="*/ 2829288 h 6858000"/>
              <a:gd name="connsiteX81" fmla="*/ 6644970 w 7902311"/>
              <a:gd name="connsiteY81" fmla="*/ 2834510 h 6858000"/>
              <a:gd name="connsiteX82" fmla="*/ 6651604 w 7902311"/>
              <a:gd name="connsiteY82" fmla="*/ 2846800 h 6858000"/>
              <a:gd name="connsiteX83" fmla="*/ 6654759 w 7902311"/>
              <a:gd name="connsiteY83" fmla="*/ 2851093 h 6858000"/>
              <a:gd name="connsiteX84" fmla="*/ 6657966 w 7902311"/>
              <a:gd name="connsiteY84" fmla="*/ 2858070 h 6858000"/>
              <a:gd name="connsiteX85" fmla="*/ 6657837 w 7902311"/>
              <a:gd name="connsiteY85" fmla="*/ 2858346 h 6858000"/>
              <a:gd name="connsiteX86" fmla="*/ 6661254 w 7902311"/>
              <a:gd name="connsiteY86" fmla="*/ 2864679 h 6858000"/>
              <a:gd name="connsiteX87" fmla="*/ 6680643 w 7902311"/>
              <a:gd name="connsiteY87" fmla="*/ 2894353 h 6858000"/>
              <a:gd name="connsiteX88" fmla="*/ 6680113 w 7902311"/>
              <a:gd name="connsiteY88" fmla="*/ 2946457 h 6858000"/>
              <a:gd name="connsiteX89" fmla="*/ 6684720 w 7902311"/>
              <a:gd name="connsiteY89" fmla="*/ 2965627 h 6858000"/>
              <a:gd name="connsiteX90" fmla="*/ 6686053 w 7902311"/>
              <a:gd name="connsiteY90" fmla="*/ 2976418 h 6858000"/>
              <a:gd name="connsiteX91" fmla="*/ 6685409 w 7902311"/>
              <a:gd name="connsiteY91" fmla="*/ 2977449 h 6858000"/>
              <a:gd name="connsiteX92" fmla="*/ 6704102 w 7902311"/>
              <a:gd name="connsiteY92" fmla="*/ 3005842 h 6858000"/>
              <a:gd name="connsiteX93" fmla="*/ 6704888 w 7902311"/>
              <a:gd name="connsiteY93" fmla="*/ 3010448 h 6858000"/>
              <a:gd name="connsiteX94" fmla="*/ 6719239 w 7902311"/>
              <a:gd name="connsiteY94" fmla="*/ 3027885 h 6858000"/>
              <a:gd name="connsiteX95" fmla="*/ 6725496 w 7902311"/>
              <a:gd name="connsiteY95" fmla="*/ 3037464 h 6858000"/>
              <a:gd name="connsiteX96" fmla="*/ 6729651 w 7902311"/>
              <a:gd name="connsiteY96" fmla="*/ 3038996 h 6858000"/>
              <a:gd name="connsiteX97" fmla="*/ 6737676 w 7902311"/>
              <a:gd name="connsiteY97" fmla="*/ 3053733 h 6858000"/>
              <a:gd name="connsiteX98" fmla="*/ 6737700 w 7902311"/>
              <a:gd name="connsiteY98" fmla="*/ 3055869 h 6858000"/>
              <a:gd name="connsiteX99" fmla="*/ 6747665 w 7902311"/>
              <a:gd name="connsiteY99" fmla="*/ 3066373 h 6858000"/>
              <a:gd name="connsiteX100" fmla="*/ 6760064 w 7902311"/>
              <a:gd name="connsiteY100" fmla="*/ 3073177 h 6858000"/>
              <a:gd name="connsiteX101" fmla="*/ 6815656 w 7902311"/>
              <a:gd name="connsiteY101" fmla="*/ 3204760 h 6858000"/>
              <a:gd name="connsiteX102" fmla="*/ 6928090 w 7902311"/>
              <a:gd name="connsiteY102" fmla="*/ 3372843 h 6858000"/>
              <a:gd name="connsiteX103" fmla="*/ 7010616 w 7902311"/>
              <a:gd name="connsiteY103" fmla="*/ 3575278 h 6858000"/>
              <a:gd name="connsiteX104" fmla="*/ 7025436 w 7902311"/>
              <a:gd name="connsiteY104" fmla="*/ 3622733 h 6858000"/>
              <a:gd name="connsiteX105" fmla="*/ 7055248 w 7902311"/>
              <a:gd name="connsiteY105" fmla="*/ 3656229 h 6858000"/>
              <a:gd name="connsiteX106" fmla="*/ 7056764 w 7902311"/>
              <a:gd name="connsiteY106" fmla="*/ 3675471 h 6858000"/>
              <a:gd name="connsiteX107" fmla="*/ 7056841 w 7902311"/>
              <a:gd name="connsiteY107" fmla="*/ 3678883 h 6858000"/>
              <a:gd name="connsiteX108" fmla="*/ 7061158 w 7902311"/>
              <a:gd name="connsiteY108" fmla="*/ 3690549 h 6858000"/>
              <a:gd name="connsiteX109" fmla="*/ 7057368 w 7902311"/>
              <a:gd name="connsiteY109" fmla="*/ 3696308 h 6858000"/>
              <a:gd name="connsiteX110" fmla="*/ 7060275 w 7902311"/>
              <a:gd name="connsiteY110" fmla="*/ 3715640 h 6858000"/>
              <a:gd name="connsiteX111" fmla="*/ 7069615 w 7902311"/>
              <a:gd name="connsiteY111" fmla="*/ 3736429 h 6858000"/>
              <a:gd name="connsiteX112" fmla="*/ 7102245 w 7902311"/>
              <a:gd name="connsiteY112" fmla="*/ 3810557 h 6858000"/>
              <a:gd name="connsiteX113" fmla="*/ 7110633 w 7902311"/>
              <a:gd name="connsiteY113" fmla="*/ 3821134 h 6858000"/>
              <a:gd name="connsiteX114" fmla="*/ 7124008 w 7902311"/>
              <a:gd name="connsiteY114" fmla="*/ 3862564 h 6858000"/>
              <a:gd name="connsiteX115" fmla="*/ 7140680 w 7902311"/>
              <a:gd name="connsiteY115" fmla="*/ 4088638 h 6858000"/>
              <a:gd name="connsiteX116" fmla="*/ 7234038 w 7902311"/>
              <a:gd name="connsiteY116" fmla="*/ 4579511 h 6858000"/>
              <a:gd name="connsiteX117" fmla="*/ 7297609 w 7902311"/>
              <a:gd name="connsiteY117" fmla="*/ 4853262 h 6858000"/>
              <a:gd name="connsiteX118" fmla="*/ 7357024 w 7902311"/>
              <a:gd name="connsiteY118" fmla="*/ 4973536 h 6858000"/>
              <a:gd name="connsiteX119" fmla="*/ 7378956 w 7902311"/>
              <a:gd name="connsiteY119" fmla="*/ 5112085 h 6858000"/>
              <a:gd name="connsiteX120" fmla="*/ 7389804 w 7902311"/>
              <a:gd name="connsiteY120" fmla="*/ 5123497 h 6858000"/>
              <a:gd name="connsiteX121" fmla="*/ 7397197 w 7902311"/>
              <a:gd name="connsiteY121" fmla="*/ 5137025 h 6858000"/>
              <a:gd name="connsiteX122" fmla="*/ 7396654 w 7902311"/>
              <a:gd name="connsiteY122" fmla="*/ 5138880 h 6858000"/>
              <a:gd name="connsiteX123" fmla="*/ 7400948 w 7902311"/>
              <a:gd name="connsiteY123" fmla="*/ 5155200 h 6858000"/>
              <a:gd name="connsiteX124" fmla="*/ 7404781 w 7902311"/>
              <a:gd name="connsiteY124" fmla="*/ 5158375 h 6858000"/>
              <a:gd name="connsiteX125" fmla="*/ 7408632 w 7902311"/>
              <a:gd name="connsiteY125" fmla="*/ 5169448 h 6858000"/>
              <a:gd name="connsiteX126" fmla="*/ 7418667 w 7902311"/>
              <a:gd name="connsiteY126" fmla="*/ 5190924 h 6858000"/>
              <a:gd name="connsiteX127" fmla="*/ 7418252 w 7902311"/>
              <a:gd name="connsiteY127" fmla="*/ 5195257 h 6858000"/>
              <a:gd name="connsiteX128" fmla="*/ 7429817 w 7902311"/>
              <a:gd name="connsiteY128" fmla="*/ 5228139 h 6858000"/>
              <a:gd name="connsiteX129" fmla="*/ 7428887 w 7902311"/>
              <a:gd name="connsiteY129" fmla="*/ 5228745 h 6858000"/>
              <a:gd name="connsiteX130" fmla="*/ 7427393 w 7902311"/>
              <a:gd name="connsiteY130" fmla="*/ 5238668 h 6858000"/>
              <a:gd name="connsiteX131" fmla="*/ 7427023 w 7902311"/>
              <a:gd name="connsiteY131" fmla="*/ 5257295 h 6858000"/>
              <a:gd name="connsiteX132" fmla="*/ 7412708 w 7902311"/>
              <a:gd name="connsiteY132" fmla="*/ 5302100 h 6858000"/>
              <a:gd name="connsiteX133" fmla="*/ 7424642 w 7902311"/>
              <a:gd name="connsiteY133" fmla="*/ 5336400 h 6858000"/>
              <a:gd name="connsiteX134" fmla="*/ 7426456 w 7902311"/>
              <a:gd name="connsiteY134" fmla="*/ 5343400 h 6858000"/>
              <a:gd name="connsiteX135" fmla="*/ 7426249 w 7902311"/>
              <a:gd name="connsiteY135" fmla="*/ 5343580 h 6858000"/>
              <a:gd name="connsiteX136" fmla="*/ 7427679 w 7902311"/>
              <a:gd name="connsiteY136" fmla="*/ 5351044 h 6858000"/>
              <a:gd name="connsiteX137" fmla="*/ 7429764 w 7902311"/>
              <a:gd name="connsiteY137" fmla="*/ 5356163 h 6858000"/>
              <a:gd name="connsiteX138" fmla="*/ 7433283 w 7902311"/>
              <a:gd name="connsiteY138" fmla="*/ 5369744 h 6858000"/>
              <a:gd name="connsiteX139" fmla="*/ 7432881 w 7902311"/>
              <a:gd name="connsiteY139" fmla="*/ 5374688 h 6858000"/>
              <a:gd name="connsiteX140" fmla="*/ 7430395 w 7902311"/>
              <a:gd name="connsiteY140" fmla="*/ 5377039 h 6858000"/>
              <a:gd name="connsiteX141" fmla="*/ 7431045 w 7902311"/>
              <a:gd name="connsiteY141" fmla="*/ 5378223 h 6858000"/>
              <a:gd name="connsiteX142" fmla="*/ 7429409 w 7902311"/>
              <a:gd name="connsiteY142" fmla="*/ 5404966 h 6858000"/>
              <a:gd name="connsiteX143" fmla="*/ 7435018 w 7902311"/>
              <a:gd name="connsiteY143" fmla="*/ 5463512 h 6858000"/>
              <a:gd name="connsiteX144" fmla="*/ 7441968 w 7902311"/>
              <a:gd name="connsiteY144" fmla="*/ 5496420 h 6858000"/>
              <a:gd name="connsiteX145" fmla="*/ 7456920 w 7902311"/>
              <a:gd name="connsiteY145" fmla="*/ 5587240 h 6858000"/>
              <a:gd name="connsiteX146" fmla="*/ 7468817 w 7902311"/>
              <a:gd name="connsiteY146" fmla="*/ 5678917 h 6858000"/>
              <a:gd name="connsiteX147" fmla="*/ 7457328 w 7902311"/>
              <a:gd name="connsiteY147" fmla="*/ 5727596 h 6858000"/>
              <a:gd name="connsiteX148" fmla="*/ 7457967 w 7902311"/>
              <a:gd name="connsiteY148" fmla="*/ 5732850 h 6858000"/>
              <a:gd name="connsiteX149" fmla="*/ 7463856 w 7902311"/>
              <a:gd name="connsiteY149" fmla="*/ 5745527 h 6858000"/>
              <a:gd name="connsiteX150" fmla="*/ 7466757 w 7902311"/>
              <a:gd name="connsiteY150" fmla="*/ 5750018 h 6858000"/>
              <a:gd name="connsiteX151" fmla="*/ 7469544 w 7902311"/>
              <a:gd name="connsiteY151" fmla="*/ 5757177 h 6858000"/>
              <a:gd name="connsiteX152" fmla="*/ 7469396 w 7902311"/>
              <a:gd name="connsiteY152" fmla="*/ 5757443 h 6858000"/>
              <a:gd name="connsiteX153" fmla="*/ 7472433 w 7902311"/>
              <a:gd name="connsiteY153" fmla="*/ 5763977 h 6858000"/>
              <a:gd name="connsiteX154" fmla="*/ 7490042 w 7902311"/>
              <a:gd name="connsiteY154" fmla="*/ 5794837 h 6858000"/>
              <a:gd name="connsiteX155" fmla="*/ 7486282 w 7902311"/>
              <a:gd name="connsiteY155" fmla="*/ 5846502 h 6858000"/>
              <a:gd name="connsiteX156" fmla="*/ 7489710 w 7902311"/>
              <a:gd name="connsiteY156" fmla="*/ 5865860 h 6858000"/>
              <a:gd name="connsiteX157" fmla="*/ 7490380 w 7902311"/>
              <a:gd name="connsiteY157" fmla="*/ 5876666 h 6858000"/>
              <a:gd name="connsiteX158" fmla="*/ 7489671 w 7902311"/>
              <a:gd name="connsiteY158" fmla="*/ 5877642 h 6858000"/>
              <a:gd name="connsiteX159" fmla="*/ 7506660 w 7902311"/>
              <a:gd name="connsiteY159" fmla="*/ 5907181 h 6858000"/>
              <a:gd name="connsiteX160" fmla="*/ 7507163 w 7902311"/>
              <a:gd name="connsiteY160" fmla="*/ 5911810 h 6858000"/>
              <a:gd name="connsiteX161" fmla="*/ 7520481 w 7902311"/>
              <a:gd name="connsiteY161" fmla="*/ 5930161 h 6858000"/>
              <a:gd name="connsiteX162" fmla="*/ 7526165 w 7902311"/>
              <a:gd name="connsiteY162" fmla="*/ 5940122 h 6858000"/>
              <a:gd name="connsiteX163" fmla="*/ 7530235 w 7902311"/>
              <a:gd name="connsiteY163" fmla="*/ 5941942 h 6858000"/>
              <a:gd name="connsiteX164" fmla="*/ 7537373 w 7902311"/>
              <a:gd name="connsiteY164" fmla="*/ 5957154 h 6858000"/>
              <a:gd name="connsiteX165" fmla="*/ 7537265 w 7902311"/>
              <a:gd name="connsiteY165" fmla="*/ 5959276 h 6858000"/>
              <a:gd name="connsiteX166" fmla="*/ 7546611 w 7902311"/>
              <a:gd name="connsiteY166" fmla="*/ 5970427 h 6858000"/>
              <a:gd name="connsiteX167" fmla="*/ 7558626 w 7902311"/>
              <a:gd name="connsiteY167" fmla="*/ 5978084 h 6858000"/>
              <a:gd name="connsiteX168" fmla="*/ 7576458 w 7902311"/>
              <a:gd name="connsiteY168" fmla="*/ 6046176 h 6858000"/>
              <a:gd name="connsiteX169" fmla="*/ 7601763 w 7902311"/>
              <a:gd name="connsiteY169" fmla="*/ 6102716 h 6858000"/>
              <a:gd name="connsiteX170" fmla="*/ 7618323 w 7902311"/>
              <a:gd name="connsiteY170" fmla="*/ 6220955 h 6858000"/>
              <a:gd name="connsiteX171" fmla="*/ 7712535 w 7902311"/>
              <a:gd name="connsiteY171" fmla="*/ 6530860 h 6858000"/>
              <a:gd name="connsiteX172" fmla="*/ 7818766 w 7902311"/>
              <a:gd name="connsiteY172" fmla="*/ 6624123 h 6858000"/>
              <a:gd name="connsiteX173" fmla="*/ 7819952 w 7902311"/>
              <a:gd name="connsiteY173" fmla="*/ 6637517 h 6858000"/>
              <a:gd name="connsiteX174" fmla="*/ 7828033 w 7902311"/>
              <a:gd name="connsiteY174" fmla="*/ 6658828 h 6858000"/>
              <a:gd name="connsiteX175" fmla="*/ 7872158 w 7902311"/>
              <a:gd name="connsiteY175" fmla="*/ 6757651 h 6858000"/>
              <a:gd name="connsiteX176" fmla="*/ 7895288 w 7902311"/>
              <a:gd name="connsiteY176" fmla="*/ 6818176 h 6858000"/>
              <a:gd name="connsiteX177" fmla="*/ 7898936 w 7902311"/>
              <a:gd name="connsiteY177" fmla="*/ 6843360 h 6858000"/>
              <a:gd name="connsiteX178" fmla="*/ 7899580 w 7902311"/>
              <a:gd name="connsiteY178" fmla="*/ 6853227 h 6858000"/>
              <a:gd name="connsiteX179" fmla="*/ 7902311 w 7902311"/>
              <a:gd name="connsiteY179" fmla="*/ 6858000 h 6858000"/>
              <a:gd name="connsiteX180" fmla="*/ 2572056 w 7902311"/>
              <a:gd name="connsiteY180" fmla="*/ 6858000 h 6858000"/>
              <a:gd name="connsiteX181" fmla="*/ 543860 w 7902311"/>
              <a:gd name="connsiteY181" fmla="*/ 6858000 h 6858000"/>
              <a:gd name="connsiteX182" fmla="*/ 0 w 7902311"/>
              <a:gd name="connsiteY182" fmla="*/ 6858000 h 6858000"/>
              <a:gd name="connsiteX183" fmla="*/ 0 w 7902311"/>
              <a:gd name="connsiteY183" fmla="*/ 0 h 6858000"/>
              <a:gd name="connsiteX0" fmla="*/ 0 w 7902311"/>
              <a:gd name="connsiteY0" fmla="*/ 0 h 6858000"/>
              <a:gd name="connsiteX1" fmla="*/ 543860 w 7902311"/>
              <a:gd name="connsiteY1" fmla="*/ 0 h 6858000"/>
              <a:gd name="connsiteX2" fmla="*/ 2572056 w 7902311"/>
              <a:gd name="connsiteY2" fmla="*/ 0 h 6858000"/>
              <a:gd name="connsiteX3" fmla="*/ 6910559 w 7902311"/>
              <a:gd name="connsiteY3" fmla="*/ 0 h 6858000"/>
              <a:gd name="connsiteX4" fmla="*/ 6907042 w 7902311"/>
              <a:gd name="connsiteY4" fmla="*/ 4883 h 6858000"/>
              <a:gd name="connsiteX5" fmla="*/ 6900582 w 7902311"/>
              <a:gd name="connsiteY5" fmla="*/ 34307 h 6858000"/>
              <a:gd name="connsiteX6" fmla="*/ 6889276 w 7902311"/>
              <a:gd name="connsiteY6" fmla="*/ 65797 h 6858000"/>
              <a:gd name="connsiteX7" fmla="*/ 6878637 w 7902311"/>
              <a:gd name="connsiteY7" fmla="*/ 87262 h 6858000"/>
              <a:gd name="connsiteX8" fmla="*/ 6864538 w 7902311"/>
              <a:gd name="connsiteY8" fmla="*/ 149697 h 6858000"/>
              <a:gd name="connsiteX9" fmla="*/ 6846597 w 7902311"/>
              <a:gd name="connsiteY9" fmla="*/ 256451 h 6858000"/>
              <a:gd name="connsiteX10" fmla="*/ 6841581 w 7902311"/>
              <a:gd name="connsiteY10" fmla="*/ 278384 h 6858000"/>
              <a:gd name="connsiteX11" fmla="*/ 6832514 w 7902311"/>
              <a:gd name="connsiteY11" fmla="*/ 294091 h 6858000"/>
              <a:gd name="connsiteX12" fmla="*/ 6826265 w 7902311"/>
              <a:gd name="connsiteY12" fmla="*/ 294989 h 6858000"/>
              <a:gd name="connsiteX13" fmla="*/ 6822745 w 7902311"/>
              <a:gd name="connsiteY13" fmla="*/ 306550 h 6858000"/>
              <a:gd name="connsiteX14" fmla="*/ 6820814 w 7902311"/>
              <a:gd name="connsiteY14" fmla="*/ 308965 h 6858000"/>
              <a:gd name="connsiteX15" fmla="*/ 6810738 w 7902311"/>
              <a:gd name="connsiteY15" fmla="*/ 323482 h 6858000"/>
              <a:gd name="connsiteX16" fmla="*/ 6813911 w 7902311"/>
              <a:gd name="connsiteY16" fmla="*/ 370816 h 6858000"/>
              <a:gd name="connsiteX17" fmla="*/ 6764523 w 7902311"/>
              <a:gd name="connsiteY17" fmla="*/ 452257 h 6858000"/>
              <a:gd name="connsiteX18" fmla="*/ 6742254 w 7902311"/>
              <a:gd name="connsiteY18" fmla="*/ 622375 h 6858000"/>
              <a:gd name="connsiteX19" fmla="*/ 6729843 w 7902311"/>
              <a:gd name="connsiteY19" fmla="*/ 829709 h 6858000"/>
              <a:gd name="connsiteX20" fmla="*/ 6695415 w 7902311"/>
              <a:gd name="connsiteY20" fmla="*/ 965691 h 6858000"/>
              <a:gd name="connsiteX21" fmla="*/ 6700892 w 7902311"/>
              <a:gd name="connsiteY21" fmla="*/ 980455 h 6858000"/>
              <a:gd name="connsiteX22" fmla="*/ 6702355 w 7902311"/>
              <a:gd name="connsiteY22" fmla="*/ 995801 h 6858000"/>
              <a:gd name="connsiteX23" fmla="*/ 6701127 w 7902311"/>
              <a:gd name="connsiteY23" fmla="*/ 997293 h 6858000"/>
              <a:gd name="connsiteX24" fmla="*/ 6698643 w 7902311"/>
              <a:gd name="connsiteY24" fmla="*/ 1013984 h 6858000"/>
              <a:gd name="connsiteX25" fmla="*/ 6700854 w 7902311"/>
              <a:gd name="connsiteY25" fmla="*/ 1053799 h 6858000"/>
              <a:gd name="connsiteX26" fmla="*/ 6696438 w 7902311"/>
              <a:gd name="connsiteY26" fmla="*/ 1092398 h 6858000"/>
              <a:gd name="connsiteX27" fmla="*/ 6695348 w 7902311"/>
              <a:gd name="connsiteY27" fmla="*/ 1092587 h 6858000"/>
              <a:gd name="connsiteX28" fmla="*/ 6690066 w 7902311"/>
              <a:gd name="connsiteY28" fmla="*/ 1101120 h 6858000"/>
              <a:gd name="connsiteX29" fmla="*/ 6682386 w 7902311"/>
              <a:gd name="connsiteY29" fmla="*/ 1118095 h 6858000"/>
              <a:gd name="connsiteX30" fmla="*/ 6651576 w 7902311"/>
              <a:gd name="connsiteY30" fmla="*/ 1153636 h 6858000"/>
              <a:gd name="connsiteX31" fmla="*/ 6649031 w 7902311"/>
              <a:gd name="connsiteY31" fmla="*/ 1189862 h 6858000"/>
              <a:gd name="connsiteX32" fmla="*/ 6647942 w 7902311"/>
              <a:gd name="connsiteY32" fmla="*/ 1197013 h 6858000"/>
              <a:gd name="connsiteX33" fmla="*/ 6647680 w 7902311"/>
              <a:gd name="connsiteY33" fmla="*/ 1197097 h 6858000"/>
              <a:gd name="connsiteX34" fmla="*/ 6646054 w 7902311"/>
              <a:gd name="connsiteY34" fmla="*/ 1204520 h 6858000"/>
              <a:gd name="connsiteX35" fmla="*/ 6645953 w 7902311"/>
              <a:gd name="connsiteY35" fmla="*/ 1210047 h 6858000"/>
              <a:gd name="connsiteX36" fmla="*/ 6643836 w 7902311"/>
              <a:gd name="connsiteY36" fmla="*/ 1223915 h 6858000"/>
              <a:gd name="connsiteX37" fmla="*/ 6641519 w 7902311"/>
              <a:gd name="connsiteY37" fmla="*/ 1228301 h 6858000"/>
              <a:gd name="connsiteX38" fmla="*/ 6638308 w 7902311"/>
              <a:gd name="connsiteY38" fmla="*/ 1229482 h 6858000"/>
              <a:gd name="connsiteX39" fmla="*/ 6638439 w 7902311"/>
              <a:gd name="connsiteY39" fmla="*/ 1230827 h 6858000"/>
              <a:gd name="connsiteX40" fmla="*/ 6626400 w 7902311"/>
              <a:gd name="connsiteY40" fmla="*/ 1254761 h 6858000"/>
              <a:gd name="connsiteX41" fmla="*/ 6608489 w 7902311"/>
              <a:gd name="connsiteY41" fmla="*/ 1310783 h 6858000"/>
              <a:gd name="connsiteX42" fmla="*/ 6554688 w 7902311"/>
              <a:gd name="connsiteY42" fmla="*/ 1522084 h 6858000"/>
              <a:gd name="connsiteX43" fmla="*/ 6524950 w 7902311"/>
              <a:gd name="connsiteY43" fmla="*/ 1562296 h 6858000"/>
              <a:gd name="connsiteX44" fmla="*/ 6523467 w 7902311"/>
              <a:gd name="connsiteY44" fmla="*/ 1567378 h 6858000"/>
              <a:gd name="connsiteX45" fmla="*/ 6523887 w 7902311"/>
              <a:gd name="connsiteY45" fmla="*/ 1581350 h 6858000"/>
              <a:gd name="connsiteX46" fmla="*/ 6524782 w 7902311"/>
              <a:gd name="connsiteY46" fmla="*/ 1586621 h 6858000"/>
              <a:gd name="connsiteX47" fmla="*/ 6524524 w 7902311"/>
              <a:gd name="connsiteY47" fmla="*/ 1594298 h 6858000"/>
              <a:gd name="connsiteX48" fmla="*/ 6524282 w 7902311"/>
              <a:gd name="connsiteY48" fmla="*/ 1594484 h 6858000"/>
              <a:gd name="connsiteX49" fmla="*/ 6524500 w 7902311"/>
              <a:gd name="connsiteY49" fmla="*/ 1601685 h 6858000"/>
              <a:gd name="connsiteX50" fmla="*/ 6528527 w 7902311"/>
              <a:gd name="connsiteY50" fmla="*/ 1636988 h 6858000"/>
              <a:gd name="connsiteX51" fmla="*/ 6504715 w 7902311"/>
              <a:gd name="connsiteY51" fmla="*/ 1682992 h 6858000"/>
              <a:gd name="connsiteX52" fmla="*/ 6500241 w 7902311"/>
              <a:gd name="connsiteY52" fmla="*/ 1702136 h 6858000"/>
              <a:gd name="connsiteX53" fmla="*/ 6496598 w 7902311"/>
              <a:gd name="connsiteY53" fmla="*/ 1712332 h 6858000"/>
              <a:gd name="connsiteX54" fmla="*/ 6495561 w 7902311"/>
              <a:gd name="connsiteY54" fmla="*/ 1712948 h 6858000"/>
              <a:gd name="connsiteX55" fmla="*/ 6499540 w 7902311"/>
              <a:gd name="connsiteY55" fmla="*/ 1746792 h 6858000"/>
              <a:gd name="connsiteX56" fmla="*/ 6498179 w 7902311"/>
              <a:gd name="connsiteY56" fmla="*/ 1751246 h 6858000"/>
              <a:gd name="connsiteX57" fmla="*/ 6503189 w 7902311"/>
              <a:gd name="connsiteY57" fmla="*/ 1773360 h 6858000"/>
              <a:gd name="connsiteX58" fmla="*/ 6504488 w 7902311"/>
              <a:gd name="connsiteY58" fmla="*/ 1784755 h 6858000"/>
              <a:gd name="connsiteX59" fmla="*/ 6507145 w 7902311"/>
              <a:gd name="connsiteY59" fmla="*/ 1806732 h 6858000"/>
              <a:gd name="connsiteX60" fmla="*/ 6511342 w 7902311"/>
              <a:gd name="connsiteY60" fmla="*/ 1820662 h 6858000"/>
              <a:gd name="connsiteX61" fmla="*/ 6519368 w 7902311"/>
              <a:gd name="connsiteY61" fmla="*/ 1832434 h 6858000"/>
              <a:gd name="connsiteX62" fmla="*/ 6510087 w 7902311"/>
              <a:gd name="connsiteY62" fmla="*/ 1974931 h 6858000"/>
              <a:gd name="connsiteX63" fmla="*/ 6504751 w 7902311"/>
              <a:gd name="connsiteY63" fmla="*/ 2145620 h 6858000"/>
              <a:gd name="connsiteX64" fmla="*/ 6518268 w 7902311"/>
              <a:gd name="connsiteY64" fmla="*/ 2393943 h 6858000"/>
              <a:gd name="connsiteX65" fmla="*/ 6510250 w 7902311"/>
              <a:gd name="connsiteY65" fmla="*/ 2442912 h 6858000"/>
              <a:gd name="connsiteX66" fmla="*/ 6515092 w 7902311"/>
              <a:gd name="connsiteY66" fmla="*/ 2460453 h 6858000"/>
              <a:gd name="connsiteX67" fmla="*/ 6515037 w 7902311"/>
              <a:gd name="connsiteY67" fmla="*/ 2460806 h 6858000"/>
              <a:gd name="connsiteX68" fmla="*/ 6515482 w 7902311"/>
              <a:gd name="connsiteY68" fmla="*/ 2461434 h 6858000"/>
              <a:gd name="connsiteX69" fmla="*/ 6519175 w 7902311"/>
              <a:gd name="connsiteY69" fmla="*/ 2464722 h 6858000"/>
              <a:gd name="connsiteX70" fmla="*/ 6527620 w 7902311"/>
              <a:gd name="connsiteY70" fmla="*/ 2475030 h 6858000"/>
              <a:gd name="connsiteX71" fmla="*/ 6529563 w 7902311"/>
              <a:gd name="connsiteY71" fmla="*/ 2480106 h 6858000"/>
              <a:gd name="connsiteX72" fmla="*/ 6532500 w 7902311"/>
              <a:gd name="connsiteY72" fmla="*/ 2534899 h 6858000"/>
              <a:gd name="connsiteX73" fmla="*/ 6567027 w 7902311"/>
              <a:gd name="connsiteY73" fmla="*/ 2623133 h 6858000"/>
              <a:gd name="connsiteX74" fmla="*/ 6603966 w 7902311"/>
              <a:gd name="connsiteY74" fmla="*/ 2709132 h 6858000"/>
              <a:gd name="connsiteX75" fmla="*/ 6618677 w 7902311"/>
              <a:gd name="connsiteY75" fmla="*/ 2739609 h 6858000"/>
              <a:gd name="connsiteX76" fmla="*/ 6639006 w 7902311"/>
              <a:gd name="connsiteY76" fmla="*/ 2796846 h 6858000"/>
              <a:gd name="connsiteX77" fmla="*/ 6644661 w 7902311"/>
              <a:gd name="connsiteY77" fmla="*/ 2824862 h 6858000"/>
              <a:gd name="connsiteX78" fmla="*/ 6645536 w 7902311"/>
              <a:gd name="connsiteY78" fmla="*/ 2825781 h 6858000"/>
              <a:gd name="connsiteX79" fmla="*/ 6644011 w 7902311"/>
              <a:gd name="connsiteY79" fmla="*/ 2829288 h 6858000"/>
              <a:gd name="connsiteX80" fmla="*/ 6644970 w 7902311"/>
              <a:gd name="connsiteY80" fmla="*/ 2834510 h 6858000"/>
              <a:gd name="connsiteX81" fmla="*/ 6651604 w 7902311"/>
              <a:gd name="connsiteY81" fmla="*/ 2846800 h 6858000"/>
              <a:gd name="connsiteX82" fmla="*/ 6654759 w 7902311"/>
              <a:gd name="connsiteY82" fmla="*/ 2851093 h 6858000"/>
              <a:gd name="connsiteX83" fmla="*/ 6657966 w 7902311"/>
              <a:gd name="connsiteY83" fmla="*/ 2858070 h 6858000"/>
              <a:gd name="connsiteX84" fmla="*/ 6657837 w 7902311"/>
              <a:gd name="connsiteY84" fmla="*/ 2858346 h 6858000"/>
              <a:gd name="connsiteX85" fmla="*/ 6661254 w 7902311"/>
              <a:gd name="connsiteY85" fmla="*/ 2864679 h 6858000"/>
              <a:gd name="connsiteX86" fmla="*/ 6680643 w 7902311"/>
              <a:gd name="connsiteY86" fmla="*/ 2894353 h 6858000"/>
              <a:gd name="connsiteX87" fmla="*/ 6680113 w 7902311"/>
              <a:gd name="connsiteY87" fmla="*/ 2946457 h 6858000"/>
              <a:gd name="connsiteX88" fmla="*/ 6684720 w 7902311"/>
              <a:gd name="connsiteY88" fmla="*/ 2965627 h 6858000"/>
              <a:gd name="connsiteX89" fmla="*/ 6686053 w 7902311"/>
              <a:gd name="connsiteY89" fmla="*/ 2976418 h 6858000"/>
              <a:gd name="connsiteX90" fmla="*/ 6685409 w 7902311"/>
              <a:gd name="connsiteY90" fmla="*/ 2977449 h 6858000"/>
              <a:gd name="connsiteX91" fmla="*/ 6704102 w 7902311"/>
              <a:gd name="connsiteY91" fmla="*/ 3005842 h 6858000"/>
              <a:gd name="connsiteX92" fmla="*/ 6704888 w 7902311"/>
              <a:gd name="connsiteY92" fmla="*/ 3010448 h 6858000"/>
              <a:gd name="connsiteX93" fmla="*/ 6719239 w 7902311"/>
              <a:gd name="connsiteY93" fmla="*/ 3027885 h 6858000"/>
              <a:gd name="connsiteX94" fmla="*/ 6725496 w 7902311"/>
              <a:gd name="connsiteY94" fmla="*/ 3037464 h 6858000"/>
              <a:gd name="connsiteX95" fmla="*/ 6729651 w 7902311"/>
              <a:gd name="connsiteY95" fmla="*/ 3038996 h 6858000"/>
              <a:gd name="connsiteX96" fmla="*/ 6737676 w 7902311"/>
              <a:gd name="connsiteY96" fmla="*/ 3053733 h 6858000"/>
              <a:gd name="connsiteX97" fmla="*/ 6737700 w 7902311"/>
              <a:gd name="connsiteY97" fmla="*/ 3055869 h 6858000"/>
              <a:gd name="connsiteX98" fmla="*/ 6747665 w 7902311"/>
              <a:gd name="connsiteY98" fmla="*/ 3066373 h 6858000"/>
              <a:gd name="connsiteX99" fmla="*/ 6760064 w 7902311"/>
              <a:gd name="connsiteY99" fmla="*/ 3073177 h 6858000"/>
              <a:gd name="connsiteX100" fmla="*/ 6815656 w 7902311"/>
              <a:gd name="connsiteY100" fmla="*/ 3204760 h 6858000"/>
              <a:gd name="connsiteX101" fmla="*/ 6928090 w 7902311"/>
              <a:gd name="connsiteY101" fmla="*/ 3372843 h 6858000"/>
              <a:gd name="connsiteX102" fmla="*/ 7010616 w 7902311"/>
              <a:gd name="connsiteY102" fmla="*/ 3575278 h 6858000"/>
              <a:gd name="connsiteX103" fmla="*/ 7025436 w 7902311"/>
              <a:gd name="connsiteY103" fmla="*/ 3622733 h 6858000"/>
              <a:gd name="connsiteX104" fmla="*/ 7055248 w 7902311"/>
              <a:gd name="connsiteY104" fmla="*/ 3656229 h 6858000"/>
              <a:gd name="connsiteX105" fmla="*/ 7056764 w 7902311"/>
              <a:gd name="connsiteY105" fmla="*/ 3675471 h 6858000"/>
              <a:gd name="connsiteX106" fmla="*/ 7056841 w 7902311"/>
              <a:gd name="connsiteY106" fmla="*/ 3678883 h 6858000"/>
              <a:gd name="connsiteX107" fmla="*/ 7061158 w 7902311"/>
              <a:gd name="connsiteY107" fmla="*/ 3690549 h 6858000"/>
              <a:gd name="connsiteX108" fmla="*/ 7057368 w 7902311"/>
              <a:gd name="connsiteY108" fmla="*/ 3696308 h 6858000"/>
              <a:gd name="connsiteX109" fmla="*/ 7060275 w 7902311"/>
              <a:gd name="connsiteY109" fmla="*/ 3715640 h 6858000"/>
              <a:gd name="connsiteX110" fmla="*/ 7069615 w 7902311"/>
              <a:gd name="connsiteY110" fmla="*/ 3736429 h 6858000"/>
              <a:gd name="connsiteX111" fmla="*/ 7102245 w 7902311"/>
              <a:gd name="connsiteY111" fmla="*/ 3810557 h 6858000"/>
              <a:gd name="connsiteX112" fmla="*/ 7110633 w 7902311"/>
              <a:gd name="connsiteY112" fmla="*/ 3821134 h 6858000"/>
              <a:gd name="connsiteX113" fmla="*/ 7124008 w 7902311"/>
              <a:gd name="connsiteY113" fmla="*/ 3862564 h 6858000"/>
              <a:gd name="connsiteX114" fmla="*/ 7140680 w 7902311"/>
              <a:gd name="connsiteY114" fmla="*/ 4088638 h 6858000"/>
              <a:gd name="connsiteX115" fmla="*/ 7234038 w 7902311"/>
              <a:gd name="connsiteY115" fmla="*/ 4579511 h 6858000"/>
              <a:gd name="connsiteX116" fmla="*/ 7297609 w 7902311"/>
              <a:gd name="connsiteY116" fmla="*/ 4853262 h 6858000"/>
              <a:gd name="connsiteX117" fmla="*/ 7357024 w 7902311"/>
              <a:gd name="connsiteY117" fmla="*/ 4973536 h 6858000"/>
              <a:gd name="connsiteX118" fmla="*/ 7378956 w 7902311"/>
              <a:gd name="connsiteY118" fmla="*/ 5112085 h 6858000"/>
              <a:gd name="connsiteX119" fmla="*/ 7389804 w 7902311"/>
              <a:gd name="connsiteY119" fmla="*/ 5123497 h 6858000"/>
              <a:gd name="connsiteX120" fmla="*/ 7397197 w 7902311"/>
              <a:gd name="connsiteY120" fmla="*/ 5137025 h 6858000"/>
              <a:gd name="connsiteX121" fmla="*/ 7396654 w 7902311"/>
              <a:gd name="connsiteY121" fmla="*/ 5138880 h 6858000"/>
              <a:gd name="connsiteX122" fmla="*/ 7400948 w 7902311"/>
              <a:gd name="connsiteY122" fmla="*/ 5155200 h 6858000"/>
              <a:gd name="connsiteX123" fmla="*/ 7404781 w 7902311"/>
              <a:gd name="connsiteY123" fmla="*/ 5158375 h 6858000"/>
              <a:gd name="connsiteX124" fmla="*/ 7408632 w 7902311"/>
              <a:gd name="connsiteY124" fmla="*/ 5169448 h 6858000"/>
              <a:gd name="connsiteX125" fmla="*/ 7418667 w 7902311"/>
              <a:gd name="connsiteY125" fmla="*/ 5190924 h 6858000"/>
              <a:gd name="connsiteX126" fmla="*/ 7418252 w 7902311"/>
              <a:gd name="connsiteY126" fmla="*/ 5195257 h 6858000"/>
              <a:gd name="connsiteX127" fmla="*/ 7429817 w 7902311"/>
              <a:gd name="connsiteY127" fmla="*/ 5228139 h 6858000"/>
              <a:gd name="connsiteX128" fmla="*/ 7428887 w 7902311"/>
              <a:gd name="connsiteY128" fmla="*/ 5228745 h 6858000"/>
              <a:gd name="connsiteX129" fmla="*/ 7427393 w 7902311"/>
              <a:gd name="connsiteY129" fmla="*/ 5238668 h 6858000"/>
              <a:gd name="connsiteX130" fmla="*/ 7427023 w 7902311"/>
              <a:gd name="connsiteY130" fmla="*/ 5257295 h 6858000"/>
              <a:gd name="connsiteX131" fmla="*/ 7412708 w 7902311"/>
              <a:gd name="connsiteY131" fmla="*/ 5302100 h 6858000"/>
              <a:gd name="connsiteX132" fmla="*/ 7424642 w 7902311"/>
              <a:gd name="connsiteY132" fmla="*/ 5336400 h 6858000"/>
              <a:gd name="connsiteX133" fmla="*/ 7426456 w 7902311"/>
              <a:gd name="connsiteY133" fmla="*/ 5343400 h 6858000"/>
              <a:gd name="connsiteX134" fmla="*/ 7426249 w 7902311"/>
              <a:gd name="connsiteY134" fmla="*/ 5343580 h 6858000"/>
              <a:gd name="connsiteX135" fmla="*/ 7427679 w 7902311"/>
              <a:gd name="connsiteY135" fmla="*/ 5351044 h 6858000"/>
              <a:gd name="connsiteX136" fmla="*/ 7429764 w 7902311"/>
              <a:gd name="connsiteY136" fmla="*/ 5356163 h 6858000"/>
              <a:gd name="connsiteX137" fmla="*/ 7433283 w 7902311"/>
              <a:gd name="connsiteY137" fmla="*/ 5369744 h 6858000"/>
              <a:gd name="connsiteX138" fmla="*/ 7432881 w 7902311"/>
              <a:gd name="connsiteY138" fmla="*/ 5374688 h 6858000"/>
              <a:gd name="connsiteX139" fmla="*/ 7430395 w 7902311"/>
              <a:gd name="connsiteY139" fmla="*/ 5377039 h 6858000"/>
              <a:gd name="connsiteX140" fmla="*/ 7431045 w 7902311"/>
              <a:gd name="connsiteY140" fmla="*/ 5378223 h 6858000"/>
              <a:gd name="connsiteX141" fmla="*/ 7429409 w 7902311"/>
              <a:gd name="connsiteY141" fmla="*/ 5404966 h 6858000"/>
              <a:gd name="connsiteX142" fmla="*/ 7435018 w 7902311"/>
              <a:gd name="connsiteY142" fmla="*/ 5463512 h 6858000"/>
              <a:gd name="connsiteX143" fmla="*/ 7441968 w 7902311"/>
              <a:gd name="connsiteY143" fmla="*/ 5496420 h 6858000"/>
              <a:gd name="connsiteX144" fmla="*/ 7456920 w 7902311"/>
              <a:gd name="connsiteY144" fmla="*/ 5587240 h 6858000"/>
              <a:gd name="connsiteX145" fmla="*/ 7468817 w 7902311"/>
              <a:gd name="connsiteY145" fmla="*/ 5678917 h 6858000"/>
              <a:gd name="connsiteX146" fmla="*/ 7457328 w 7902311"/>
              <a:gd name="connsiteY146" fmla="*/ 5727596 h 6858000"/>
              <a:gd name="connsiteX147" fmla="*/ 7457967 w 7902311"/>
              <a:gd name="connsiteY147" fmla="*/ 5732850 h 6858000"/>
              <a:gd name="connsiteX148" fmla="*/ 7463856 w 7902311"/>
              <a:gd name="connsiteY148" fmla="*/ 5745527 h 6858000"/>
              <a:gd name="connsiteX149" fmla="*/ 7466757 w 7902311"/>
              <a:gd name="connsiteY149" fmla="*/ 5750018 h 6858000"/>
              <a:gd name="connsiteX150" fmla="*/ 7469544 w 7902311"/>
              <a:gd name="connsiteY150" fmla="*/ 5757177 h 6858000"/>
              <a:gd name="connsiteX151" fmla="*/ 7469396 w 7902311"/>
              <a:gd name="connsiteY151" fmla="*/ 5757443 h 6858000"/>
              <a:gd name="connsiteX152" fmla="*/ 7472433 w 7902311"/>
              <a:gd name="connsiteY152" fmla="*/ 5763977 h 6858000"/>
              <a:gd name="connsiteX153" fmla="*/ 7490042 w 7902311"/>
              <a:gd name="connsiteY153" fmla="*/ 5794837 h 6858000"/>
              <a:gd name="connsiteX154" fmla="*/ 7486282 w 7902311"/>
              <a:gd name="connsiteY154" fmla="*/ 5846502 h 6858000"/>
              <a:gd name="connsiteX155" fmla="*/ 7489710 w 7902311"/>
              <a:gd name="connsiteY155" fmla="*/ 5865860 h 6858000"/>
              <a:gd name="connsiteX156" fmla="*/ 7490380 w 7902311"/>
              <a:gd name="connsiteY156" fmla="*/ 5876666 h 6858000"/>
              <a:gd name="connsiteX157" fmla="*/ 7489671 w 7902311"/>
              <a:gd name="connsiteY157" fmla="*/ 5877642 h 6858000"/>
              <a:gd name="connsiteX158" fmla="*/ 7506660 w 7902311"/>
              <a:gd name="connsiteY158" fmla="*/ 5907181 h 6858000"/>
              <a:gd name="connsiteX159" fmla="*/ 7507163 w 7902311"/>
              <a:gd name="connsiteY159" fmla="*/ 5911810 h 6858000"/>
              <a:gd name="connsiteX160" fmla="*/ 7520481 w 7902311"/>
              <a:gd name="connsiteY160" fmla="*/ 5930161 h 6858000"/>
              <a:gd name="connsiteX161" fmla="*/ 7526165 w 7902311"/>
              <a:gd name="connsiteY161" fmla="*/ 5940122 h 6858000"/>
              <a:gd name="connsiteX162" fmla="*/ 7530235 w 7902311"/>
              <a:gd name="connsiteY162" fmla="*/ 5941942 h 6858000"/>
              <a:gd name="connsiteX163" fmla="*/ 7537373 w 7902311"/>
              <a:gd name="connsiteY163" fmla="*/ 5957154 h 6858000"/>
              <a:gd name="connsiteX164" fmla="*/ 7537265 w 7902311"/>
              <a:gd name="connsiteY164" fmla="*/ 5959276 h 6858000"/>
              <a:gd name="connsiteX165" fmla="*/ 7546611 w 7902311"/>
              <a:gd name="connsiteY165" fmla="*/ 5970427 h 6858000"/>
              <a:gd name="connsiteX166" fmla="*/ 7558626 w 7902311"/>
              <a:gd name="connsiteY166" fmla="*/ 5978084 h 6858000"/>
              <a:gd name="connsiteX167" fmla="*/ 7576458 w 7902311"/>
              <a:gd name="connsiteY167" fmla="*/ 6046176 h 6858000"/>
              <a:gd name="connsiteX168" fmla="*/ 7601763 w 7902311"/>
              <a:gd name="connsiteY168" fmla="*/ 6102716 h 6858000"/>
              <a:gd name="connsiteX169" fmla="*/ 7618323 w 7902311"/>
              <a:gd name="connsiteY169" fmla="*/ 6220955 h 6858000"/>
              <a:gd name="connsiteX170" fmla="*/ 7712535 w 7902311"/>
              <a:gd name="connsiteY170" fmla="*/ 6530860 h 6858000"/>
              <a:gd name="connsiteX171" fmla="*/ 7818766 w 7902311"/>
              <a:gd name="connsiteY171" fmla="*/ 6624123 h 6858000"/>
              <a:gd name="connsiteX172" fmla="*/ 7819952 w 7902311"/>
              <a:gd name="connsiteY172" fmla="*/ 6637517 h 6858000"/>
              <a:gd name="connsiteX173" fmla="*/ 7828033 w 7902311"/>
              <a:gd name="connsiteY173" fmla="*/ 6658828 h 6858000"/>
              <a:gd name="connsiteX174" fmla="*/ 7872158 w 7902311"/>
              <a:gd name="connsiteY174" fmla="*/ 6757651 h 6858000"/>
              <a:gd name="connsiteX175" fmla="*/ 7895288 w 7902311"/>
              <a:gd name="connsiteY175" fmla="*/ 6818176 h 6858000"/>
              <a:gd name="connsiteX176" fmla="*/ 7898936 w 7902311"/>
              <a:gd name="connsiteY176" fmla="*/ 6843360 h 6858000"/>
              <a:gd name="connsiteX177" fmla="*/ 7899580 w 7902311"/>
              <a:gd name="connsiteY177" fmla="*/ 6853227 h 6858000"/>
              <a:gd name="connsiteX178" fmla="*/ 7902311 w 7902311"/>
              <a:gd name="connsiteY178" fmla="*/ 6858000 h 6858000"/>
              <a:gd name="connsiteX179" fmla="*/ 2572056 w 7902311"/>
              <a:gd name="connsiteY179" fmla="*/ 6858000 h 6858000"/>
              <a:gd name="connsiteX180" fmla="*/ 543860 w 7902311"/>
              <a:gd name="connsiteY180" fmla="*/ 6858000 h 6858000"/>
              <a:gd name="connsiteX181" fmla="*/ 0 w 7902311"/>
              <a:gd name="connsiteY181" fmla="*/ 6858000 h 6858000"/>
              <a:gd name="connsiteX182" fmla="*/ 0 w 7902311"/>
              <a:gd name="connsiteY182" fmla="*/ 0 h 6858000"/>
              <a:gd name="connsiteX0" fmla="*/ 0 w 7902311"/>
              <a:gd name="connsiteY0" fmla="*/ 0 h 6858000"/>
              <a:gd name="connsiteX1" fmla="*/ 543860 w 7902311"/>
              <a:gd name="connsiteY1" fmla="*/ 0 h 6858000"/>
              <a:gd name="connsiteX2" fmla="*/ 2572056 w 7902311"/>
              <a:gd name="connsiteY2" fmla="*/ 0 h 6858000"/>
              <a:gd name="connsiteX3" fmla="*/ 6910559 w 7902311"/>
              <a:gd name="connsiteY3" fmla="*/ 0 h 6858000"/>
              <a:gd name="connsiteX4" fmla="*/ 6907042 w 7902311"/>
              <a:gd name="connsiteY4" fmla="*/ 4883 h 6858000"/>
              <a:gd name="connsiteX5" fmla="*/ 6900582 w 7902311"/>
              <a:gd name="connsiteY5" fmla="*/ 34307 h 6858000"/>
              <a:gd name="connsiteX6" fmla="*/ 6889276 w 7902311"/>
              <a:gd name="connsiteY6" fmla="*/ 65797 h 6858000"/>
              <a:gd name="connsiteX7" fmla="*/ 6878637 w 7902311"/>
              <a:gd name="connsiteY7" fmla="*/ 87262 h 6858000"/>
              <a:gd name="connsiteX8" fmla="*/ 6864538 w 7902311"/>
              <a:gd name="connsiteY8" fmla="*/ 149697 h 6858000"/>
              <a:gd name="connsiteX9" fmla="*/ 6846597 w 7902311"/>
              <a:gd name="connsiteY9" fmla="*/ 256451 h 6858000"/>
              <a:gd name="connsiteX10" fmla="*/ 6841581 w 7902311"/>
              <a:gd name="connsiteY10" fmla="*/ 278384 h 6858000"/>
              <a:gd name="connsiteX11" fmla="*/ 6832514 w 7902311"/>
              <a:gd name="connsiteY11" fmla="*/ 294091 h 6858000"/>
              <a:gd name="connsiteX12" fmla="*/ 6826265 w 7902311"/>
              <a:gd name="connsiteY12" fmla="*/ 294989 h 6858000"/>
              <a:gd name="connsiteX13" fmla="*/ 6822745 w 7902311"/>
              <a:gd name="connsiteY13" fmla="*/ 306550 h 6858000"/>
              <a:gd name="connsiteX14" fmla="*/ 6820814 w 7902311"/>
              <a:gd name="connsiteY14" fmla="*/ 308965 h 6858000"/>
              <a:gd name="connsiteX15" fmla="*/ 6810738 w 7902311"/>
              <a:gd name="connsiteY15" fmla="*/ 323482 h 6858000"/>
              <a:gd name="connsiteX16" fmla="*/ 6813911 w 7902311"/>
              <a:gd name="connsiteY16" fmla="*/ 370816 h 6858000"/>
              <a:gd name="connsiteX17" fmla="*/ 6764523 w 7902311"/>
              <a:gd name="connsiteY17" fmla="*/ 452257 h 6858000"/>
              <a:gd name="connsiteX18" fmla="*/ 6742254 w 7902311"/>
              <a:gd name="connsiteY18" fmla="*/ 622375 h 6858000"/>
              <a:gd name="connsiteX19" fmla="*/ 6729843 w 7902311"/>
              <a:gd name="connsiteY19" fmla="*/ 829709 h 6858000"/>
              <a:gd name="connsiteX20" fmla="*/ 6695415 w 7902311"/>
              <a:gd name="connsiteY20" fmla="*/ 965691 h 6858000"/>
              <a:gd name="connsiteX21" fmla="*/ 6700892 w 7902311"/>
              <a:gd name="connsiteY21" fmla="*/ 980455 h 6858000"/>
              <a:gd name="connsiteX22" fmla="*/ 6702355 w 7902311"/>
              <a:gd name="connsiteY22" fmla="*/ 995801 h 6858000"/>
              <a:gd name="connsiteX23" fmla="*/ 6701127 w 7902311"/>
              <a:gd name="connsiteY23" fmla="*/ 997293 h 6858000"/>
              <a:gd name="connsiteX24" fmla="*/ 6698643 w 7902311"/>
              <a:gd name="connsiteY24" fmla="*/ 1013984 h 6858000"/>
              <a:gd name="connsiteX25" fmla="*/ 6700854 w 7902311"/>
              <a:gd name="connsiteY25" fmla="*/ 1053799 h 6858000"/>
              <a:gd name="connsiteX26" fmla="*/ 6696438 w 7902311"/>
              <a:gd name="connsiteY26" fmla="*/ 1092398 h 6858000"/>
              <a:gd name="connsiteX27" fmla="*/ 6695348 w 7902311"/>
              <a:gd name="connsiteY27" fmla="*/ 1092587 h 6858000"/>
              <a:gd name="connsiteX28" fmla="*/ 6690066 w 7902311"/>
              <a:gd name="connsiteY28" fmla="*/ 1101120 h 6858000"/>
              <a:gd name="connsiteX29" fmla="*/ 6682386 w 7902311"/>
              <a:gd name="connsiteY29" fmla="*/ 1118095 h 6858000"/>
              <a:gd name="connsiteX30" fmla="*/ 6651576 w 7902311"/>
              <a:gd name="connsiteY30" fmla="*/ 1153636 h 6858000"/>
              <a:gd name="connsiteX31" fmla="*/ 6649031 w 7902311"/>
              <a:gd name="connsiteY31" fmla="*/ 1189862 h 6858000"/>
              <a:gd name="connsiteX32" fmla="*/ 6647942 w 7902311"/>
              <a:gd name="connsiteY32" fmla="*/ 1197013 h 6858000"/>
              <a:gd name="connsiteX33" fmla="*/ 6647680 w 7902311"/>
              <a:gd name="connsiteY33" fmla="*/ 1197097 h 6858000"/>
              <a:gd name="connsiteX34" fmla="*/ 6646054 w 7902311"/>
              <a:gd name="connsiteY34" fmla="*/ 1204520 h 6858000"/>
              <a:gd name="connsiteX35" fmla="*/ 6645953 w 7902311"/>
              <a:gd name="connsiteY35" fmla="*/ 1210047 h 6858000"/>
              <a:gd name="connsiteX36" fmla="*/ 6643836 w 7902311"/>
              <a:gd name="connsiteY36" fmla="*/ 1223915 h 6858000"/>
              <a:gd name="connsiteX37" fmla="*/ 6641519 w 7902311"/>
              <a:gd name="connsiteY37" fmla="*/ 1228301 h 6858000"/>
              <a:gd name="connsiteX38" fmla="*/ 6638308 w 7902311"/>
              <a:gd name="connsiteY38" fmla="*/ 1229482 h 6858000"/>
              <a:gd name="connsiteX39" fmla="*/ 6638439 w 7902311"/>
              <a:gd name="connsiteY39" fmla="*/ 1230827 h 6858000"/>
              <a:gd name="connsiteX40" fmla="*/ 6626400 w 7902311"/>
              <a:gd name="connsiteY40" fmla="*/ 1254761 h 6858000"/>
              <a:gd name="connsiteX41" fmla="*/ 6608489 w 7902311"/>
              <a:gd name="connsiteY41" fmla="*/ 1310783 h 6858000"/>
              <a:gd name="connsiteX42" fmla="*/ 6554688 w 7902311"/>
              <a:gd name="connsiteY42" fmla="*/ 1522084 h 6858000"/>
              <a:gd name="connsiteX43" fmla="*/ 6524950 w 7902311"/>
              <a:gd name="connsiteY43" fmla="*/ 1562296 h 6858000"/>
              <a:gd name="connsiteX44" fmla="*/ 6523467 w 7902311"/>
              <a:gd name="connsiteY44" fmla="*/ 1567378 h 6858000"/>
              <a:gd name="connsiteX45" fmla="*/ 6523887 w 7902311"/>
              <a:gd name="connsiteY45" fmla="*/ 1581350 h 6858000"/>
              <a:gd name="connsiteX46" fmla="*/ 6524782 w 7902311"/>
              <a:gd name="connsiteY46" fmla="*/ 1586621 h 6858000"/>
              <a:gd name="connsiteX47" fmla="*/ 6524524 w 7902311"/>
              <a:gd name="connsiteY47" fmla="*/ 1594298 h 6858000"/>
              <a:gd name="connsiteX48" fmla="*/ 6524282 w 7902311"/>
              <a:gd name="connsiteY48" fmla="*/ 1594484 h 6858000"/>
              <a:gd name="connsiteX49" fmla="*/ 6524500 w 7902311"/>
              <a:gd name="connsiteY49" fmla="*/ 1601685 h 6858000"/>
              <a:gd name="connsiteX50" fmla="*/ 6528527 w 7902311"/>
              <a:gd name="connsiteY50" fmla="*/ 1636988 h 6858000"/>
              <a:gd name="connsiteX51" fmla="*/ 6504715 w 7902311"/>
              <a:gd name="connsiteY51" fmla="*/ 1682992 h 6858000"/>
              <a:gd name="connsiteX52" fmla="*/ 6500241 w 7902311"/>
              <a:gd name="connsiteY52" fmla="*/ 1702136 h 6858000"/>
              <a:gd name="connsiteX53" fmla="*/ 6496598 w 7902311"/>
              <a:gd name="connsiteY53" fmla="*/ 1712332 h 6858000"/>
              <a:gd name="connsiteX54" fmla="*/ 6495561 w 7902311"/>
              <a:gd name="connsiteY54" fmla="*/ 1712948 h 6858000"/>
              <a:gd name="connsiteX55" fmla="*/ 6499540 w 7902311"/>
              <a:gd name="connsiteY55" fmla="*/ 1746792 h 6858000"/>
              <a:gd name="connsiteX56" fmla="*/ 6498179 w 7902311"/>
              <a:gd name="connsiteY56" fmla="*/ 1751246 h 6858000"/>
              <a:gd name="connsiteX57" fmla="*/ 6503189 w 7902311"/>
              <a:gd name="connsiteY57" fmla="*/ 1773360 h 6858000"/>
              <a:gd name="connsiteX58" fmla="*/ 6504488 w 7902311"/>
              <a:gd name="connsiteY58" fmla="*/ 1784755 h 6858000"/>
              <a:gd name="connsiteX59" fmla="*/ 6507145 w 7902311"/>
              <a:gd name="connsiteY59" fmla="*/ 1806732 h 6858000"/>
              <a:gd name="connsiteX60" fmla="*/ 6511342 w 7902311"/>
              <a:gd name="connsiteY60" fmla="*/ 1820662 h 6858000"/>
              <a:gd name="connsiteX61" fmla="*/ 6510087 w 7902311"/>
              <a:gd name="connsiteY61" fmla="*/ 1974931 h 6858000"/>
              <a:gd name="connsiteX62" fmla="*/ 6504751 w 7902311"/>
              <a:gd name="connsiteY62" fmla="*/ 2145620 h 6858000"/>
              <a:gd name="connsiteX63" fmla="*/ 6518268 w 7902311"/>
              <a:gd name="connsiteY63" fmla="*/ 2393943 h 6858000"/>
              <a:gd name="connsiteX64" fmla="*/ 6510250 w 7902311"/>
              <a:gd name="connsiteY64" fmla="*/ 2442912 h 6858000"/>
              <a:gd name="connsiteX65" fmla="*/ 6515092 w 7902311"/>
              <a:gd name="connsiteY65" fmla="*/ 2460453 h 6858000"/>
              <a:gd name="connsiteX66" fmla="*/ 6515037 w 7902311"/>
              <a:gd name="connsiteY66" fmla="*/ 2460806 h 6858000"/>
              <a:gd name="connsiteX67" fmla="*/ 6515482 w 7902311"/>
              <a:gd name="connsiteY67" fmla="*/ 2461434 h 6858000"/>
              <a:gd name="connsiteX68" fmla="*/ 6519175 w 7902311"/>
              <a:gd name="connsiteY68" fmla="*/ 2464722 h 6858000"/>
              <a:gd name="connsiteX69" fmla="*/ 6527620 w 7902311"/>
              <a:gd name="connsiteY69" fmla="*/ 2475030 h 6858000"/>
              <a:gd name="connsiteX70" fmla="*/ 6529563 w 7902311"/>
              <a:gd name="connsiteY70" fmla="*/ 2480106 h 6858000"/>
              <a:gd name="connsiteX71" fmla="*/ 6532500 w 7902311"/>
              <a:gd name="connsiteY71" fmla="*/ 2534899 h 6858000"/>
              <a:gd name="connsiteX72" fmla="*/ 6567027 w 7902311"/>
              <a:gd name="connsiteY72" fmla="*/ 2623133 h 6858000"/>
              <a:gd name="connsiteX73" fmla="*/ 6603966 w 7902311"/>
              <a:gd name="connsiteY73" fmla="*/ 2709132 h 6858000"/>
              <a:gd name="connsiteX74" fmla="*/ 6618677 w 7902311"/>
              <a:gd name="connsiteY74" fmla="*/ 2739609 h 6858000"/>
              <a:gd name="connsiteX75" fmla="*/ 6639006 w 7902311"/>
              <a:gd name="connsiteY75" fmla="*/ 2796846 h 6858000"/>
              <a:gd name="connsiteX76" fmla="*/ 6644661 w 7902311"/>
              <a:gd name="connsiteY76" fmla="*/ 2824862 h 6858000"/>
              <a:gd name="connsiteX77" fmla="*/ 6645536 w 7902311"/>
              <a:gd name="connsiteY77" fmla="*/ 2825781 h 6858000"/>
              <a:gd name="connsiteX78" fmla="*/ 6644011 w 7902311"/>
              <a:gd name="connsiteY78" fmla="*/ 2829288 h 6858000"/>
              <a:gd name="connsiteX79" fmla="*/ 6644970 w 7902311"/>
              <a:gd name="connsiteY79" fmla="*/ 2834510 h 6858000"/>
              <a:gd name="connsiteX80" fmla="*/ 6651604 w 7902311"/>
              <a:gd name="connsiteY80" fmla="*/ 2846800 h 6858000"/>
              <a:gd name="connsiteX81" fmla="*/ 6654759 w 7902311"/>
              <a:gd name="connsiteY81" fmla="*/ 2851093 h 6858000"/>
              <a:gd name="connsiteX82" fmla="*/ 6657966 w 7902311"/>
              <a:gd name="connsiteY82" fmla="*/ 2858070 h 6858000"/>
              <a:gd name="connsiteX83" fmla="*/ 6657837 w 7902311"/>
              <a:gd name="connsiteY83" fmla="*/ 2858346 h 6858000"/>
              <a:gd name="connsiteX84" fmla="*/ 6661254 w 7902311"/>
              <a:gd name="connsiteY84" fmla="*/ 2864679 h 6858000"/>
              <a:gd name="connsiteX85" fmla="*/ 6680643 w 7902311"/>
              <a:gd name="connsiteY85" fmla="*/ 2894353 h 6858000"/>
              <a:gd name="connsiteX86" fmla="*/ 6680113 w 7902311"/>
              <a:gd name="connsiteY86" fmla="*/ 2946457 h 6858000"/>
              <a:gd name="connsiteX87" fmla="*/ 6684720 w 7902311"/>
              <a:gd name="connsiteY87" fmla="*/ 2965627 h 6858000"/>
              <a:gd name="connsiteX88" fmla="*/ 6686053 w 7902311"/>
              <a:gd name="connsiteY88" fmla="*/ 2976418 h 6858000"/>
              <a:gd name="connsiteX89" fmla="*/ 6685409 w 7902311"/>
              <a:gd name="connsiteY89" fmla="*/ 2977449 h 6858000"/>
              <a:gd name="connsiteX90" fmla="*/ 6704102 w 7902311"/>
              <a:gd name="connsiteY90" fmla="*/ 3005842 h 6858000"/>
              <a:gd name="connsiteX91" fmla="*/ 6704888 w 7902311"/>
              <a:gd name="connsiteY91" fmla="*/ 3010448 h 6858000"/>
              <a:gd name="connsiteX92" fmla="*/ 6719239 w 7902311"/>
              <a:gd name="connsiteY92" fmla="*/ 3027885 h 6858000"/>
              <a:gd name="connsiteX93" fmla="*/ 6725496 w 7902311"/>
              <a:gd name="connsiteY93" fmla="*/ 3037464 h 6858000"/>
              <a:gd name="connsiteX94" fmla="*/ 6729651 w 7902311"/>
              <a:gd name="connsiteY94" fmla="*/ 3038996 h 6858000"/>
              <a:gd name="connsiteX95" fmla="*/ 6737676 w 7902311"/>
              <a:gd name="connsiteY95" fmla="*/ 3053733 h 6858000"/>
              <a:gd name="connsiteX96" fmla="*/ 6737700 w 7902311"/>
              <a:gd name="connsiteY96" fmla="*/ 3055869 h 6858000"/>
              <a:gd name="connsiteX97" fmla="*/ 6747665 w 7902311"/>
              <a:gd name="connsiteY97" fmla="*/ 3066373 h 6858000"/>
              <a:gd name="connsiteX98" fmla="*/ 6760064 w 7902311"/>
              <a:gd name="connsiteY98" fmla="*/ 3073177 h 6858000"/>
              <a:gd name="connsiteX99" fmla="*/ 6815656 w 7902311"/>
              <a:gd name="connsiteY99" fmla="*/ 3204760 h 6858000"/>
              <a:gd name="connsiteX100" fmla="*/ 6928090 w 7902311"/>
              <a:gd name="connsiteY100" fmla="*/ 3372843 h 6858000"/>
              <a:gd name="connsiteX101" fmla="*/ 7010616 w 7902311"/>
              <a:gd name="connsiteY101" fmla="*/ 3575278 h 6858000"/>
              <a:gd name="connsiteX102" fmla="*/ 7025436 w 7902311"/>
              <a:gd name="connsiteY102" fmla="*/ 3622733 h 6858000"/>
              <a:gd name="connsiteX103" fmla="*/ 7055248 w 7902311"/>
              <a:gd name="connsiteY103" fmla="*/ 3656229 h 6858000"/>
              <a:gd name="connsiteX104" fmla="*/ 7056764 w 7902311"/>
              <a:gd name="connsiteY104" fmla="*/ 3675471 h 6858000"/>
              <a:gd name="connsiteX105" fmla="*/ 7056841 w 7902311"/>
              <a:gd name="connsiteY105" fmla="*/ 3678883 h 6858000"/>
              <a:gd name="connsiteX106" fmla="*/ 7061158 w 7902311"/>
              <a:gd name="connsiteY106" fmla="*/ 3690549 h 6858000"/>
              <a:gd name="connsiteX107" fmla="*/ 7057368 w 7902311"/>
              <a:gd name="connsiteY107" fmla="*/ 3696308 h 6858000"/>
              <a:gd name="connsiteX108" fmla="*/ 7060275 w 7902311"/>
              <a:gd name="connsiteY108" fmla="*/ 3715640 h 6858000"/>
              <a:gd name="connsiteX109" fmla="*/ 7069615 w 7902311"/>
              <a:gd name="connsiteY109" fmla="*/ 3736429 h 6858000"/>
              <a:gd name="connsiteX110" fmla="*/ 7102245 w 7902311"/>
              <a:gd name="connsiteY110" fmla="*/ 3810557 h 6858000"/>
              <a:gd name="connsiteX111" fmla="*/ 7110633 w 7902311"/>
              <a:gd name="connsiteY111" fmla="*/ 3821134 h 6858000"/>
              <a:gd name="connsiteX112" fmla="*/ 7124008 w 7902311"/>
              <a:gd name="connsiteY112" fmla="*/ 3862564 h 6858000"/>
              <a:gd name="connsiteX113" fmla="*/ 7140680 w 7902311"/>
              <a:gd name="connsiteY113" fmla="*/ 4088638 h 6858000"/>
              <a:gd name="connsiteX114" fmla="*/ 7234038 w 7902311"/>
              <a:gd name="connsiteY114" fmla="*/ 4579511 h 6858000"/>
              <a:gd name="connsiteX115" fmla="*/ 7297609 w 7902311"/>
              <a:gd name="connsiteY115" fmla="*/ 4853262 h 6858000"/>
              <a:gd name="connsiteX116" fmla="*/ 7357024 w 7902311"/>
              <a:gd name="connsiteY116" fmla="*/ 4973536 h 6858000"/>
              <a:gd name="connsiteX117" fmla="*/ 7378956 w 7902311"/>
              <a:gd name="connsiteY117" fmla="*/ 5112085 h 6858000"/>
              <a:gd name="connsiteX118" fmla="*/ 7389804 w 7902311"/>
              <a:gd name="connsiteY118" fmla="*/ 5123497 h 6858000"/>
              <a:gd name="connsiteX119" fmla="*/ 7397197 w 7902311"/>
              <a:gd name="connsiteY119" fmla="*/ 5137025 h 6858000"/>
              <a:gd name="connsiteX120" fmla="*/ 7396654 w 7902311"/>
              <a:gd name="connsiteY120" fmla="*/ 5138880 h 6858000"/>
              <a:gd name="connsiteX121" fmla="*/ 7400948 w 7902311"/>
              <a:gd name="connsiteY121" fmla="*/ 5155200 h 6858000"/>
              <a:gd name="connsiteX122" fmla="*/ 7404781 w 7902311"/>
              <a:gd name="connsiteY122" fmla="*/ 5158375 h 6858000"/>
              <a:gd name="connsiteX123" fmla="*/ 7408632 w 7902311"/>
              <a:gd name="connsiteY123" fmla="*/ 5169448 h 6858000"/>
              <a:gd name="connsiteX124" fmla="*/ 7418667 w 7902311"/>
              <a:gd name="connsiteY124" fmla="*/ 5190924 h 6858000"/>
              <a:gd name="connsiteX125" fmla="*/ 7418252 w 7902311"/>
              <a:gd name="connsiteY125" fmla="*/ 5195257 h 6858000"/>
              <a:gd name="connsiteX126" fmla="*/ 7429817 w 7902311"/>
              <a:gd name="connsiteY126" fmla="*/ 5228139 h 6858000"/>
              <a:gd name="connsiteX127" fmla="*/ 7428887 w 7902311"/>
              <a:gd name="connsiteY127" fmla="*/ 5228745 h 6858000"/>
              <a:gd name="connsiteX128" fmla="*/ 7427393 w 7902311"/>
              <a:gd name="connsiteY128" fmla="*/ 5238668 h 6858000"/>
              <a:gd name="connsiteX129" fmla="*/ 7427023 w 7902311"/>
              <a:gd name="connsiteY129" fmla="*/ 5257295 h 6858000"/>
              <a:gd name="connsiteX130" fmla="*/ 7412708 w 7902311"/>
              <a:gd name="connsiteY130" fmla="*/ 5302100 h 6858000"/>
              <a:gd name="connsiteX131" fmla="*/ 7424642 w 7902311"/>
              <a:gd name="connsiteY131" fmla="*/ 5336400 h 6858000"/>
              <a:gd name="connsiteX132" fmla="*/ 7426456 w 7902311"/>
              <a:gd name="connsiteY132" fmla="*/ 5343400 h 6858000"/>
              <a:gd name="connsiteX133" fmla="*/ 7426249 w 7902311"/>
              <a:gd name="connsiteY133" fmla="*/ 5343580 h 6858000"/>
              <a:gd name="connsiteX134" fmla="*/ 7427679 w 7902311"/>
              <a:gd name="connsiteY134" fmla="*/ 5351044 h 6858000"/>
              <a:gd name="connsiteX135" fmla="*/ 7429764 w 7902311"/>
              <a:gd name="connsiteY135" fmla="*/ 5356163 h 6858000"/>
              <a:gd name="connsiteX136" fmla="*/ 7433283 w 7902311"/>
              <a:gd name="connsiteY136" fmla="*/ 5369744 h 6858000"/>
              <a:gd name="connsiteX137" fmla="*/ 7432881 w 7902311"/>
              <a:gd name="connsiteY137" fmla="*/ 5374688 h 6858000"/>
              <a:gd name="connsiteX138" fmla="*/ 7430395 w 7902311"/>
              <a:gd name="connsiteY138" fmla="*/ 5377039 h 6858000"/>
              <a:gd name="connsiteX139" fmla="*/ 7431045 w 7902311"/>
              <a:gd name="connsiteY139" fmla="*/ 5378223 h 6858000"/>
              <a:gd name="connsiteX140" fmla="*/ 7429409 w 7902311"/>
              <a:gd name="connsiteY140" fmla="*/ 5404966 h 6858000"/>
              <a:gd name="connsiteX141" fmla="*/ 7435018 w 7902311"/>
              <a:gd name="connsiteY141" fmla="*/ 5463512 h 6858000"/>
              <a:gd name="connsiteX142" fmla="*/ 7441968 w 7902311"/>
              <a:gd name="connsiteY142" fmla="*/ 5496420 h 6858000"/>
              <a:gd name="connsiteX143" fmla="*/ 7456920 w 7902311"/>
              <a:gd name="connsiteY143" fmla="*/ 5587240 h 6858000"/>
              <a:gd name="connsiteX144" fmla="*/ 7468817 w 7902311"/>
              <a:gd name="connsiteY144" fmla="*/ 5678917 h 6858000"/>
              <a:gd name="connsiteX145" fmla="*/ 7457328 w 7902311"/>
              <a:gd name="connsiteY145" fmla="*/ 5727596 h 6858000"/>
              <a:gd name="connsiteX146" fmla="*/ 7457967 w 7902311"/>
              <a:gd name="connsiteY146" fmla="*/ 5732850 h 6858000"/>
              <a:gd name="connsiteX147" fmla="*/ 7463856 w 7902311"/>
              <a:gd name="connsiteY147" fmla="*/ 5745527 h 6858000"/>
              <a:gd name="connsiteX148" fmla="*/ 7466757 w 7902311"/>
              <a:gd name="connsiteY148" fmla="*/ 5750018 h 6858000"/>
              <a:gd name="connsiteX149" fmla="*/ 7469544 w 7902311"/>
              <a:gd name="connsiteY149" fmla="*/ 5757177 h 6858000"/>
              <a:gd name="connsiteX150" fmla="*/ 7469396 w 7902311"/>
              <a:gd name="connsiteY150" fmla="*/ 5757443 h 6858000"/>
              <a:gd name="connsiteX151" fmla="*/ 7472433 w 7902311"/>
              <a:gd name="connsiteY151" fmla="*/ 5763977 h 6858000"/>
              <a:gd name="connsiteX152" fmla="*/ 7490042 w 7902311"/>
              <a:gd name="connsiteY152" fmla="*/ 5794837 h 6858000"/>
              <a:gd name="connsiteX153" fmla="*/ 7486282 w 7902311"/>
              <a:gd name="connsiteY153" fmla="*/ 5846502 h 6858000"/>
              <a:gd name="connsiteX154" fmla="*/ 7489710 w 7902311"/>
              <a:gd name="connsiteY154" fmla="*/ 5865860 h 6858000"/>
              <a:gd name="connsiteX155" fmla="*/ 7490380 w 7902311"/>
              <a:gd name="connsiteY155" fmla="*/ 5876666 h 6858000"/>
              <a:gd name="connsiteX156" fmla="*/ 7489671 w 7902311"/>
              <a:gd name="connsiteY156" fmla="*/ 5877642 h 6858000"/>
              <a:gd name="connsiteX157" fmla="*/ 7506660 w 7902311"/>
              <a:gd name="connsiteY157" fmla="*/ 5907181 h 6858000"/>
              <a:gd name="connsiteX158" fmla="*/ 7507163 w 7902311"/>
              <a:gd name="connsiteY158" fmla="*/ 5911810 h 6858000"/>
              <a:gd name="connsiteX159" fmla="*/ 7520481 w 7902311"/>
              <a:gd name="connsiteY159" fmla="*/ 5930161 h 6858000"/>
              <a:gd name="connsiteX160" fmla="*/ 7526165 w 7902311"/>
              <a:gd name="connsiteY160" fmla="*/ 5940122 h 6858000"/>
              <a:gd name="connsiteX161" fmla="*/ 7530235 w 7902311"/>
              <a:gd name="connsiteY161" fmla="*/ 5941942 h 6858000"/>
              <a:gd name="connsiteX162" fmla="*/ 7537373 w 7902311"/>
              <a:gd name="connsiteY162" fmla="*/ 5957154 h 6858000"/>
              <a:gd name="connsiteX163" fmla="*/ 7537265 w 7902311"/>
              <a:gd name="connsiteY163" fmla="*/ 5959276 h 6858000"/>
              <a:gd name="connsiteX164" fmla="*/ 7546611 w 7902311"/>
              <a:gd name="connsiteY164" fmla="*/ 5970427 h 6858000"/>
              <a:gd name="connsiteX165" fmla="*/ 7558626 w 7902311"/>
              <a:gd name="connsiteY165" fmla="*/ 5978084 h 6858000"/>
              <a:gd name="connsiteX166" fmla="*/ 7576458 w 7902311"/>
              <a:gd name="connsiteY166" fmla="*/ 6046176 h 6858000"/>
              <a:gd name="connsiteX167" fmla="*/ 7601763 w 7902311"/>
              <a:gd name="connsiteY167" fmla="*/ 6102716 h 6858000"/>
              <a:gd name="connsiteX168" fmla="*/ 7618323 w 7902311"/>
              <a:gd name="connsiteY168" fmla="*/ 6220955 h 6858000"/>
              <a:gd name="connsiteX169" fmla="*/ 7712535 w 7902311"/>
              <a:gd name="connsiteY169" fmla="*/ 6530860 h 6858000"/>
              <a:gd name="connsiteX170" fmla="*/ 7818766 w 7902311"/>
              <a:gd name="connsiteY170" fmla="*/ 6624123 h 6858000"/>
              <a:gd name="connsiteX171" fmla="*/ 7819952 w 7902311"/>
              <a:gd name="connsiteY171" fmla="*/ 6637517 h 6858000"/>
              <a:gd name="connsiteX172" fmla="*/ 7828033 w 7902311"/>
              <a:gd name="connsiteY172" fmla="*/ 6658828 h 6858000"/>
              <a:gd name="connsiteX173" fmla="*/ 7872158 w 7902311"/>
              <a:gd name="connsiteY173" fmla="*/ 6757651 h 6858000"/>
              <a:gd name="connsiteX174" fmla="*/ 7895288 w 7902311"/>
              <a:gd name="connsiteY174" fmla="*/ 6818176 h 6858000"/>
              <a:gd name="connsiteX175" fmla="*/ 7898936 w 7902311"/>
              <a:gd name="connsiteY175" fmla="*/ 6843360 h 6858000"/>
              <a:gd name="connsiteX176" fmla="*/ 7899580 w 7902311"/>
              <a:gd name="connsiteY176" fmla="*/ 6853227 h 6858000"/>
              <a:gd name="connsiteX177" fmla="*/ 7902311 w 7902311"/>
              <a:gd name="connsiteY177" fmla="*/ 6858000 h 6858000"/>
              <a:gd name="connsiteX178" fmla="*/ 2572056 w 7902311"/>
              <a:gd name="connsiteY178" fmla="*/ 6858000 h 6858000"/>
              <a:gd name="connsiteX179" fmla="*/ 543860 w 7902311"/>
              <a:gd name="connsiteY179" fmla="*/ 6858000 h 6858000"/>
              <a:gd name="connsiteX180" fmla="*/ 0 w 7902311"/>
              <a:gd name="connsiteY180" fmla="*/ 6858000 h 6858000"/>
              <a:gd name="connsiteX181" fmla="*/ 0 w 7902311"/>
              <a:gd name="connsiteY181" fmla="*/ 0 h 6858000"/>
              <a:gd name="connsiteX0" fmla="*/ 0 w 7902311"/>
              <a:gd name="connsiteY0" fmla="*/ 0 h 6858000"/>
              <a:gd name="connsiteX1" fmla="*/ 543860 w 7902311"/>
              <a:gd name="connsiteY1" fmla="*/ 0 h 6858000"/>
              <a:gd name="connsiteX2" fmla="*/ 2572056 w 7902311"/>
              <a:gd name="connsiteY2" fmla="*/ 0 h 6858000"/>
              <a:gd name="connsiteX3" fmla="*/ 6910559 w 7902311"/>
              <a:gd name="connsiteY3" fmla="*/ 0 h 6858000"/>
              <a:gd name="connsiteX4" fmla="*/ 6907042 w 7902311"/>
              <a:gd name="connsiteY4" fmla="*/ 4883 h 6858000"/>
              <a:gd name="connsiteX5" fmla="*/ 6900582 w 7902311"/>
              <a:gd name="connsiteY5" fmla="*/ 34307 h 6858000"/>
              <a:gd name="connsiteX6" fmla="*/ 6889276 w 7902311"/>
              <a:gd name="connsiteY6" fmla="*/ 65797 h 6858000"/>
              <a:gd name="connsiteX7" fmla="*/ 6878637 w 7902311"/>
              <a:gd name="connsiteY7" fmla="*/ 87262 h 6858000"/>
              <a:gd name="connsiteX8" fmla="*/ 6864538 w 7902311"/>
              <a:gd name="connsiteY8" fmla="*/ 149697 h 6858000"/>
              <a:gd name="connsiteX9" fmla="*/ 6846597 w 7902311"/>
              <a:gd name="connsiteY9" fmla="*/ 256451 h 6858000"/>
              <a:gd name="connsiteX10" fmla="*/ 6841581 w 7902311"/>
              <a:gd name="connsiteY10" fmla="*/ 278384 h 6858000"/>
              <a:gd name="connsiteX11" fmla="*/ 6832514 w 7902311"/>
              <a:gd name="connsiteY11" fmla="*/ 294091 h 6858000"/>
              <a:gd name="connsiteX12" fmla="*/ 6826265 w 7902311"/>
              <a:gd name="connsiteY12" fmla="*/ 294989 h 6858000"/>
              <a:gd name="connsiteX13" fmla="*/ 6822745 w 7902311"/>
              <a:gd name="connsiteY13" fmla="*/ 306550 h 6858000"/>
              <a:gd name="connsiteX14" fmla="*/ 6820814 w 7902311"/>
              <a:gd name="connsiteY14" fmla="*/ 308965 h 6858000"/>
              <a:gd name="connsiteX15" fmla="*/ 6810738 w 7902311"/>
              <a:gd name="connsiteY15" fmla="*/ 323482 h 6858000"/>
              <a:gd name="connsiteX16" fmla="*/ 6813911 w 7902311"/>
              <a:gd name="connsiteY16" fmla="*/ 370816 h 6858000"/>
              <a:gd name="connsiteX17" fmla="*/ 6764523 w 7902311"/>
              <a:gd name="connsiteY17" fmla="*/ 452257 h 6858000"/>
              <a:gd name="connsiteX18" fmla="*/ 6742254 w 7902311"/>
              <a:gd name="connsiteY18" fmla="*/ 622375 h 6858000"/>
              <a:gd name="connsiteX19" fmla="*/ 6729843 w 7902311"/>
              <a:gd name="connsiteY19" fmla="*/ 829709 h 6858000"/>
              <a:gd name="connsiteX20" fmla="*/ 6695415 w 7902311"/>
              <a:gd name="connsiteY20" fmla="*/ 965691 h 6858000"/>
              <a:gd name="connsiteX21" fmla="*/ 6700892 w 7902311"/>
              <a:gd name="connsiteY21" fmla="*/ 980455 h 6858000"/>
              <a:gd name="connsiteX22" fmla="*/ 6702355 w 7902311"/>
              <a:gd name="connsiteY22" fmla="*/ 995801 h 6858000"/>
              <a:gd name="connsiteX23" fmla="*/ 6701127 w 7902311"/>
              <a:gd name="connsiteY23" fmla="*/ 997293 h 6858000"/>
              <a:gd name="connsiteX24" fmla="*/ 6698643 w 7902311"/>
              <a:gd name="connsiteY24" fmla="*/ 1013984 h 6858000"/>
              <a:gd name="connsiteX25" fmla="*/ 6700854 w 7902311"/>
              <a:gd name="connsiteY25" fmla="*/ 1053799 h 6858000"/>
              <a:gd name="connsiteX26" fmla="*/ 6696438 w 7902311"/>
              <a:gd name="connsiteY26" fmla="*/ 1092398 h 6858000"/>
              <a:gd name="connsiteX27" fmla="*/ 6695348 w 7902311"/>
              <a:gd name="connsiteY27" fmla="*/ 1092587 h 6858000"/>
              <a:gd name="connsiteX28" fmla="*/ 6690066 w 7902311"/>
              <a:gd name="connsiteY28" fmla="*/ 1101120 h 6858000"/>
              <a:gd name="connsiteX29" fmla="*/ 6682386 w 7902311"/>
              <a:gd name="connsiteY29" fmla="*/ 1118095 h 6858000"/>
              <a:gd name="connsiteX30" fmla="*/ 6651576 w 7902311"/>
              <a:gd name="connsiteY30" fmla="*/ 1153636 h 6858000"/>
              <a:gd name="connsiteX31" fmla="*/ 6649031 w 7902311"/>
              <a:gd name="connsiteY31" fmla="*/ 1189862 h 6858000"/>
              <a:gd name="connsiteX32" fmla="*/ 6647942 w 7902311"/>
              <a:gd name="connsiteY32" fmla="*/ 1197013 h 6858000"/>
              <a:gd name="connsiteX33" fmla="*/ 6647680 w 7902311"/>
              <a:gd name="connsiteY33" fmla="*/ 1197097 h 6858000"/>
              <a:gd name="connsiteX34" fmla="*/ 6646054 w 7902311"/>
              <a:gd name="connsiteY34" fmla="*/ 1204520 h 6858000"/>
              <a:gd name="connsiteX35" fmla="*/ 6645953 w 7902311"/>
              <a:gd name="connsiteY35" fmla="*/ 1210047 h 6858000"/>
              <a:gd name="connsiteX36" fmla="*/ 6643836 w 7902311"/>
              <a:gd name="connsiteY36" fmla="*/ 1223915 h 6858000"/>
              <a:gd name="connsiteX37" fmla="*/ 6641519 w 7902311"/>
              <a:gd name="connsiteY37" fmla="*/ 1228301 h 6858000"/>
              <a:gd name="connsiteX38" fmla="*/ 6638308 w 7902311"/>
              <a:gd name="connsiteY38" fmla="*/ 1229482 h 6858000"/>
              <a:gd name="connsiteX39" fmla="*/ 6638439 w 7902311"/>
              <a:gd name="connsiteY39" fmla="*/ 1230827 h 6858000"/>
              <a:gd name="connsiteX40" fmla="*/ 6626400 w 7902311"/>
              <a:gd name="connsiteY40" fmla="*/ 1254761 h 6858000"/>
              <a:gd name="connsiteX41" fmla="*/ 6608489 w 7902311"/>
              <a:gd name="connsiteY41" fmla="*/ 1310783 h 6858000"/>
              <a:gd name="connsiteX42" fmla="*/ 6554688 w 7902311"/>
              <a:gd name="connsiteY42" fmla="*/ 1522084 h 6858000"/>
              <a:gd name="connsiteX43" fmla="*/ 6524950 w 7902311"/>
              <a:gd name="connsiteY43" fmla="*/ 1562296 h 6858000"/>
              <a:gd name="connsiteX44" fmla="*/ 6523467 w 7902311"/>
              <a:gd name="connsiteY44" fmla="*/ 1567378 h 6858000"/>
              <a:gd name="connsiteX45" fmla="*/ 6523887 w 7902311"/>
              <a:gd name="connsiteY45" fmla="*/ 1581350 h 6858000"/>
              <a:gd name="connsiteX46" fmla="*/ 6524782 w 7902311"/>
              <a:gd name="connsiteY46" fmla="*/ 1586621 h 6858000"/>
              <a:gd name="connsiteX47" fmla="*/ 6524524 w 7902311"/>
              <a:gd name="connsiteY47" fmla="*/ 1594298 h 6858000"/>
              <a:gd name="connsiteX48" fmla="*/ 6524282 w 7902311"/>
              <a:gd name="connsiteY48" fmla="*/ 1594484 h 6858000"/>
              <a:gd name="connsiteX49" fmla="*/ 6524500 w 7902311"/>
              <a:gd name="connsiteY49" fmla="*/ 1601685 h 6858000"/>
              <a:gd name="connsiteX50" fmla="*/ 6528527 w 7902311"/>
              <a:gd name="connsiteY50" fmla="*/ 1636988 h 6858000"/>
              <a:gd name="connsiteX51" fmla="*/ 6504715 w 7902311"/>
              <a:gd name="connsiteY51" fmla="*/ 1682992 h 6858000"/>
              <a:gd name="connsiteX52" fmla="*/ 6500241 w 7902311"/>
              <a:gd name="connsiteY52" fmla="*/ 1702136 h 6858000"/>
              <a:gd name="connsiteX53" fmla="*/ 6496598 w 7902311"/>
              <a:gd name="connsiteY53" fmla="*/ 1712332 h 6858000"/>
              <a:gd name="connsiteX54" fmla="*/ 6495561 w 7902311"/>
              <a:gd name="connsiteY54" fmla="*/ 1712948 h 6858000"/>
              <a:gd name="connsiteX55" fmla="*/ 6499540 w 7902311"/>
              <a:gd name="connsiteY55" fmla="*/ 1746792 h 6858000"/>
              <a:gd name="connsiteX56" fmla="*/ 6498179 w 7902311"/>
              <a:gd name="connsiteY56" fmla="*/ 1751246 h 6858000"/>
              <a:gd name="connsiteX57" fmla="*/ 6503189 w 7902311"/>
              <a:gd name="connsiteY57" fmla="*/ 1773360 h 6858000"/>
              <a:gd name="connsiteX58" fmla="*/ 6504488 w 7902311"/>
              <a:gd name="connsiteY58" fmla="*/ 1784755 h 6858000"/>
              <a:gd name="connsiteX59" fmla="*/ 6511342 w 7902311"/>
              <a:gd name="connsiteY59" fmla="*/ 1820662 h 6858000"/>
              <a:gd name="connsiteX60" fmla="*/ 6510087 w 7902311"/>
              <a:gd name="connsiteY60" fmla="*/ 1974931 h 6858000"/>
              <a:gd name="connsiteX61" fmla="*/ 6504751 w 7902311"/>
              <a:gd name="connsiteY61" fmla="*/ 2145620 h 6858000"/>
              <a:gd name="connsiteX62" fmla="*/ 6518268 w 7902311"/>
              <a:gd name="connsiteY62" fmla="*/ 2393943 h 6858000"/>
              <a:gd name="connsiteX63" fmla="*/ 6510250 w 7902311"/>
              <a:gd name="connsiteY63" fmla="*/ 2442912 h 6858000"/>
              <a:gd name="connsiteX64" fmla="*/ 6515092 w 7902311"/>
              <a:gd name="connsiteY64" fmla="*/ 2460453 h 6858000"/>
              <a:gd name="connsiteX65" fmla="*/ 6515037 w 7902311"/>
              <a:gd name="connsiteY65" fmla="*/ 2460806 h 6858000"/>
              <a:gd name="connsiteX66" fmla="*/ 6515482 w 7902311"/>
              <a:gd name="connsiteY66" fmla="*/ 2461434 h 6858000"/>
              <a:gd name="connsiteX67" fmla="*/ 6519175 w 7902311"/>
              <a:gd name="connsiteY67" fmla="*/ 2464722 h 6858000"/>
              <a:gd name="connsiteX68" fmla="*/ 6527620 w 7902311"/>
              <a:gd name="connsiteY68" fmla="*/ 2475030 h 6858000"/>
              <a:gd name="connsiteX69" fmla="*/ 6529563 w 7902311"/>
              <a:gd name="connsiteY69" fmla="*/ 2480106 h 6858000"/>
              <a:gd name="connsiteX70" fmla="*/ 6532500 w 7902311"/>
              <a:gd name="connsiteY70" fmla="*/ 2534899 h 6858000"/>
              <a:gd name="connsiteX71" fmla="*/ 6567027 w 7902311"/>
              <a:gd name="connsiteY71" fmla="*/ 2623133 h 6858000"/>
              <a:gd name="connsiteX72" fmla="*/ 6603966 w 7902311"/>
              <a:gd name="connsiteY72" fmla="*/ 2709132 h 6858000"/>
              <a:gd name="connsiteX73" fmla="*/ 6618677 w 7902311"/>
              <a:gd name="connsiteY73" fmla="*/ 2739609 h 6858000"/>
              <a:gd name="connsiteX74" fmla="*/ 6639006 w 7902311"/>
              <a:gd name="connsiteY74" fmla="*/ 2796846 h 6858000"/>
              <a:gd name="connsiteX75" fmla="*/ 6644661 w 7902311"/>
              <a:gd name="connsiteY75" fmla="*/ 2824862 h 6858000"/>
              <a:gd name="connsiteX76" fmla="*/ 6645536 w 7902311"/>
              <a:gd name="connsiteY76" fmla="*/ 2825781 h 6858000"/>
              <a:gd name="connsiteX77" fmla="*/ 6644011 w 7902311"/>
              <a:gd name="connsiteY77" fmla="*/ 2829288 h 6858000"/>
              <a:gd name="connsiteX78" fmla="*/ 6644970 w 7902311"/>
              <a:gd name="connsiteY78" fmla="*/ 2834510 h 6858000"/>
              <a:gd name="connsiteX79" fmla="*/ 6651604 w 7902311"/>
              <a:gd name="connsiteY79" fmla="*/ 2846800 h 6858000"/>
              <a:gd name="connsiteX80" fmla="*/ 6654759 w 7902311"/>
              <a:gd name="connsiteY80" fmla="*/ 2851093 h 6858000"/>
              <a:gd name="connsiteX81" fmla="*/ 6657966 w 7902311"/>
              <a:gd name="connsiteY81" fmla="*/ 2858070 h 6858000"/>
              <a:gd name="connsiteX82" fmla="*/ 6657837 w 7902311"/>
              <a:gd name="connsiteY82" fmla="*/ 2858346 h 6858000"/>
              <a:gd name="connsiteX83" fmla="*/ 6661254 w 7902311"/>
              <a:gd name="connsiteY83" fmla="*/ 2864679 h 6858000"/>
              <a:gd name="connsiteX84" fmla="*/ 6680643 w 7902311"/>
              <a:gd name="connsiteY84" fmla="*/ 2894353 h 6858000"/>
              <a:gd name="connsiteX85" fmla="*/ 6680113 w 7902311"/>
              <a:gd name="connsiteY85" fmla="*/ 2946457 h 6858000"/>
              <a:gd name="connsiteX86" fmla="*/ 6684720 w 7902311"/>
              <a:gd name="connsiteY86" fmla="*/ 2965627 h 6858000"/>
              <a:gd name="connsiteX87" fmla="*/ 6686053 w 7902311"/>
              <a:gd name="connsiteY87" fmla="*/ 2976418 h 6858000"/>
              <a:gd name="connsiteX88" fmla="*/ 6685409 w 7902311"/>
              <a:gd name="connsiteY88" fmla="*/ 2977449 h 6858000"/>
              <a:gd name="connsiteX89" fmla="*/ 6704102 w 7902311"/>
              <a:gd name="connsiteY89" fmla="*/ 3005842 h 6858000"/>
              <a:gd name="connsiteX90" fmla="*/ 6704888 w 7902311"/>
              <a:gd name="connsiteY90" fmla="*/ 3010448 h 6858000"/>
              <a:gd name="connsiteX91" fmla="*/ 6719239 w 7902311"/>
              <a:gd name="connsiteY91" fmla="*/ 3027885 h 6858000"/>
              <a:gd name="connsiteX92" fmla="*/ 6725496 w 7902311"/>
              <a:gd name="connsiteY92" fmla="*/ 3037464 h 6858000"/>
              <a:gd name="connsiteX93" fmla="*/ 6729651 w 7902311"/>
              <a:gd name="connsiteY93" fmla="*/ 3038996 h 6858000"/>
              <a:gd name="connsiteX94" fmla="*/ 6737676 w 7902311"/>
              <a:gd name="connsiteY94" fmla="*/ 3053733 h 6858000"/>
              <a:gd name="connsiteX95" fmla="*/ 6737700 w 7902311"/>
              <a:gd name="connsiteY95" fmla="*/ 3055869 h 6858000"/>
              <a:gd name="connsiteX96" fmla="*/ 6747665 w 7902311"/>
              <a:gd name="connsiteY96" fmla="*/ 3066373 h 6858000"/>
              <a:gd name="connsiteX97" fmla="*/ 6760064 w 7902311"/>
              <a:gd name="connsiteY97" fmla="*/ 3073177 h 6858000"/>
              <a:gd name="connsiteX98" fmla="*/ 6815656 w 7902311"/>
              <a:gd name="connsiteY98" fmla="*/ 3204760 h 6858000"/>
              <a:gd name="connsiteX99" fmla="*/ 6928090 w 7902311"/>
              <a:gd name="connsiteY99" fmla="*/ 3372843 h 6858000"/>
              <a:gd name="connsiteX100" fmla="*/ 7010616 w 7902311"/>
              <a:gd name="connsiteY100" fmla="*/ 3575278 h 6858000"/>
              <a:gd name="connsiteX101" fmla="*/ 7025436 w 7902311"/>
              <a:gd name="connsiteY101" fmla="*/ 3622733 h 6858000"/>
              <a:gd name="connsiteX102" fmla="*/ 7055248 w 7902311"/>
              <a:gd name="connsiteY102" fmla="*/ 3656229 h 6858000"/>
              <a:gd name="connsiteX103" fmla="*/ 7056764 w 7902311"/>
              <a:gd name="connsiteY103" fmla="*/ 3675471 h 6858000"/>
              <a:gd name="connsiteX104" fmla="*/ 7056841 w 7902311"/>
              <a:gd name="connsiteY104" fmla="*/ 3678883 h 6858000"/>
              <a:gd name="connsiteX105" fmla="*/ 7061158 w 7902311"/>
              <a:gd name="connsiteY105" fmla="*/ 3690549 h 6858000"/>
              <a:gd name="connsiteX106" fmla="*/ 7057368 w 7902311"/>
              <a:gd name="connsiteY106" fmla="*/ 3696308 h 6858000"/>
              <a:gd name="connsiteX107" fmla="*/ 7060275 w 7902311"/>
              <a:gd name="connsiteY107" fmla="*/ 3715640 h 6858000"/>
              <a:gd name="connsiteX108" fmla="*/ 7069615 w 7902311"/>
              <a:gd name="connsiteY108" fmla="*/ 3736429 h 6858000"/>
              <a:gd name="connsiteX109" fmla="*/ 7102245 w 7902311"/>
              <a:gd name="connsiteY109" fmla="*/ 3810557 h 6858000"/>
              <a:gd name="connsiteX110" fmla="*/ 7110633 w 7902311"/>
              <a:gd name="connsiteY110" fmla="*/ 3821134 h 6858000"/>
              <a:gd name="connsiteX111" fmla="*/ 7124008 w 7902311"/>
              <a:gd name="connsiteY111" fmla="*/ 3862564 h 6858000"/>
              <a:gd name="connsiteX112" fmla="*/ 7140680 w 7902311"/>
              <a:gd name="connsiteY112" fmla="*/ 4088638 h 6858000"/>
              <a:gd name="connsiteX113" fmla="*/ 7234038 w 7902311"/>
              <a:gd name="connsiteY113" fmla="*/ 4579511 h 6858000"/>
              <a:gd name="connsiteX114" fmla="*/ 7297609 w 7902311"/>
              <a:gd name="connsiteY114" fmla="*/ 4853262 h 6858000"/>
              <a:gd name="connsiteX115" fmla="*/ 7357024 w 7902311"/>
              <a:gd name="connsiteY115" fmla="*/ 4973536 h 6858000"/>
              <a:gd name="connsiteX116" fmla="*/ 7378956 w 7902311"/>
              <a:gd name="connsiteY116" fmla="*/ 5112085 h 6858000"/>
              <a:gd name="connsiteX117" fmla="*/ 7389804 w 7902311"/>
              <a:gd name="connsiteY117" fmla="*/ 5123497 h 6858000"/>
              <a:gd name="connsiteX118" fmla="*/ 7397197 w 7902311"/>
              <a:gd name="connsiteY118" fmla="*/ 5137025 h 6858000"/>
              <a:gd name="connsiteX119" fmla="*/ 7396654 w 7902311"/>
              <a:gd name="connsiteY119" fmla="*/ 5138880 h 6858000"/>
              <a:gd name="connsiteX120" fmla="*/ 7400948 w 7902311"/>
              <a:gd name="connsiteY120" fmla="*/ 5155200 h 6858000"/>
              <a:gd name="connsiteX121" fmla="*/ 7404781 w 7902311"/>
              <a:gd name="connsiteY121" fmla="*/ 5158375 h 6858000"/>
              <a:gd name="connsiteX122" fmla="*/ 7408632 w 7902311"/>
              <a:gd name="connsiteY122" fmla="*/ 5169448 h 6858000"/>
              <a:gd name="connsiteX123" fmla="*/ 7418667 w 7902311"/>
              <a:gd name="connsiteY123" fmla="*/ 5190924 h 6858000"/>
              <a:gd name="connsiteX124" fmla="*/ 7418252 w 7902311"/>
              <a:gd name="connsiteY124" fmla="*/ 5195257 h 6858000"/>
              <a:gd name="connsiteX125" fmla="*/ 7429817 w 7902311"/>
              <a:gd name="connsiteY125" fmla="*/ 5228139 h 6858000"/>
              <a:gd name="connsiteX126" fmla="*/ 7428887 w 7902311"/>
              <a:gd name="connsiteY126" fmla="*/ 5228745 h 6858000"/>
              <a:gd name="connsiteX127" fmla="*/ 7427393 w 7902311"/>
              <a:gd name="connsiteY127" fmla="*/ 5238668 h 6858000"/>
              <a:gd name="connsiteX128" fmla="*/ 7427023 w 7902311"/>
              <a:gd name="connsiteY128" fmla="*/ 5257295 h 6858000"/>
              <a:gd name="connsiteX129" fmla="*/ 7412708 w 7902311"/>
              <a:gd name="connsiteY129" fmla="*/ 5302100 h 6858000"/>
              <a:gd name="connsiteX130" fmla="*/ 7424642 w 7902311"/>
              <a:gd name="connsiteY130" fmla="*/ 5336400 h 6858000"/>
              <a:gd name="connsiteX131" fmla="*/ 7426456 w 7902311"/>
              <a:gd name="connsiteY131" fmla="*/ 5343400 h 6858000"/>
              <a:gd name="connsiteX132" fmla="*/ 7426249 w 7902311"/>
              <a:gd name="connsiteY132" fmla="*/ 5343580 h 6858000"/>
              <a:gd name="connsiteX133" fmla="*/ 7427679 w 7902311"/>
              <a:gd name="connsiteY133" fmla="*/ 5351044 h 6858000"/>
              <a:gd name="connsiteX134" fmla="*/ 7429764 w 7902311"/>
              <a:gd name="connsiteY134" fmla="*/ 5356163 h 6858000"/>
              <a:gd name="connsiteX135" fmla="*/ 7433283 w 7902311"/>
              <a:gd name="connsiteY135" fmla="*/ 5369744 h 6858000"/>
              <a:gd name="connsiteX136" fmla="*/ 7432881 w 7902311"/>
              <a:gd name="connsiteY136" fmla="*/ 5374688 h 6858000"/>
              <a:gd name="connsiteX137" fmla="*/ 7430395 w 7902311"/>
              <a:gd name="connsiteY137" fmla="*/ 5377039 h 6858000"/>
              <a:gd name="connsiteX138" fmla="*/ 7431045 w 7902311"/>
              <a:gd name="connsiteY138" fmla="*/ 5378223 h 6858000"/>
              <a:gd name="connsiteX139" fmla="*/ 7429409 w 7902311"/>
              <a:gd name="connsiteY139" fmla="*/ 5404966 h 6858000"/>
              <a:gd name="connsiteX140" fmla="*/ 7435018 w 7902311"/>
              <a:gd name="connsiteY140" fmla="*/ 5463512 h 6858000"/>
              <a:gd name="connsiteX141" fmla="*/ 7441968 w 7902311"/>
              <a:gd name="connsiteY141" fmla="*/ 5496420 h 6858000"/>
              <a:gd name="connsiteX142" fmla="*/ 7456920 w 7902311"/>
              <a:gd name="connsiteY142" fmla="*/ 5587240 h 6858000"/>
              <a:gd name="connsiteX143" fmla="*/ 7468817 w 7902311"/>
              <a:gd name="connsiteY143" fmla="*/ 5678917 h 6858000"/>
              <a:gd name="connsiteX144" fmla="*/ 7457328 w 7902311"/>
              <a:gd name="connsiteY144" fmla="*/ 5727596 h 6858000"/>
              <a:gd name="connsiteX145" fmla="*/ 7457967 w 7902311"/>
              <a:gd name="connsiteY145" fmla="*/ 5732850 h 6858000"/>
              <a:gd name="connsiteX146" fmla="*/ 7463856 w 7902311"/>
              <a:gd name="connsiteY146" fmla="*/ 5745527 h 6858000"/>
              <a:gd name="connsiteX147" fmla="*/ 7466757 w 7902311"/>
              <a:gd name="connsiteY147" fmla="*/ 5750018 h 6858000"/>
              <a:gd name="connsiteX148" fmla="*/ 7469544 w 7902311"/>
              <a:gd name="connsiteY148" fmla="*/ 5757177 h 6858000"/>
              <a:gd name="connsiteX149" fmla="*/ 7469396 w 7902311"/>
              <a:gd name="connsiteY149" fmla="*/ 5757443 h 6858000"/>
              <a:gd name="connsiteX150" fmla="*/ 7472433 w 7902311"/>
              <a:gd name="connsiteY150" fmla="*/ 5763977 h 6858000"/>
              <a:gd name="connsiteX151" fmla="*/ 7490042 w 7902311"/>
              <a:gd name="connsiteY151" fmla="*/ 5794837 h 6858000"/>
              <a:gd name="connsiteX152" fmla="*/ 7486282 w 7902311"/>
              <a:gd name="connsiteY152" fmla="*/ 5846502 h 6858000"/>
              <a:gd name="connsiteX153" fmla="*/ 7489710 w 7902311"/>
              <a:gd name="connsiteY153" fmla="*/ 5865860 h 6858000"/>
              <a:gd name="connsiteX154" fmla="*/ 7490380 w 7902311"/>
              <a:gd name="connsiteY154" fmla="*/ 5876666 h 6858000"/>
              <a:gd name="connsiteX155" fmla="*/ 7489671 w 7902311"/>
              <a:gd name="connsiteY155" fmla="*/ 5877642 h 6858000"/>
              <a:gd name="connsiteX156" fmla="*/ 7506660 w 7902311"/>
              <a:gd name="connsiteY156" fmla="*/ 5907181 h 6858000"/>
              <a:gd name="connsiteX157" fmla="*/ 7507163 w 7902311"/>
              <a:gd name="connsiteY157" fmla="*/ 5911810 h 6858000"/>
              <a:gd name="connsiteX158" fmla="*/ 7520481 w 7902311"/>
              <a:gd name="connsiteY158" fmla="*/ 5930161 h 6858000"/>
              <a:gd name="connsiteX159" fmla="*/ 7526165 w 7902311"/>
              <a:gd name="connsiteY159" fmla="*/ 5940122 h 6858000"/>
              <a:gd name="connsiteX160" fmla="*/ 7530235 w 7902311"/>
              <a:gd name="connsiteY160" fmla="*/ 5941942 h 6858000"/>
              <a:gd name="connsiteX161" fmla="*/ 7537373 w 7902311"/>
              <a:gd name="connsiteY161" fmla="*/ 5957154 h 6858000"/>
              <a:gd name="connsiteX162" fmla="*/ 7537265 w 7902311"/>
              <a:gd name="connsiteY162" fmla="*/ 5959276 h 6858000"/>
              <a:gd name="connsiteX163" fmla="*/ 7546611 w 7902311"/>
              <a:gd name="connsiteY163" fmla="*/ 5970427 h 6858000"/>
              <a:gd name="connsiteX164" fmla="*/ 7558626 w 7902311"/>
              <a:gd name="connsiteY164" fmla="*/ 5978084 h 6858000"/>
              <a:gd name="connsiteX165" fmla="*/ 7576458 w 7902311"/>
              <a:gd name="connsiteY165" fmla="*/ 6046176 h 6858000"/>
              <a:gd name="connsiteX166" fmla="*/ 7601763 w 7902311"/>
              <a:gd name="connsiteY166" fmla="*/ 6102716 h 6858000"/>
              <a:gd name="connsiteX167" fmla="*/ 7618323 w 7902311"/>
              <a:gd name="connsiteY167" fmla="*/ 6220955 h 6858000"/>
              <a:gd name="connsiteX168" fmla="*/ 7712535 w 7902311"/>
              <a:gd name="connsiteY168" fmla="*/ 6530860 h 6858000"/>
              <a:gd name="connsiteX169" fmla="*/ 7818766 w 7902311"/>
              <a:gd name="connsiteY169" fmla="*/ 6624123 h 6858000"/>
              <a:gd name="connsiteX170" fmla="*/ 7819952 w 7902311"/>
              <a:gd name="connsiteY170" fmla="*/ 6637517 h 6858000"/>
              <a:gd name="connsiteX171" fmla="*/ 7828033 w 7902311"/>
              <a:gd name="connsiteY171" fmla="*/ 6658828 h 6858000"/>
              <a:gd name="connsiteX172" fmla="*/ 7872158 w 7902311"/>
              <a:gd name="connsiteY172" fmla="*/ 6757651 h 6858000"/>
              <a:gd name="connsiteX173" fmla="*/ 7895288 w 7902311"/>
              <a:gd name="connsiteY173" fmla="*/ 6818176 h 6858000"/>
              <a:gd name="connsiteX174" fmla="*/ 7898936 w 7902311"/>
              <a:gd name="connsiteY174" fmla="*/ 6843360 h 6858000"/>
              <a:gd name="connsiteX175" fmla="*/ 7899580 w 7902311"/>
              <a:gd name="connsiteY175" fmla="*/ 6853227 h 6858000"/>
              <a:gd name="connsiteX176" fmla="*/ 7902311 w 7902311"/>
              <a:gd name="connsiteY176" fmla="*/ 6858000 h 6858000"/>
              <a:gd name="connsiteX177" fmla="*/ 2572056 w 7902311"/>
              <a:gd name="connsiteY177" fmla="*/ 6858000 h 6858000"/>
              <a:gd name="connsiteX178" fmla="*/ 543860 w 7902311"/>
              <a:gd name="connsiteY178" fmla="*/ 6858000 h 6858000"/>
              <a:gd name="connsiteX179" fmla="*/ 0 w 7902311"/>
              <a:gd name="connsiteY179" fmla="*/ 6858000 h 6858000"/>
              <a:gd name="connsiteX180" fmla="*/ 0 w 7902311"/>
              <a:gd name="connsiteY180" fmla="*/ 0 h 6858000"/>
              <a:gd name="connsiteX0" fmla="*/ 0 w 7902311"/>
              <a:gd name="connsiteY0" fmla="*/ 0 h 6858000"/>
              <a:gd name="connsiteX1" fmla="*/ 543860 w 7902311"/>
              <a:gd name="connsiteY1" fmla="*/ 0 h 6858000"/>
              <a:gd name="connsiteX2" fmla="*/ 2572056 w 7902311"/>
              <a:gd name="connsiteY2" fmla="*/ 0 h 6858000"/>
              <a:gd name="connsiteX3" fmla="*/ 6910559 w 7902311"/>
              <a:gd name="connsiteY3" fmla="*/ 0 h 6858000"/>
              <a:gd name="connsiteX4" fmla="*/ 6907042 w 7902311"/>
              <a:gd name="connsiteY4" fmla="*/ 4883 h 6858000"/>
              <a:gd name="connsiteX5" fmla="*/ 6900582 w 7902311"/>
              <a:gd name="connsiteY5" fmla="*/ 34307 h 6858000"/>
              <a:gd name="connsiteX6" fmla="*/ 6889276 w 7902311"/>
              <a:gd name="connsiteY6" fmla="*/ 65797 h 6858000"/>
              <a:gd name="connsiteX7" fmla="*/ 6878637 w 7902311"/>
              <a:gd name="connsiteY7" fmla="*/ 87262 h 6858000"/>
              <a:gd name="connsiteX8" fmla="*/ 6864538 w 7902311"/>
              <a:gd name="connsiteY8" fmla="*/ 149697 h 6858000"/>
              <a:gd name="connsiteX9" fmla="*/ 6846597 w 7902311"/>
              <a:gd name="connsiteY9" fmla="*/ 256451 h 6858000"/>
              <a:gd name="connsiteX10" fmla="*/ 6841581 w 7902311"/>
              <a:gd name="connsiteY10" fmla="*/ 278384 h 6858000"/>
              <a:gd name="connsiteX11" fmla="*/ 6832514 w 7902311"/>
              <a:gd name="connsiteY11" fmla="*/ 294091 h 6858000"/>
              <a:gd name="connsiteX12" fmla="*/ 6826265 w 7902311"/>
              <a:gd name="connsiteY12" fmla="*/ 294989 h 6858000"/>
              <a:gd name="connsiteX13" fmla="*/ 6822745 w 7902311"/>
              <a:gd name="connsiteY13" fmla="*/ 306550 h 6858000"/>
              <a:gd name="connsiteX14" fmla="*/ 6820814 w 7902311"/>
              <a:gd name="connsiteY14" fmla="*/ 308965 h 6858000"/>
              <a:gd name="connsiteX15" fmla="*/ 6810738 w 7902311"/>
              <a:gd name="connsiteY15" fmla="*/ 323482 h 6858000"/>
              <a:gd name="connsiteX16" fmla="*/ 6813911 w 7902311"/>
              <a:gd name="connsiteY16" fmla="*/ 370816 h 6858000"/>
              <a:gd name="connsiteX17" fmla="*/ 6764523 w 7902311"/>
              <a:gd name="connsiteY17" fmla="*/ 452257 h 6858000"/>
              <a:gd name="connsiteX18" fmla="*/ 6742254 w 7902311"/>
              <a:gd name="connsiteY18" fmla="*/ 622375 h 6858000"/>
              <a:gd name="connsiteX19" fmla="*/ 6729843 w 7902311"/>
              <a:gd name="connsiteY19" fmla="*/ 829709 h 6858000"/>
              <a:gd name="connsiteX20" fmla="*/ 6695415 w 7902311"/>
              <a:gd name="connsiteY20" fmla="*/ 965691 h 6858000"/>
              <a:gd name="connsiteX21" fmla="*/ 6700892 w 7902311"/>
              <a:gd name="connsiteY21" fmla="*/ 980455 h 6858000"/>
              <a:gd name="connsiteX22" fmla="*/ 6702355 w 7902311"/>
              <a:gd name="connsiteY22" fmla="*/ 995801 h 6858000"/>
              <a:gd name="connsiteX23" fmla="*/ 6701127 w 7902311"/>
              <a:gd name="connsiteY23" fmla="*/ 997293 h 6858000"/>
              <a:gd name="connsiteX24" fmla="*/ 6698643 w 7902311"/>
              <a:gd name="connsiteY24" fmla="*/ 1013984 h 6858000"/>
              <a:gd name="connsiteX25" fmla="*/ 6700854 w 7902311"/>
              <a:gd name="connsiteY25" fmla="*/ 1053799 h 6858000"/>
              <a:gd name="connsiteX26" fmla="*/ 6696438 w 7902311"/>
              <a:gd name="connsiteY26" fmla="*/ 1092398 h 6858000"/>
              <a:gd name="connsiteX27" fmla="*/ 6695348 w 7902311"/>
              <a:gd name="connsiteY27" fmla="*/ 1092587 h 6858000"/>
              <a:gd name="connsiteX28" fmla="*/ 6690066 w 7902311"/>
              <a:gd name="connsiteY28" fmla="*/ 1101120 h 6858000"/>
              <a:gd name="connsiteX29" fmla="*/ 6682386 w 7902311"/>
              <a:gd name="connsiteY29" fmla="*/ 1118095 h 6858000"/>
              <a:gd name="connsiteX30" fmla="*/ 6651576 w 7902311"/>
              <a:gd name="connsiteY30" fmla="*/ 1153636 h 6858000"/>
              <a:gd name="connsiteX31" fmla="*/ 6649031 w 7902311"/>
              <a:gd name="connsiteY31" fmla="*/ 1189862 h 6858000"/>
              <a:gd name="connsiteX32" fmla="*/ 6647942 w 7902311"/>
              <a:gd name="connsiteY32" fmla="*/ 1197013 h 6858000"/>
              <a:gd name="connsiteX33" fmla="*/ 6647680 w 7902311"/>
              <a:gd name="connsiteY33" fmla="*/ 1197097 h 6858000"/>
              <a:gd name="connsiteX34" fmla="*/ 6646054 w 7902311"/>
              <a:gd name="connsiteY34" fmla="*/ 1204520 h 6858000"/>
              <a:gd name="connsiteX35" fmla="*/ 6645953 w 7902311"/>
              <a:gd name="connsiteY35" fmla="*/ 1210047 h 6858000"/>
              <a:gd name="connsiteX36" fmla="*/ 6643836 w 7902311"/>
              <a:gd name="connsiteY36" fmla="*/ 1223915 h 6858000"/>
              <a:gd name="connsiteX37" fmla="*/ 6641519 w 7902311"/>
              <a:gd name="connsiteY37" fmla="*/ 1228301 h 6858000"/>
              <a:gd name="connsiteX38" fmla="*/ 6638308 w 7902311"/>
              <a:gd name="connsiteY38" fmla="*/ 1229482 h 6858000"/>
              <a:gd name="connsiteX39" fmla="*/ 6638439 w 7902311"/>
              <a:gd name="connsiteY39" fmla="*/ 1230827 h 6858000"/>
              <a:gd name="connsiteX40" fmla="*/ 6626400 w 7902311"/>
              <a:gd name="connsiteY40" fmla="*/ 1254761 h 6858000"/>
              <a:gd name="connsiteX41" fmla="*/ 6608489 w 7902311"/>
              <a:gd name="connsiteY41" fmla="*/ 1310783 h 6858000"/>
              <a:gd name="connsiteX42" fmla="*/ 6554688 w 7902311"/>
              <a:gd name="connsiteY42" fmla="*/ 1522084 h 6858000"/>
              <a:gd name="connsiteX43" fmla="*/ 6524950 w 7902311"/>
              <a:gd name="connsiteY43" fmla="*/ 1562296 h 6858000"/>
              <a:gd name="connsiteX44" fmla="*/ 6523467 w 7902311"/>
              <a:gd name="connsiteY44" fmla="*/ 1567378 h 6858000"/>
              <a:gd name="connsiteX45" fmla="*/ 6523887 w 7902311"/>
              <a:gd name="connsiteY45" fmla="*/ 1581350 h 6858000"/>
              <a:gd name="connsiteX46" fmla="*/ 6524782 w 7902311"/>
              <a:gd name="connsiteY46" fmla="*/ 1586621 h 6858000"/>
              <a:gd name="connsiteX47" fmla="*/ 6524524 w 7902311"/>
              <a:gd name="connsiteY47" fmla="*/ 1594298 h 6858000"/>
              <a:gd name="connsiteX48" fmla="*/ 6524282 w 7902311"/>
              <a:gd name="connsiteY48" fmla="*/ 1594484 h 6858000"/>
              <a:gd name="connsiteX49" fmla="*/ 6524500 w 7902311"/>
              <a:gd name="connsiteY49" fmla="*/ 1601685 h 6858000"/>
              <a:gd name="connsiteX50" fmla="*/ 6528527 w 7902311"/>
              <a:gd name="connsiteY50" fmla="*/ 1636988 h 6858000"/>
              <a:gd name="connsiteX51" fmla="*/ 6504715 w 7902311"/>
              <a:gd name="connsiteY51" fmla="*/ 1682992 h 6858000"/>
              <a:gd name="connsiteX52" fmla="*/ 6500241 w 7902311"/>
              <a:gd name="connsiteY52" fmla="*/ 1702136 h 6858000"/>
              <a:gd name="connsiteX53" fmla="*/ 6496598 w 7902311"/>
              <a:gd name="connsiteY53" fmla="*/ 1712332 h 6858000"/>
              <a:gd name="connsiteX54" fmla="*/ 6495561 w 7902311"/>
              <a:gd name="connsiteY54" fmla="*/ 1712948 h 6858000"/>
              <a:gd name="connsiteX55" fmla="*/ 6499540 w 7902311"/>
              <a:gd name="connsiteY55" fmla="*/ 1746792 h 6858000"/>
              <a:gd name="connsiteX56" fmla="*/ 6498179 w 7902311"/>
              <a:gd name="connsiteY56" fmla="*/ 1751246 h 6858000"/>
              <a:gd name="connsiteX57" fmla="*/ 6503189 w 7902311"/>
              <a:gd name="connsiteY57" fmla="*/ 1773360 h 6858000"/>
              <a:gd name="connsiteX58" fmla="*/ 6504488 w 7902311"/>
              <a:gd name="connsiteY58" fmla="*/ 1784755 h 6858000"/>
              <a:gd name="connsiteX59" fmla="*/ 6511342 w 7902311"/>
              <a:gd name="connsiteY59" fmla="*/ 1820662 h 6858000"/>
              <a:gd name="connsiteX60" fmla="*/ 6510087 w 7902311"/>
              <a:gd name="connsiteY60" fmla="*/ 1974931 h 6858000"/>
              <a:gd name="connsiteX61" fmla="*/ 6504751 w 7902311"/>
              <a:gd name="connsiteY61" fmla="*/ 2145620 h 6858000"/>
              <a:gd name="connsiteX62" fmla="*/ 6518268 w 7902311"/>
              <a:gd name="connsiteY62" fmla="*/ 2393943 h 6858000"/>
              <a:gd name="connsiteX63" fmla="*/ 6510250 w 7902311"/>
              <a:gd name="connsiteY63" fmla="*/ 2442912 h 6858000"/>
              <a:gd name="connsiteX64" fmla="*/ 6515092 w 7902311"/>
              <a:gd name="connsiteY64" fmla="*/ 2460453 h 6858000"/>
              <a:gd name="connsiteX65" fmla="*/ 6515037 w 7902311"/>
              <a:gd name="connsiteY65" fmla="*/ 2460806 h 6858000"/>
              <a:gd name="connsiteX66" fmla="*/ 6515482 w 7902311"/>
              <a:gd name="connsiteY66" fmla="*/ 2461434 h 6858000"/>
              <a:gd name="connsiteX67" fmla="*/ 6519175 w 7902311"/>
              <a:gd name="connsiteY67" fmla="*/ 2464722 h 6858000"/>
              <a:gd name="connsiteX68" fmla="*/ 6527620 w 7902311"/>
              <a:gd name="connsiteY68" fmla="*/ 2475030 h 6858000"/>
              <a:gd name="connsiteX69" fmla="*/ 6529563 w 7902311"/>
              <a:gd name="connsiteY69" fmla="*/ 2480106 h 6858000"/>
              <a:gd name="connsiteX70" fmla="*/ 6532500 w 7902311"/>
              <a:gd name="connsiteY70" fmla="*/ 2534899 h 6858000"/>
              <a:gd name="connsiteX71" fmla="*/ 6567027 w 7902311"/>
              <a:gd name="connsiteY71" fmla="*/ 2623133 h 6858000"/>
              <a:gd name="connsiteX72" fmla="*/ 6603966 w 7902311"/>
              <a:gd name="connsiteY72" fmla="*/ 2709132 h 6858000"/>
              <a:gd name="connsiteX73" fmla="*/ 6618677 w 7902311"/>
              <a:gd name="connsiteY73" fmla="*/ 2739609 h 6858000"/>
              <a:gd name="connsiteX74" fmla="*/ 6639006 w 7902311"/>
              <a:gd name="connsiteY74" fmla="*/ 2796846 h 6858000"/>
              <a:gd name="connsiteX75" fmla="*/ 6644661 w 7902311"/>
              <a:gd name="connsiteY75" fmla="*/ 2824862 h 6858000"/>
              <a:gd name="connsiteX76" fmla="*/ 6645536 w 7902311"/>
              <a:gd name="connsiteY76" fmla="*/ 2825781 h 6858000"/>
              <a:gd name="connsiteX77" fmla="*/ 6644011 w 7902311"/>
              <a:gd name="connsiteY77" fmla="*/ 2829288 h 6858000"/>
              <a:gd name="connsiteX78" fmla="*/ 6644970 w 7902311"/>
              <a:gd name="connsiteY78" fmla="*/ 2834510 h 6858000"/>
              <a:gd name="connsiteX79" fmla="*/ 6651604 w 7902311"/>
              <a:gd name="connsiteY79" fmla="*/ 2846800 h 6858000"/>
              <a:gd name="connsiteX80" fmla="*/ 6654759 w 7902311"/>
              <a:gd name="connsiteY80" fmla="*/ 2851093 h 6858000"/>
              <a:gd name="connsiteX81" fmla="*/ 6657966 w 7902311"/>
              <a:gd name="connsiteY81" fmla="*/ 2858070 h 6858000"/>
              <a:gd name="connsiteX82" fmla="*/ 6657837 w 7902311"/>
              <a:gd name="connsiteY82" fmla="*/ 2858346 h 6858000"/>
              <a:gd name="connsiteX83" fmla="*/ 6661254 w 7902311"/>
              <a:gd name="connsiteY83" fmla="*/ 2864679 h 6858000"/>
              <a:gd name="connsiteX84" fmla="*/ 6680643 w 7902311"/>
              <a:gd name="connsiteY84" fmla="*/ 2894353 h 6858000"/>
              <a:gd name="connsiteX85" fmla="*/ 6680113 w 7902311"/>
              <a:gd name="connsiteY85" fmla="*/ 2946457 h 6858000"/>
              <a:gd name="connsiteX86" fmla="*/ 6684720 w 7902311"/>
              <a:gd name="connsiteY86" fmla="*/ 2965627 h 6858000"/>
              <a:gd name="connsiteX87" fmla="*/ 6686053 w 7902311"/>
              <a:gd name="connsiteY87" fmla="*/ 2976418 h 6858000"/>
              <a:gd name="connsiteX88" fmla="*/ 6685409 w 7902311"/>
              <a:gd name="connsiteY88" fmla="*/ 2977449 h 6858000"/>
              <a:gd name="connsiteX89" fmla="*/ 6704102 w 7902311"/>
              <a:gd name="connsiteY89" fmla="*/ 3005842 h 6858000"/>
              <a:gd name="connsiteX90" fmla="*/ 6704888 w 7902311"/>
              <a:gd name="connsiteY90" fmla="*/ 3010448 h 6858000"/>
              <a:gd name="connsiteX91" fmla="*/ 6719239 w 7902311"/>
              <a:gd name="connsiteY91" fmla="*/ 3027885 h 6858000"/>
              <a:gd name="connsiteX92" fmla="*/ 6725496 w 7902311"/>
              <a:gd name="connsiteY92" fmla="*/ 3037464 h 6858000"/>
              <a:gd name="connsiteX93" fmla="*/ 6729651 w 7902311"/>
              <a:gd name="connsiteY93" fmla="*/ 3038996 h 6858000"/>
              <a:gd name="connsiteX94" fmla="*/ 6737676 w 7902311"/>
              <a:gd name="connsiteY94" fmla="*/ 3053733 h 6858000"/>
              <a:gd name="connsiteX95" fmla="*/ 6747665 w 7902311"/>
              <a:gd name="connsiteY95" fmla="*/ 3066373 h 6858000"/>
              <a:gd name="connsiteX96" fmla="*/ 6760064 w 7902311"/>
              <a:gd name="connsiteY96" fmla="*/ 3073177 h 6858000"/>
              <a:gd name="connsiteX97" fmla="*/ 6815656 w 7902311"/>
              <a:gd name="connsiteY97" fmla="*/ 3204760 h 6858000"/>
              <a:gd name="connsiteX98" fmla="*/ 6928090 w 7902311"/>
              <a:gd name="connsiteY98" fmla="*/ 3372843 h 6858000"/>
              <a:gd name="connsiteX99" fmla="*/ 7010616 w 7902311"/>
              <a:gd name="connsiteY99" fmla="*/ 3575278 h 6858000"/>
              <a:gd name="connsiteX100" fmla="*/ 7025436 w 7902311"/>
              <a:gd name="connsiteY100" fmla="*/ 3622733 h 6858000"/>
              <a:gd name="connsiteX101" fmla="*/ 7055248 w 7902311"/>
              <a:gd name="connsiteY101" fmla="*/ 3656229 h 6858000"/>
              <a:gd name="connsiteX102" fmla="*/ 7056764 w 7902311"/>
              <a:gd name="connsiteY102" fmla="*/ 3675471 h 6858000"/>
              <a:gd name="connsiteX103" fmla="*/ 7056841 w 7902311"/>
              <a:gd name="connsiteY103" fmla="*/ 3678883 h 6858000"/>
              <a:gd name="connsiteX104" fmla="*/ 7061158 w 7902311"/>
              <a:gd name="connsiteY104" fmla="*/ 3690549 h 6858000"/>
              <a:gd name="connsiteX105" fmla="*/ 7057368 w 7902311"/>
              <a:gd name="connsiteY105" fmla="*/ 3696308 h 6858000"/>
              <a:gd name="connsiteX106" fmla="*/ 7060275 w 7902311"/>
              <a:gd name="connsiteY106" fmla="*/ 3715640 h 6858000"/>
              <a:gd name="connsiteX107" fmla="*/ 7069615 w 7902311"/>
              <a:gd name="connsiteY107" fmla="*/ 3736429 h 6858000"/>
              <a:gd name="connsiteX108" fmla="*/ 7102245 w 7902311"/>
              <a:gd name="connsiteY108" fmla="*/ 3810557 h 6858000"/>
              <a:gd name="connsiteX109" fmla="*/ 7110633 w 7902311"/>
              <a:gd name="connsiteY109" fmla="*/ 3821134 h 6858000"/>
              <a:gd name="connsiteX110" fmla="*/ 7124008 w 7902311"/>
              <a:gd name="connsiteY110" fmla="*/ 3862564 h 6858000"/>
              <a:gd name="connsiteX111" fmla="*/ 7140680 w 7902311"/>
              <a:gd name="connsiteY111" fmla="*/ 4088638 h 6858000"/>
              <a:gd name="connsiteX112" fmla="*/ 7234038 w 7902311"/>
              <a:gd name="connsiteY112" fmla="*/ 4579511 h 6858000"/>
              <a:gd name="connsiteX113" fmla="*/ 7297609 w 7902311"/>
              <a:gd name="connsiteY113" fmla="*/ 4853262 h 6858000"/>
              <a:gd name="connsiteX114" fmla="*/ 7357024 w 7902311"/>
              <a:gd name="connsiteY114" fmla="*/ 4973536 h 6858000"/>
              <a:gd name="connsiteX115" fmla="*/ 7378956 w 7902311"/>
              <a:gd name="connsiteY115" fmla="*/ 5112085 h 6858000"/>
              <a:gd name="connsiteX116" fmla="*/ 7389804 w 7902311"/>
              <a:gd name="connsiteY116" fmla="*/ 5123497 h 6858000"/>
              <a:gd name="connsiteX117" fmla="*/ 7397197 w 7902311"/>
              <a:gd name="connsiteY117" fmla="*/ 5137025 h 6858000"/>
              <a:gd name="connsiteX118" fmla="*/ 7396654 w 7902311"/>
              <a:gd name="connsiteY118" fmla="*/ 5138880 h 6858000"/>
              <a:gd name="connsiteX119" fmla="*/ 7400948 w 7902311"/>
              <a:gd name="connsiteY119" fmla="*/ 5155200 h 6858000"/>
              <a:gd name="connsiteX120" fmla="*/ 7404781 w 7902311"/>
              <a:gd name="connsiteY120" fmla="*/ 5158375 h 6858000"/>
              <a:gd name="connsiteX121" fmla="*/ 7408632 w 7902311"/>
              <a:gd name="connsiteY121" fmla="*/ 5169448 h 6858000"/>
              <a:gd name="connsiteX122" fmla="*/ 7418667 w 7902311"/>
              <a:gd name="connsiteY122" fmla="*/ 5190924 h 6858000"/>
              <a:gd name="connsiteX123" fmla="*/ 7418252 w 7902311"/>
              <a:gd name="connsiteY123" fmla="*/ 5195257 h 6858000"/>
              <a:gd name="connsiteX124" fmla="*/ 7429817 w 7902311"/>
              <a:gd name="connsiteY124" fmla="*/ 5228139 h 6858000"/>
              <a:gd name="connsiteX125" fmla="*/ 7428887 w 7902311"/>
              <a:gd name="connsiteY125" fmla="*/ 5228745 h 6858000"/>
              <a:gd name="connsiteX126" fmla="*/ 7427393 w 7902311"/>
              <a:gd name="connsiteY126" fmla="*/ 5238668 h 6858000"/>
              <a:gd name="connsiteX127" fmla="*/ 7427023 w 7902311"/>
              <a:gd name="connsiteY127" fmla="*/ 5257295 h 6858000"/>
              <a:gd name="connsiteX128" fmla="*/ 7412708 w 7902311"/>
              <a:gd name="connsiteY128" fmla="*/ 5302100 h 6858000"/>
              <a:gd name="connsiteX129" fmla="*/ 7424642 w 7902311"/>
              <a:gd name="connsiteY129" fmla="*/ 5336400 h 6858000"/>
              <a:gd name="connsiteX130" fmla="*/ 7426456 w 7902311"/>
              <a:gd name="connsiteY130" fmla="*/ 5343400 h 6858000"/>
              <a:gd name="connsiteX131" fmla="*/ 7426249 w 7902311"/>
              <a:gd name="connsiteY131" fmla="*/ 5343580 h 6858000"/>
              <a:gd name="connsiteX132" fmla="*/ 7427679 w 7902311"/>
              <a:gd name="connsiteY132" fmla="*/ 5351044 h 6858000"/>
              <a:gd name="connsiteX133" fmla="*/ 7429764 w 7902311"/>
              <a:gd name="connsiteY133" fmla="*/ 5356163 h 6858000"/>
              <a:gd name="connsiteX134" fmla="*/ 7433283 w 7902311"/>
              <a:gd name="connsiteY134" fmla="*/ 5369744 h 6858000"/>
              <a:gd name="connsiteX135" fmla="*/ 7432881 w 7902311"/>
              <a:gd name="connsiteY135" fmla="*/ 5374688 h 6858000"/>
              <a:gd name="connsiteX136" fmla="*/ 7430395 w 7902311"/>
              <a:gd name="connsiteY136" fmla="*/ 5377039 h 6858000"/>
              <a:gd name="connsiteX137" fmla="*/ 7431045 w 7902311"/>
              <a:gd name="connsiteY137" fmla="*/ 5378223 h 6858000"/>
              <a:gd name="connsiteX138" fmla="*/ 7429409 w 7902311"/>
              <a:gd name="connsiteY138" fmla="*/ 5404966 h 6858000"/>
              <a:gd name="connsiteX139" fmla="*/ 7435018 w 7902311"/>
              <a:gd name="connsiteY139" fmla="*/ 5463512 h 6858000"/>
              <a:gd name="connsiteX140" fmla="*/ 7441968 w 7902311"/>
              <a:gd name="connsiteY140" fmla="*/ 5496420 h 6858000"/>
              <a:gd name="connsiteX141" fmla="*/ 7456920 w 7902311"/>
              <a:gd name="connsiteY141" fmla="*/ 5587240 h 6858000"/>
              <a:gd name="connsiteX142" fmla="*/ 7468817 w 7902311"/>
              <a:gd name="connsiteY142" fmla="*/ 5678917 h 6858000"/>
              <a:gd name="connsiteX143" fmla="*/ 7457328 w 7902311"/>
              <a:gd name="connsiteY143" fmla="*/ 5727596 h 6858000"/>
              <a:gd name="connsiteX144" fmla="*/ 7457967 w 7902311"/>
              <a:gd name="connsiteY144" fmla="*/ 5732850 h 6858000"/>
              <a:gd name="connsiteX145" fmla="*/ 7463856 w 7902311"/>
              <a:gd name="connsiteY145" fmla="*/ 5745527 h 6858000"/>
              <a:gd name="connsiteX146" fmla="*/ 7466757 w 7902311"/>
              <a:gd name="connsiteY146" fmla="*/ 5750018 h 6858000"/>
              <a:gd name="connsiteX147" fmla="*/ 7469544 w 7902311"/>
              <a:gd name="connsiteY147" fmla="*/ 5757177 h 6858000"/>
              <a:gd name="connsiteX148" fmla="*/ 7469396 w 7902311"/>
              <a:gd name="connsiteY148" fmla="*/ 5757443 h 6858000"/>
              <a:gd name="connsiteX149" fmla="*/ 7472433 w 7902311"/>
              <a:gd name="connsiteY149" fmla="*/ 5763977 h 6858000"/>
              <a:gd name="connsiteX150" fmla="*/ 7490042 w 7902311"/>
              <a:gd name="connsiteY150" fmla="*/ 5794837 h 6858000"/>
              <a:gd name="connsiteX151" fmla="*/ 7486282 w 7902311"/>
              <a:gd name="connsiteY151" fmla="*/ 5846502 h 6858000"/>
              <a:gd name="connsiteX152" fmla="*/ 7489710 w 7902311"/>
              <a:gd name="connsiteY152" fmla="*/ 5865860 h 6858000"/>
              <a:gd name="connsiteX153" fmla="*/ 7490380 w 7902311"/>
              <a:gd name="connsiteY153" fmla="*/ 5876666 h 6858000"/>
              <a:gd name="connsiteX154" fmla="*/ 7489671 w 7902311"/>
              <a:gd name="connsiteY154" fmla="*/ 5877642 h 6858000"/>
              <a:gd name="connsiteX155" fmla="*/ 7506660 w 7902311"/>
              <a:gd name="connsiteY155" fmla="*/ 5907181 h 6858000"/>
              <a:gd name="connsiteX156" fmla="*/ 7507163 w 7902311"/>
              <a:gd name="connsiteY156" fmla="*/ 5911810 h 6858000"/>
              <a:gd name="connsiteX157" fmla="*/ 7520481 w 7902311"/>
              <a:gd name="connsiteY157" fmla="*/ 5930161 h 6858000"/>
              <a:gd name="connsiteX158" fmla="*/ 7526165 w 7902311"/>
              <a:gd name="connsiteY158" fmla="*/ 5940122 h 6858000"/>
              <a:gd name="connsiteX159" fmla="*/ 7530235 w 7902311"/>
              <a:gd name="connsiteY159" fmla="*/ 5941942 h 6858000"/>
              <a:gd name="connsiteX160" fmla="*/ 7537373 w 7902311"/>
              <a:gd name="connsiteY160" fmla="*/ 5957154 h 6858000"/>
              <a:gd name="connsiteX161" fmla="*/ 7537265 w 7902311"/>
              <a:gd name="connsiteY161" fmla="*/ 5959276 h 6858000"/>
              <a:gd name="connsiteX162" fmla="*/ 7546611 w 7902311"/>
              <a:gd name="connsiteY162" fmla="*/ 5970427 h 6858000"/>
              <a:gd name="connsiteX163" fmla="*/ 7558626 w 7902311"/>
              <a:gd name="connsiteY163" fmla="*/ 5978084 h 6858000"/>
              <a:gd name="connsiteX164" fmla="*/ 7576458 w 7902311"/>
              <a:gd name="connsiteY164" fmla="*/ 6046176 h 6858000"/>
              <a:gd name="connsiteX165" fmla="*/ 7601763 w 7902311"/>
              <a:gd name="connsiteY165" fmla="*/ 6102716 h 6858000"/>
              <a:gd name="connsiteX166" fmla="*/ 7618323 w 7902311"/>
              <a:gd name="connsiteY166" fmla="*/ 6220955 h 6858000"/>
              <a:gd name="connsiteX167" fmla="*/ 7712535 w 7902311"/>
              <a:gd name="connsiteY167" fmla="*/ 6530860 h 6858000"/>
              <a:gd name="connsiteX168" fmla="*/ 7818766 w 7902311"/>
              <a:gd name="connsiteY168" fmla="*/ 6624123 h 6858000"/>
              <a:gd name="connsiteX169" fmla="*/ 7819952 w 7902311"/>
              <a:gd name="connsiteY169" fmla="*/ 6637517 h 6858000"/>
              <a:gd name="connsiteX170" fmla="*/ 7828033 w 7902311"/>
              <a:gd name="connsiteY170" fmla="*/ 6658828 h 6858000"/>
              <a:gd name="connsiteX171" fmla="*/ 7872158 w 7902311"/>
              <a:gd name="connsiteY171" fmla="*/ 6757651 h 6858000"/>
              <a:gd name="connsiteX172" fmla="*/ 7895288 w 7902311"/>
              <a:gd name="connsiteY172" fmla="*/ 6818176 h 6858000"/>
              <a:gd name="connsiteX173" fmla="*/ 7898936 w 7902311"/>
              <a:gd name="connsiteY173" fmla="*/ 6843360 h 6858000"/>
              <a:gd name="connsiteX174" fmla="*/ 7899580 w 7902311"/>
              <a:gd name="connsiteY174" fmla="*/ 6853227 h 6858000"/>
              <a:gd name="connsiteX175" fmla="*/ 7902311 w 7902311"/>
              <a:gd name="connsiteY175" fmla="*/ 6858000 h 6858000"/>
              <a:gd name="connsiteX176" fmla="*/ 2572056 w 7902311"/>
              <a:gd name="connsiteY176" fmla="*/ 6858000 h 6858000"/>
              <a:gd name="connsiteX177" fmla="*/ 543860 w 7902311"/>
              <a:gd name="connsiteY177" fmla="*/ 6858000 h 6858000"/>
              <a:gd name="connsiteX178" fmla="*/ 0 w 7902311"/>
              <a:gd name="connsiteY178" fmla="*/ 6858000 h 6858000"/>
              <a:gd name="connsiteX179" fmla="*/ 0 w 7902311"/>
              <a:gd name="connsiteY179" fmla="*/ 0 h 6858000"/>
              <a:gd name="connsiteX0" fmla="*/ 0 w 7902311"/>
              <a:gd name="connsiteY0" fmla="*/ 0 h 6858000"/>
              <a:gd name="connsiteX1" fmla="*/ 543860 w 7902311"/>
              <a:gd name="connsiteY1" fmla="*/ 0 h 6858000"/>
              <a:gd name="connsiteX2" fmla="*/ 2572056 w 7902311"/>
              <a:gd name="connsiteY2" fmla="*/ 0 h 6858000"/>
              <a:gd name="connsiteX3" fmla="*/ 6910559 w 7902311"/>
              <a:gd name="connsiteY3" fmla="*/ 0 h 6858000"/>
              <a:gd name="connsiteX4" fmla="*/ 6907042 w 7902311"/>
              <a:gd name="connsiteY4" fmla="*/ 4883 h 6858000"/>
              <a:gd name="connsiteX5" fmla="*/ 6900582 w 7902311"/>
              <a:gd name="connsiteY5" fmla="*/ 34307 h 6858000"/>
              <a:gd name="connsiteX6" fmla="*/ 6889276 w 7902311"/>
              <a:gd name="connsiteY6" fmla="*/ 65797 h 6858000"/>
              <a:gd name="connsiteX7" fmla="*/ 6878637 w 7902311"/>
              <a:gd name="connsiteY7" fmla="*/ 87262 h 6858000"/>
              <a:gd name="connsiteX8" fmla="*/ 6864538 w 7902311"/>
              <a:gd name="connsiteY8" fmla="*/ 149697 h 6858000"/>
              <a:gd name="connsiteX9" fmla="*/ 6846597 w 7902311"/>
              <a:gd name="connsiteY9" fmla="*/ 256451 h 6858000"/>
              <a:gd name="connsiteX10" fmla="*/ 6841581 w 7902311"/>
              <a:gd name="connsiteY10" fmla="*/ 278384 h 6858000"/>
              <a:gd name="connsiteX11" fmla="*/ 6832514 w 7902311"/>
              <a:gd name="connsiteY11" fmla="*/ 294091 h 6858000"/>
              <a:gd name="connsiteX12" fmla="*/ 6826265 w 7902311"/>
              <a:gd name="connsiteY12" fmla="*/ 294989 h 6858000"/>
              <a:gd name="connsiteX13" fmla="*/ 6822745 w 7902311"/>
              <a:gd name="connsiteY13" fmla="*/ 306550 h 6858000"/>
              <a:gd name="connsiteX14" fmla="*/ 6820814 w 7902311"/>
              <a:gd name="connsiteY14" fmla="*/ 308965 h 6858000"/>
              <a:gd name="connsiteX15" fmla="*/ 6810738 w 7902311"/>
              <a:gd name="connsiteY15" fmla="*/ 323482 h 6858000"/>
              <a:gd name="connsiteX16" fmla="*/ 6813911 w 7902311"/>
              <a:gd name="connsiteY16" fmla="*/ 370816 h 6858000"/>
              <a:gd name="connsiteX17" fmla="*/ 6764523 w 7902311"/>
              <a:gd name="connsiteY17" fmla="*/ 452257 h 6858000"/>
              <a:gd name="connsiteX18" fmla="*/ 6742254 w 7902311"/>
              <a:gd name="connsiteY18" fmla="*/ 622375 h 6858000"/>
              <a:gd name="connsiteX19" fmla="*/ 6729843 w 7902311"/>
              <a:gd name="connsiteY19" fmla="*/ 829709 h 6858000"/>
              <a:gd name="connsiteX20" fmla="*/ 6695415 w 7902311"/>
              <a:gd name="connsiteY20" fmla="*/ 965691 h 6858000"/>
              <a:gd name="connsiteX21" fmla="*/ 6700892 w 7902311"/>
              <a:gd name="connsiteY21" fmla="*/ 980455 h 6858000"/>
              <a:gd name="connsiteX22" fmla="*/ 6702355 w 7902311"/>
              <a:gd name="connsiteY22" fmla="*/ 995801 h 6858000"/>
              <a:gd name="connsiteX23" fmla="*/ 6701127 w 7902311"/>
              <a:gd name="connsiteY23" fmla="*/ 997293 h 6858000"/>
              <a:gd name="connsiteX24" fmla="*/ 6698643 w 7902311"/>
              <a:gd name="connsiteY24" fmla="*/ 1013984 h 6858000"/>
              <a:gd name="connsiteX25" fmla="*/ 6700854 w 7902311"/>
              <a:gd name="connsiteY25" fmla="*/ 1053799 h 6858000"/>
              <a:gd name="connsiteX26" fmla="*/ 6696438 w 7902311"/>
              <a:gd name="connsiteY26" fmla="*/ 1092398 h 6858000"/>
              <a:gd name="connsiteX27" fmla="*/ 6695348 w 7902311"/>
              <a:gd name="connsiteY27" fmla="*/ 1092587 h 6858000"/>
              <a:gd name="connsiteX28" fmla="*/ 6690066 w 7902311"/>
              <a:gd name="connsiteY28" fmla="*/ 1101120 h 6858000"/>
              <a:gd name="connsiteX29" fmla="*/ 6682386 w 7902311"/>
              <a:gd name="connsiteY29" fmla="*/ 1118095 h 6858000"/>
              <a:gd name="connsiteX30" fmla="*/ 6651576 w 7902311"/>
              <a:gd name="connsiteY30" fmla="*/ 1153636 h 6858000"/>
              <a:gd name="connsiteX31" fmla="*/ 6649031 w 7902311"/>
              <a:gd name="connsiteY31" fmla="*/ 1189862 h 6858000"/>
              <a:gd name="connsiteX32" fmla="*/ 6647942 w 7902311"/>
              <a:gd name="connsiteY32" fmla="*/ 1197013 h 6858000"/>
              <a:gd name="connsiteX33" fmla="*/ 6647680 w 7902311"/>
              <a:gd name="connsiteY33" fmla="*/ 1197097 h 6858000"/>
              <a:gd name="connsiteX34" fmla="*/ 6646054 w 7902311"/>
              <a:gd name="connsiteY34" fmla="*/ 1204520 h 6858000"/>
              <a:gd name="connsiteX35" fmla="*/ 6645953 w 7902311"/>
              <a:gd name="connsiteY35" fmla="*/ 1210047 h 6858000"/>
              <a:gd name="connsiteX36" fmla="*/ 6643836 w 7902311"/>
              <a:gd name="connsiteY36" fmla="*/ 1223915 h 6858000"/>
              <a:gd name="connsiteX37" fmla="*/ 6641519 w 7902311"/>
              <a:gd name="connsiteY37" fmla="*/ 1228301 h 6858000"/>
              <a:gd name="connsiteX38" fmla="*/ 6638308 w 7902311"/>
              <a:gd name="connsiteY38" fmla="*/ 1229482 h 6858000"/>
              <a:gd name="connsiteX39" fmla="*/ 6638439 w 7902311"/>
              <a:gd name="connsiteY39" fmla="*/ 1230827 h 6858000"/>
              <a:gd name="connsiteX40" fmla="*/ 6626400 w 7902311"/>
              <a:gd name="connsiteY40" fmla="*/ 1254761 h 6858000"/>
              <a:gd name="connsiteX41" fmla="*/ 6608489 w 7902311"/>
              <a:gd name="connsiteY41" fmla="*/ 1310783 h 6858000"/>
              <a:gd name="connsiteX42" fmla="*/ 6554688 w 7902311"/>
              <a:gd name="connsiteY42" fmla="*/ 1522084 h 6858000"/>
              <a:gd name="connsiteX43" fmla="*/ 6524950 w 7902311"/>
              <a:gd name="connsiteY43" fmla="*/ 1562296 h 6858000"/>
              <a:gd name="connsiteX44" fmla="*/ 6523467 w 7902311"/>
              <a:gd name="connsiteY44" fmla="*/ 1567378 h 6858000"/>
              <a:gd name="connsiteX45" fmla="*/ 6523887 w 7902311"/>
              <a:gd name="connsiteY45" fmla="*/ 1581350 h 6858000"/>
              <a:gd name="connsiteX46" fmla="*/ 6524782 w 7902311"/>
              <a:gd name="connsiteY46" fmla="*/ 1586621 h 6858000"/>
              <a:gd name="connsiteX47" fmla="*/ 6524524 w 7902311"/>
              <a:gd name="connsiteY47" fmla="*/ 1594298 h 6858000"/>
              <a:gd name="connsiteX48" fmla="*/ 6524282 w 7902311"/>
              <a:gd name="connsiteY48" fmla="*/ 1594484 h 6858000"/>
              <a:gd name="connsiteX49" fmla="*/ 6524500 w 7902311"/>
              <a:gd name="connsiteY49" fmla="*/ 1601685 h 6858000"/>
              <a:gd name="connsiteX50" fmla="*/ 6528527 w 7902311"/>
              <a:gd name="connsiteY50" fmla="*/ 1636988 h 6858000"/>
              <a:gd name="connsiteX51" fmla="*/ 6504715 w 7902311"/>
              <a:gd name="connsiteY51" fmla="*/ 1682992 h 6858000"/>
              <a:gd name="connsiteX52" fmla="*/ 6500241 w 7902311"/>
              <a:gd name="connsiteY52" fmla="*/ 1702136 h 6858000"/>
              <a:gd name="connsiteX53" fmla="*/ 6496598 w 7902311"/>
              <a:gd name="connsiteY53" fmla="*/ 1712332 h 6858000"/>
              <a:gd name="connsiteX54" fmla="*/ 6495561 w 7902311"/>
              <a:gd name="connsiteY54" fmla="*/ 1712948 h 6858000"/>
              <a:gd name="connsiteX55" fmla="*/ 6499540 w 7902311"/>
              <a:gd name="connsiteY55" fmla="*/ 1746792 h 6858000"/>
              <a:gd name="connsiteX56" fmla="*/ 6498179 w 7902311"/>
              <a:gd name="connsiteY56" fmla="*/ 1751246 h 6858000"/>
              <a:gd name="connsiteX57" fmla="*/ 6503189 w 7902311"/>
              <a:gd name="connsiteY57" fmla="*/ 1773360 h 6858000"/>
              <a:gd name="connsiteX58" fmla="*/ 6504488 w 7902311"/>
              <a:gd name="connsiteY58" fmla="*/ 1784755 h 6858000"/>
              <a:gd name="connsiteX59" fmla="*/ 6511342 w 7902311"/>
              <a:gd name="connsiteY59" fmla="*/ 1820662 h 6858000"/>
              <a:gd name="connsiteX60" fmla="*/ 6510087 w 7902311"/>
              <a:gd name="connsiteY60" fmla="*/ 1974931 h 6858000"/>
              <a:gd name="connsiteX61" fmla="*/ 6504751 w 7902311"/>
              <a:gd name="connsiteY61" fmla="*/ 2145620 h 6858000"/>
              <a:gd name="connsiteX62" fmla="*/ 6518268 w 7902311"/>
              <a:gd name="connsiteY62" fmla="*/ 2393943 h 6858000"/>
              <a:gd name="connsiteX63" fmla="*/ 6510250 w 7902311"/>
              <a:gd name="connsiteY63" fmla="*/ 2442912 h 6858000"/>
              <a:gd name="connsiteX64" fmla="*/ 6515092 w 7902311"/>
              <a:gd name="connsiteY64" fmla="*/ 2460453 h 6858000"/>
              <a:gd name="connsiteX65" fmla="*/ 6515037 w 7902311"/>
              <a:gd name="connsiteY65" fmla="*/ 2460806 h 6858000"/>
              <a:gd name="connsiteX66" fmla="*/ 6515482 w 7902311"/>
              <a:gd name="connsiteY66" fmla="*/ 2461434 h 6858000"/>
              <a:gd name="connsiteX67" fmla="*/ 6519175 w 7902311"/>
              <a:gd name="connsiteY67" fmla="*/ 2464722 h 6858000"/>
              <a:gd name="connsiteX68" fmla="*/ 6527620 w 7902311"/>
              <a:gd name="connsiteY68" fmla="*/ 2475030 h 6858000"/>
              <a:gd name="connsiteX69" fmla="*/ 6529563 w 7902311"/>
              <a:gd name="connsiteY69" fmla="*/ 2480106 h 6858000"/>
              <a:gd name="connsiteX70" fmla="*/ 6532500 w 7902311"/>
              <a:gd name="connsiteY70" fmla="*/ 2534899 h 6858000"/>
              <a:gd name="connsiteX71" fmla="*/ 6567027 w 7902311"/>
              <a:gd name="connsiteY71" fmla="*/ 2623133 h 6858000"/>
              <a:gd name="connsiteX72" fmla="*/ 6603966 w 7902311"/>
              <a:gd name="connsiteY72" fmla="*/ 2709132 h 6858000"/>
              <a:gd name="connsiteX73" fmla="*/ 6618677 w 7902311"/>
              <a:gd name="connsiteY73" fmla="*/ 2739609 h 6858000"/>
              <a:gd name="connsiteX74" fmla="*/ 6639006 w 7902311"/>
              <a:gd name="connsiteY74" fmla="*/ 2796846 h 6858000"/>
              <a:gd name="connsiteX75" fmla="*/ 6644661 w 7902311"/>
              <a:gd name="connsiteY75" fmla="*/ 2824862 h 6858000"/>
              <a:gd name="connsiteX76" fmla="*/ 6645536 w 7902311"/>
              <a:gd name="connsiteY76" fmla="*/ 2825781 h 6858000"/>
              <a:gd name="connsiteX77" fmla="*/ 6644011 w 7902311"/>
              <a:gd name="connsiteY77" fmla="*/ 2829288 h 6858000"/>
              <a:gd name="connsiteX78" fmla="*/ 6644970 w 7902311"/>
              <a:gd name="connsiteY78" fmla="*/ 2834510 h 6858000"/>
              <a:gd name="connsiteX79" fmla="*/ 6651604 w 7902311"/>
              <a:gd name="connsiteY79" fmla="*/ 2846800 h 6858000"/>
              <a:gd name="connsiteX80" fmla="*/ 6654759 w 7902311"/>
              <a:gd name="connsiteY80" fmla="*/ 2851093 h 6858000"/>
              <a:gd name="connsiteX81" fmla="*/ 6657966 w 7902311"/>
              <a:gd name="connsiteY81" fmla="*/ 2858070 h 6858000"/>
              <a:gd name="connsiteX82" fmla="*/ 6657837 w 7902311"/>
              <a:gd name="connsiteY82" fmla="*/ 2858346 h 6858000"/>
              <a:gd name="connsiteX83" fmla="*/ 6661254 w 7902311"/>
              <a:gd name="connsiteY83" fmla="*/ 2864679 h 6858000"/>
              <a:gd name="connsiteX84" fmla="*/ 6680643 w 7902311"/>
              <a:gd name="connsiteY84" fmla="*/ 2894353 h 6858000"/>
              <a:gd name="connsiteX85" fmla="*/ 6680113 w 7902311"/>
              <a:gd name="connsiteY85" fmla="*/ 2946457 h 6858000"/>
              <a:gd name="connsiteX86" fmla="*/ 6684720 w 7902311"/>
              <a:gd name="connsiteY86" fmla="*/ 2965627 h 6858000"/>
              <a:gd name="connsiteX87" fmla="*/ 6686053 w 7902311"/>
              <a:gd name="connsiteY87" fmla="*/ 2976418 h 6858000"/>
              <a:gd name="connsiteX88" fmla="*/ 6685409 w 7902311"/>
              <a:gd name="connsiteY88" fmla="*/ 2977449 h 6858000"/>
              <a:gd name="connsiteX89" fmla="*/ 6704102 w 7902311"/>
              <a:gd name="connsiteY89" fmla="*/ 3005842 h 6858000"/>
              <a:gd name="connsiteX90" fmla="*/ 6704888 w 7902311"/>
              <a:gd name="connsiteY90" fmla="*/ 3010448 h 6858000"/>
              <a:gd name="connsiteX91" fmla="*/ 6719239 w 7902311"/>
              <a:gd name="connsiteY91" fmla="*/ 3027885 h 6858000"/>
              <a:gd name="connsiteX92" fmla="*/ 6725496 w 7902311"/>
              <a:gd name="connsiteY92" fmla="*/ 3037464 h 6858000"/>
              <a:gd name="connsiteX93" fmla="*/ 6737676 w 7902311"/>
              <a:gd name="connsiteY93" fmla="*/ 3053733 h 6858000"/>
              <a:gd name="connsiteX94" fmla="*/ 6747665 w 7902311"/>
              <a:gd name="connsiteY94" fmla="*/ 3066373 h 6858000"/>
              <a:gd name="connsiteX95" fmla="*/ 6760064 w 7902311"/>
              <a:gd name="connsiteY95" fmla="*/ 3073177 h 6858000"/>
              <a:gd name="connsiteX96" fmla="*/ 6815656 w 7902311"/>
              <a:gd name="connsiteY96" fmla="*/ 3204760 h 6858000"/>
              <a:gd name="connsiteX97" fmla="*/ 6928090 w 7902311"/>
              <a:gd name="connsiteY97" fmla="*/ 3372843 h 6858000"/>
              <a:gd name="connsiteX98" fmla="*/ 7010616 w 7902311"/>
              <a:gd name="connsiteY98" fmla="*/ 3575278 h 6858000"/>
              <a:gd name="connsiteX99" fmla="*/ 7025436 w 7902311"/>
              <a:gd name="connsiteY99" fmla="*/ 3622733 h 6858000"/>
              <a:gd name="connsiteX100" fmla="*/ 7055248 w 7902311"/>
              <a:gd name="connsiteY100" fmla="*/ 3656229 h 6858000"/>
              <a:gd name="connsiteX101" fmla="*/ 7056764 w 7902311"/>
              <a:gd name="connsiteY101" fmla="*/ 3675471 h 6858000"/>
              <a:gd name="connsiteX102" fmla="*/ 7056841 w 7902311"/>
              <a:gd name="connsiteY102" fmla="*/ 3678883 h 6858000"/>
              <a:gd name="connsiteX103" fmla="*/ 7061158 w 7902311"/>
              <a:gd name="connsiteY103" fmla="*/ 3690549 h 6858000"/>
              <a:gd name="connsiteX104" fmla="*/ 7057368 w 7902311"/>
              <a:gd name="connsiteY104" fmla="*/ 3696308 h 6858000"/>
              <a:gd name="connsiteX105" fmla="*/ 7060275 w 7902311"/>
              <a:gd name="connsiteY105" fmla="*/ 3715640 h 6858000"/>
              <a:gd name="connsiteX106" fmla="*/ 7069615 w 7902311"/>
              <a:gd name="connsiteY106" fmla="*/ 3736429 h 6858000"/>
              <a:gd name="connsiteX107" fmla="*/ 7102245 w 7902311"/>
              <a:gd name="connsiteY107" fmla="*/ 3810557 h 6858000"/>
              <a:gd name="connsiteX108" fmla="*/ 7110633 w 7902311"/>
              <a:gd name="connsiteY108" fmla="*/ 3821134 h 6858000"/>
              <a:gd name="connsiteX109" fmla="*/ 7124008 w 7902311"/>
              <a:gd name="connsiteY109" fmla="*/ 3862564 h 6858000"/>
              <a:gd name="connsiteX110" fmla="*/ 7140680 w 7902311"/>
              <a:gd name="connsiteY110" fmla="*/ 4088638 h 6858000"/>
              <a:gd name="connsiteX111" fmla="*/ 7234038 w 7902311"/>
              <a:gd name="connsiteY111" fmla="*/ 4579511 h 6858000"/>
              <a:gd name="connsiteX112" fmla="*/ 7297609 w 7902311"/>
              <a:gd name="connsiteY112" fmla="*/ 4853262 h 6858000"/>
              <a:gd name="connsiteX113" fmla="*/ 7357024 w 7902311"/>
              <a:gd name="connsiteY113" fmla="*/ 4973536 h 6858000"/>
              <a:gd name="connsiteX114" fmla="*/ 7378956 w 7902311"/>
              <a:gd name="connsiteY114" fmla="*/ 5112085 h 6858000"/>
              <a:gd name="connsiteX115" fmla="*/ 7389804 w 7902311"/>
              <a:gd name="connsiteY115" fmla="*/ 5123497 h 6858000"/>
              <a:gd name="connsiteX116" fmla="*/ 7397197 w 7902311"/>
              <a:gd name="connsiteY116" fmla="*/ 5137025 h 6858000"/>
              <a:gd name="connsiteX117" fmla="*/ 7396654 w 7902311"/>
              <a:gd name="connsiteY117" fmla="*/ 5138880 h 6858000"/>
              <a:gd name="connsiteX118" fmla="*/ 7400948 w 7902311"/>
              <a:gd name="connsiteY118" fmla="*/ 5155200 h 6858000"/>
              <a:gd name="connsiteX119" fmla="*/ 7404781 w 7902311"/>
              <a:gd name="connsiteY119" fmla="*/ 5158375 h 6858000"/>
              <a:gd name="connsiteX120" fmla="*/ 7408632 w 7902311"/>
              <a:gd name="connsiteY120" fmla="*/ 5169448 h 6858000"/>
              <a:gd name="connsiteX121" fmla="*/ 7418667 w 7902311"/>
              <a:gd name="connsiteY121" fmla="*/ 5190924 h 6858000"/>
              <a:gd name="connsiteX122" fmla="*/ 7418252 w 7902311"/>
              <a:gd name="connsiteY122" fmla="*/ 5195257 h 6858000"/>
              <a:gd name="connsiteX123" fmla="*/ 7429817 w 7902311"/>
              <a:gd name="connsiteY123" fmla="*/ 5228139 h 6858000"/>
              <a:gd name="connsiteX124" fmla="*/ 7428887 w 7902311"/>
              <a:gd name="connsiteY124" fmla="*/ 5228745 h 6858000"/>
              <a:gd name="connsiteX125" fmla="*/ 7427393 w 7902311"/>
              <a:gd name="connsiteY125" fmla="*/ 5238668 h 6858000"/>
              <a:gd name="connsiteX126" fmla="*/ 7427023 w 7902311"/>
              <a:gd name="connsiteY126" fmla="*/ 5257295 h 6858000"/>
              <a:gd name="connsiteX127" fmla="*/ 7412708 w 7902311"/>
              <a:gd name="connsiteY127" fmla="*/ 5302100 h 6858000"/>
              <a:gd name="connsiteX128" fmla="*/ 7424642 w 7902311"/>
              <a:gd name="connsiteY128" fmla="*/ 5336400 h 6858000"/>
              <a:gd name="connsiteX129" fmla="*/ 7426456 w 7902311"/>
              <a:gd name="connsiteY129" fmla="*/ 5343400 h 6858000"/>
              <a:gd name="connsiteX130" fmla="*/ 7426249 w 7902311"/>
              <a:gd name="connsiteY130" fmla="*/ 5343580 h 6858000"/>
              <a:gd name="connsiteX131" fmla="*/ 7427679 w 7902311"/>
              <a:gd name="connsiteY131" fmla="*/ 5351044 h 6858000"/>
              <a:gd name="connsiteX132" fmla="*/ 7429764 w 7902311"/>
              <a:gd name="connsiteY132" fmla="*/ 5356163 h 6858000"/>
              <a:gd name="connsiteX133" fmla="*/ 7433283 w 7902311"/>
              <a:gd name="connsiteY133" fmla="*/ 5369744 h 6858000"/>
              <a:gd name="connsiteX134" fmla="*/ 7432881 w 7902311"/>
              <a:gd name="connsiteY134" fmla="*/ 5374688 h 6858000"/>
              <a:gd name="connsiteX135" fmla="*/ 7430395 w 7902311"/>
              <a:gd name="connsiteY135" fmla="*/ 5377039 h 6858000"/>
              <a:gd name="connsiteX136" fmla="*/ 7431045 w 7902311"/>
              <a:gd name="connsiteY136" fmla="*/ 5378223 h 6858000"/>
              <a:gd name="connsiteX137" fmla="*/ 7429409 w 7902311"/>
              <a:gd name="connsiteY137" fmla="*/ 5404966 h 6858000"/>
              <a:gd name="connsiteX138" fmla="*/ 7435018 w 7902311"/>
              <a:gd name="connsiteY138" fmla="*/ 5463512 h 6858000"/>
              <a:gd name="connsiteX139" fmla="*/ 7441968 w 7902311"/>
              <a:gd name="connsiteY139" fmla="*/ 5496420 h 6858000"/>
              <a:gd name="connsiteX140" fmla="*/ 7456920 w 7902311"/>
              <a:gd name="connsiteY140" fmla="*/ 5587240 h 6858000"/>
              <a:gd name="connsiteX141" fmla="*/ 7468817 w 7902311"/>
              <a:gd name="connsiteY141" fmla="*/ 5678917 h 6858000"/>
              <a:gd name="connsiteX142" fmla="*/ 7457328 w 7902311"/>
              <a:gd name="connsiteY142" fmla="*/ 5727596 h 6858000"/>
              <a:gd name="connsiteX143" fmla="*/ 7457967 w 7902311"/>
              <a:gd name="connsiteY143" fmla="*/ 5732850 h 6858000"/>
              <a:gd name="connsiteX144" fmla="*/ 7463856 w 7902311"/>
              <a:gd name="connsiteY144" fmla="*/ 5745527 h 6858000"/>
              <a:gd name="connsiteX145" fmla="*/ 7466757 w 7902311"/>
              <a:gd name="connsiteY145" fmla="*/ 5750018 h 6858000"/>
              <a:gd name="connsiteX146" fmla="*/ 7469544 w 7902311"/>
              <a:gd name="connsiteY146" fmla="*/ 5757177 h 6858000"/>
              <a:gd name="connsiteX147" fmla="*/ 7469396 w 7902311"/>
              <a:gd name="connsiteY147" fmla="*/ 5757443 h 6858000"/>
              <a:gd name="connsiteX148" fmla="*/ 7472433 w 7902311"/>
              <a:gd name="connsiteY148" fmla="*/ 5763977 h 6858000"/>
              <a:gd name="connsiteX149" fmla="*/ 7490042 w 7902311"/>
              <a:gd name="connsiteY149" fmla="*/ 5794837 h 6858000"/>
              <a:gd name="connsiteX150" fmla="*/ 7486282 w 7902311"/>
              <a:gd name="connsiteY150" fmla="*/ 5846502 h 6858000"/>
              <a:gd name="connsiteX151" fmla="*/ 7489710 w 7902311"/>
              <a:gd name="connsiteY151" fmla="*/ 5865860 h 6858000"/>
              <a:gd name="connsiteX152" fmla="*/ 7490380 w 7902311"/>
              <a:gd name="connsiteY152" fmla="*/ 5876666 h 6858000"/>
              <a:gd name="connsiteX153" fmla="*/ 7489671 w 7902311"/>
              <a:gd name="connsiteY153" fmla="*/ 5877642 h 6858000"/>
              <a:gd name="connsiteX154" fmla="*/ 7506660 w 7902311"/>
              <a:gd name="connsiteY154" fmla="*/ 5907181 h 6858000"/>
              <a:gd name="connsiteX155" fmla="*/ 7507163 w 7902311"/>
              <a:gd name="connsiteY155" fmla="*/ 5911810 h 6858000"/>
              <a:gd name="connsiteX156" fmla="*/ 7520481 w 7902311"/>
              <a:gd name="connsiteY156" fmla="*/ 5930161 h 6858000"/>
              <a:gd name="connsiteX157" fmla="*/ 7526165 w 7902311"/>
              <a:gd name="connsiteY157" fmla="*/ 5940122 h 6858000"/>
              <a:gd name="connsiteX158" fmla="*/ 7530235 w 7902311"/>
              <a:gd name="connsiteY158" fmla="*/ 5941942 h 6858000"/>
              <a:gd name="connsiteX159" fmla="*/ 7537373 w 7902311"/>
              <a:gd name="connsiteY159" fmla="*/ 5957154 h 6858000"/>
              <a:gd name="connsiteX160" fmla="*/ 7537265 w 7902311"/>
              <a:gd name="connsiteY160" fmla="*/ 5959276 h 6858000"/>
              <a:gd name="connsiteX161" fmla="*/ 7546611 w 7902311"/>
              <a:gd name="connsiteY161" fmla="*/ 5970427 h 6858000"/>
              <a:gd name="connsiteX162" fmla="*/ 7558626 w 7902311"/>
              <a:gd name="connsiteY162" fmla="*/ 5978084 h 6858000"/>
              <a:gd name="connsiteX163" fmla="*/ 7576458 w 7902311"/>
              <a:gd name="connsiteY163" fmla="*/ 6046176 h 6858000"/>
              <a:gd name="connsiteX164" fmla="*/ 7601763 w 7902311"/>
              <a:gd name="connsiteY164" fmla="*/ 6102716 h 6858000"/>
              <a:gd name="connsiteX165" fmla="*/ 7618323 w 7902311"/>
              <a:gd name="connsiteY165" fmla="*/ 6220955 h 6858000"/>
              <a:gd name="connsiteX166" fmla="*/ 7712535 w 7902311"/>
              <a:gd name="connsiteY166" fmla="*/ 6530860 h 6858000"/>
              <a:gd name="connsiteX167" fmla="*/ 7818766 w 7902311"/>
              <a:gd name="connsiteY167" fmla="*/ 6624123 h 6858000"/>
              <a:gd name="connsiteX168" fmla="*/ 7819952 w 7902311"/>
              <a:gd name="connsiteY168" fmla="*/ 6637517 h 6858000"/>
              <a:gd name="connsiteX169" fmla="*/ 7828033 w 7902311"/>
              <a:gd name="connsiteY169" fmla="*/ 6658828 h 6858000"/>
              <a:gd name="connsiteX170" fmla="*/ 7872158 w 7902311"/>
              <a:gd name="connsiteY170" fmla="*/ 6757651 h 6858000"/>
              <a:gd name="connsiteX171" fmla="*/ 7895288 w 7902311"/>
              <a:gd name="connsiteY171" fmla="*/ 6818176 h 6858000"/>
              <a:gd name="connsiteX172" fmla="*/ 7898936 w 7902311"/>
              <a:gd name="connsiteY172" fmla="*/ 6843360 h 6858000"/>
              <a:gd name="connsiteX173" fmla="*/ 7899580 w 7902311"/>
              <a:gd name="connsiteY173" fmla="*/ 6853227 h 6858000"/>
              <a:gd name="connsiteX174" fmla="*/ 7902311 w 7902311"/>
              <a:gd name="connsiteY174" fmla="*/ 6858000 h 6858000"/>
              <a:gd name="connsiteX175" fmla="*/ 2572056 w 7902311"/>
              <a:gd name="connsiteY175" fmla="*/ 6858000 h 6858000"/>
              <a:gd name="connsiteX176" fmla="*/ 543860 w 7902311"/>
              <a:gd name="connsiteY176" fmla="*/ 6858000 h 6858000"/>
              <a:gd name="connsiteX177" fmla="*/ 0 w 7902311"/>
              <a:gd name="connsiteY177" fmla="*/ 6858000 h 6858000"/>
              <a:gd name="connsiteX178" fmla="*/ 0 w 7902311"/>
              <a:gd name="connsiteY178" fmla="*/ 0 h 6858000"/>
              <a:gd name="connsiteX0" fmla="*/ 0 w 7902311"/>
              <a:gd name="connsiteY0" fmla="*/ 0 h 6858000"/>
              <a:gd name="connsiteX1" fmla="*/ 543860 w 7902311"/>
              <a:gd name="connsiteY1" fmla="*/ 0 h 6858000"/>
              <a:gd name="connsiteX2" fmla="*/ 2572056 w 7902311"/>
              <a:gd name="connsiteY2" fmla="*/ 0 h 6858000"/>
              <a:gd name="connsiteX3" fmla="*/ 6910559 w 7902311"/>
              <a:gd name="connsiteY3" fmla="*/ 0 h 6858000"/>
              <a:gd name="connsiteX4" fmla="*/ 6907042 w 7902311"/>
              <a:gd name="connsiteY4" fmla="*/ 4883 h 6858000"/>
              <a:gd name="connsiteX5" fmla="*/ 6900582 w 7902311"/>
              <a:gd name="connsiteY5" fmla="*/ 34307 h 6858000"/>
              <a:gd name="connsiteX6" fmla="*/ 6889276 w 7902311"/>
              <a:gd name="connsiteY6" fmla="*/ 65797 h 6858000"/>
              <a:gd name="connsiteX7" fmla="*/ 6878637 w 7902311"/>
              <a:gd name="connsiteY7" fmla="*/ 87262 h 6858000"/>
              <a:gd name="connsiteX8" fmla="*/ 6864538 w 7902311"/>
              <a:gd name="connsiteY8" fmla="*/ 149697 h 6858000"/>
              <a:gd name="connsiteX9" fmla="*/ 6846597 w 7902311"/>
              <a:gd name="connsiteY9" fmla="*/ 256451 h 6858000"/>
              <a:gd name="connsiteX10" fmla="*/ 6841581 w 7902311"/>
              <a:gd name="connsiteY10" fmla="*/ 278384 h 6858000"/>
              <a:gd name="connsiteX11" fmla="*/ 6832514 w 7902311"/>
              <a:gd name="connsiteY11" fmla="*/ 294091 h 6858000"/>
              <a:gd name="connsiteX12" fmla="*/ 6826265 w 7902311"/>
              <a:gd name="connsiteY12" fmla="*/ 294989 h 6858000"/>
              <a:gd name="connsiteX13" fmla="*/ 6822745 w 7902311"/>
              <a:gd name="connsiteY13" fmla="*/ 306550 h 6858000"/>
              <a:gd name="connsiteX14" fmla="*/ 6820814 w 7902311"/>
              <a:gd name="connsiteY14" fmla="*/ 308965 h 6858000"/>
              <a:gd name="connsiteX15" fmla="*/ 6810738 w 7902311"/>
              <a:gd name="connsiteY15" fmla="*/ 323482 h 6858000"/>
              <a:gd name="connsiteX16" fmla="*/ 6813911 w 7902311"/>
              <a:gd name="connsiteY16" fmla="*/ 370816 h 6858000"/>
              <a:gd name="connsiteX17" fmla="*/ 6764523 w 7902311"/>
              <a:gd name="connsiteY17" fmla="*/ 452257 h 6858000"/>
              <a:gd name="connsiteX18" fmla="*/ 6742254 w 7902311"/>
              <a:gd name="connsiteY18" fmla="*/ 622375 h 6858000"/>
              <a:gd name="connsiteX19" fmla="*/ 6729843 w 7902311"/>
              <a:gd name="connsiteY19" fmla="*/ 829709 h 6858000"/>
              <a:gd name="connsiteX20" fmla="*/ 6695415 w 7902311"/>
              <a:gd name="connsiteY20" fmla="*/ 965691 h 6858000"/>
              <a:gd name="connsiteX21" fmla="*/ 6700892 w 7902311"/>
              <a:gd name="connsiteY21" fmla="*/ 980455 h 6858000"/>
              <a:gd name="connsiteX22" fmla="*/ 6702355 w 7902311"/>
              <a:gd name="connsiteY22" fmla="*/ 995801 h 6858000"/>
              <a:gd name="connsiteX23" fmla="*/ 6701127 w 7902311"/>
              <a:gd name="connsiteY23" fmla="*/ 997293 h 6858000"/>
              <a:gd name="connsiteX24" fmla="*/ 6698643 w 7902311"/>
              <a:gd name="connsiteY24" fmla="*/ 1013984 h 6858000"/>
              <a:gd name="connsiteX25" fmla="*/ 6700854 w 7902311"/>
              <a:gd name="connsiteY25" fmla="*/ 1053799 h 6858000"/>
              <a:gd name="connsiteX26" fmla="*/ 6696438 w 7902311"/>
              <a:gd name="connsiteY26" fmla="*/ 1092398 h 6858000"/>
              <a:gd name="connsiteX27" fmla="*/ 6695348 w 7902311"/>
              <a:gd name="connsiteY27" fmla="*/ 1092587 h 6858000"/>
              <a:gd name="connsiteX28" fmla="*/ 6690066 w 7902311"/>
              <a:gd name="connsiteY28" fmla="*/ 1101120 h 6858000"/>
              <a:gd name="connsiteX29" fmla="*/ 6682386 w 7902311"/>
              <a:gd name="connsiteY29" fmla="*/ 1118095 h 6858000"/>
              <a:gd name="connsiteX30" fmla="*/ 6651576 w 7902311"/>
              <a:gd name="connsiteY30" fmla="*/ 1153636 h 6858000"/>
              <a:gd name="connsiteX31" fmla="*/ 6649031 w 7902311"/>
              <a:gd name="connsiteY31" fmla="*/ 1189862 h 6858000"/>
              <a:gd name="connsiteX32" fmla="*/ 6647942 w 7902311"/>
              <a:gd name="connsiteY32" fmla="*/ 1197013 h 6858000"/>
              <a:gd name="connsiteX33" fmla="*/ 6647680 w 7902311"/>
              <a:gd name="connsiteY33" fmla="*/ 1197097 h 6858000"/>
              <a:gd name="connsiteX34" fmla="*/ 6646054 w 7902311"/>
              <a:gd name="connsiteY34" fmla="*/ 1204520 h 6858000"/>
              <a:gd name="connsiteX35" fmla="*/ 6645953 w 7902311"/>
              <a:gd name="connsiteY35" fmla="*/ 1210047 h 6858000"/>
              <a:gd name="connsiteX36" fmla="*/ 6643836 w 7902311"/>
              <a:gd name="connsiteY36" fmla="*/ 1223915 h 6858000"/>
              <a:gd name="connsiteX37" fmla="*/ 6641519 w 7902311"/>
              <a:gd name="connsiteY37" fmla="*/ 1228301 h 6858000"/>
              <a:gd name="connsiteX38" fmla="*/ 6638308 w 7902311"/>
              <a:gd name="connsiteY38" fmla="*/ 1229482 h 6858000"/>
              <a:gd name="connsiteX39" fmla="*/ 6626400 w 7902311"/>
              <a:gd name="connsiteY39" fmla="*/ 1254761 h 6858000"/>
              <a:gd name="connsiteX40" fmla="*/ 6608489 w 7902311"/>
              <a:gd name="connsiteY40" fmla="*/ 1310783 h 6858000"/>
              <a:gd name="connsiteX41" fmla="*/ 6554688 w 7902311"/>
              <a:gd name="connsiteY41" fmla="*/ 1522084 h 6858000"/>
              <a:gd name="connsiteX42" fmla="*/ 6524950 w 7902311"/>
              <a:gd name="connsiteY42" fmla="*/ 1562296 h 6858000"/>
              <a:gd name="connsiteX43" fmla="*/ 6523467 w 7902311"/>
              <a:gd name="connsiteY43" fmla="*/ 1567378 h 6858000"/>
              <a:gd name="connsiteX44" fmla="*/ 6523887 w 7902311"/>
              <a:gd name="connsiteY44" fmla="*/ 1581350 h 6858000"/>
              <a:gd name="connsiteX45" fmla="*/ 6524782 w 7902311"/>
              <a:gd name="connsiteY45" fmla="*/ 1586621 h 6858000"/>
              <a:gd name="connsiteX46" fmla="*/ 6524524 w 7902311"/>
              <a:gd name="connsiteY46" fmla="*/ 1594298 h 6858000"/>
              <a:gd name="connsiteX47" fmla="*/ 6524282 w 7902311"/>
              <a:gd name="connsiteY47" fmla="*/ 1594484 h 6858000"/>
              <a:gd name="connsiteX48" fmla="*/ 6524500 w 7902311"/>
              <a:gd name="connsiteY48" fmla="*/ 1601685 h 6858000"/>
              <a:gd name="connsiteX49" fmla="*/ 6528527 w 7902311"/>
              <a:gd name="connsiteY49" fmla="*/ 1636988 h 6858000"/>
              <a:gd name="connsiteX50" fmla="*/ 6504715 w 7902311"/>
              <a:gd name="connsiteY50" fmla="*/ 1682992 h 6858000"/>
              <a:gd name="connsiteX51" fmla="*/ 6500241 w 7902311"/>
              <a:gd name="connsiteY51" fmla="*/ 1702136 h 6858000"/>
              <a:gd name="connsiteX52" fmla="*/ 6496598 w 7902311"/>
              <a:gd name="connsiteY52" fmla="*/ 1712332 h 6858000"/>
              <a:gd name="connsiteX53" fmla="*/ 6495561 w 7902311"/>
              <a:gd name="connsiteY53" fmla="*/ 1712948 h 6858000"/>
              <a:gd name="connsiteX54" fmla="*/ 6499540 w 7902311"/>
              <a:gd name="connsiteY54" fmla="*/ 1746792 h 6858000"/>
              <a:gd name="connsiteX55" fmla="*/ 6498179 w 7902311"/>
              <a:gd name="connsiteY55" fmla="*/ 1751246 h 6858000"/>
              <a:gd name="connsiteX56" fmla="*/ 6503189 w 7902311"/>
              <a:gd name="connsiteY56" fmla="*/ 1773360 h 6858000"/>
              <a:gd name="connsiteX57" fmla="*/ 6504488 w 7902311"/>
              <a:gd name="connsiteY57" fmla="*/ 1784755 h 6858000"/>
              <a:gd name="connsiteX58" fmla="*/ 6511342 w 7902311"/>
              <a:gd name="connsiteY58" fmla="*/ 1820662 h 6858000"/>
              <a:gd name="connsiteX59" fmla="*/ 6510087 w 7902311"/>
              <a:gd name="connsiteY59" fmla="*/ 1974931 h 6858000"/>
              <a:gd name="connsiteX60" fmla="*/ 6504751 w 7902311"/>
              <a:gd name="connsiteY60" fmla="*/ 2145620 h 6858000"/>
              <a:gd name="connsiteX61" fmla="*/ 6518268 w 7902311"/>
              <a:gd name="connsiteY61" fmla="*/ 2393943 h 6858000"/>
              <a:gd name="connsiteX62" fmla="*/ 6510250 w 7902311"/>
              <a:gd name="connsiteY62" fmla="*/ 2442912 h 6858000"/>
              <a:gd name="connsiteX63" fmla="*/ 6515092 w 7902311"/>
              <a:gd name="connsiteY63" fmla="*/ 2460453 h 6858000"/>
              <a:gd name="connsiteX64" fmla="*/ 6515037 w 7902311"/>
              <a:gd name="connsiteY64" fmla="*/ 2460806 h 6858000"/>
              <a:gd name="connsiteX65" fmla="*/ 6515482 w 7902311"/>
              <a:gd name="connsiteY65" fmla="*/ 2461434 h 6858000"/>
              <a:gd name="connsiteX66" fmla="*/ 6519175 w 7902311"/>
              <a:gd name="connsiteY66" fmla="*/ 2464722 h 6858000"/>
              <a:gd name="connsiteX67" fmla="*/ 6527620 w 7902311"/>
              <a:gd name="connsiteY67" fmla="*/ 2475030 h 6858000"/>
              <a:gd name="connsiteX68" fmla="*/ 6529563 w 7902311"/>
              <a:gd name="connsiteY68" fmla="*/ 2480106 h 6858000"/>
              <a:gd name="connsiteX69" fmla="*/ 6532500 w 7902311"/>
              <a:gd name="connsiteY69" fmla="*/ 2534899 h 6858000"/>
              <a:gd name="connsiteX70" fmla="*/ 6567027 w 7902311"/>
              <a:gd name="connsiteY70" fmla="*/ 2623133 h 6858000"/>
              <a:gd name="connsiteX71" fmla="*/ 6603966 w 7902311"/>
              <a:gd name="connsiteY71" fmla="*/ 2709132 h 6858000"/>
              <a:gd name="connsiteX72" fmla="*/ 6618677 w 7902311"/>
              <a:gd name="connsiteY72" fmla="*/ 2739609 h 6858000"/>
              <a:gd name="connsiteX73" fmla="*/ 6639006 w 7902311"/>
              <a:gd name="connsiteY73" fmla="*/ 2796846 h 6858000"/>
              <a:gd name="connsiteX74" fmla="*/ 6644661 w 7902311"/>
              <a:gd name="connsiteY74" fmla="*/ 2824862 h 6858000"/>
              <a:gd name="connsiteX75" fmla="*/ 6645536 w 7902311"/>
              <a:gd name="connsiteY75" fmla="*/ 2825781 h 6858000"/>
              <a:gd name="connsiteX76" fmla="*/ 6644011 w 7902311"/>
              <a:gd name="connsiteY76" fmla="*/ 2829288 h 6858000"/>
              <a:gd name="connsiteX77" fmla="*/ 6644970 w 7902311"/>
              <a:gd name="connsiteY77" fmla="*/ 2834510 h 6858000"/>
              <a:gd name="connsiteX78" fmla="*/ 6651604 w 7902311"/>
              <a:gd name="connsiteY78" fmla="*/ 2846800 h 6858000"/>
              <a:gd name="connsiteX79" fmla="*/ 6654759 w 7902311"/>
              <a:gd name="connsiteY79" fmla="*/ 2851093 h 6858000"/>
              <a:gd name="connsiteX80" fmla="*/ 6657966 w 7902311"/>
              <a:gd name="connsiteY80" fmla="*/ 2858070 h 6858000"/>
              <a:gd name="connsiteX81" fmla="*/ 6657837 w 7902311"/>
              <a:gd name="connsiteY81" fmla="*/ 2858346 h 6858000"/>
              <a:gd name="connsiteX82" fmla="*/ 6661254 w 7902311"/>
              <a:gd name="connsiteY82" fmla="*/ 2864679 h 6858000"/>
              <a:gd name="connsiteX83" fmla="*/ 6680643 w 7902311"/>
              <a:gd name="connsiteY83" fmla="*/ 2894353 h 6858000"/>
              <a:gd name="connsiteX84" fmla="*/ 6680113 w 7902311"/>
              <a:gd name="connsiteY84" fmla="*/ 2946457 h 6858000"/>
              <a:gd name="connsiteX85" fmla="*/ 6684720 w 7902311"/>
              <a:gd name="connsiteY85" fmla="*/ 2965627 h 6858000"/>
              <a:gd name="connsiteX86" fmla="*/ 6686053 w 7902311"/>
              <a:gd name="connsiteY86" fmla="*/ 2976418 h 6858000"/>
              <a:gd name="connsiteX87" fmla="*/ 6685409 w 7902311"/>
              <a:gd name="connsiteY87" fmla="*/ 2977449 h 6858000"/>
              <a:gd name="connsiteX88" fmla="*/ 6704102 w 7902311"/>
              <a:gd name="connsiteY88" fmla="*/ 3005842 h 6858000"/>
              <a:gd name="connsiteX89" fmla="*/ 6704888 w 7902311"/>
              <a:gd name="connsiteY89" fmla="*/ 3010448 h 6858000"/>
              <a:gd name="connsiteX90" fmla="*/ 6719239 w 7902311"/>
              <a:gd name="connsiteY90" fmla="*/ 3027885 h 6858000"/>
              <a:gd name="connsiteX91" fmla="*/ 6725496 w 7902311"/>
              <a:gd name="connsiteY91" fmla="*/ 3037464 h 6858000"/>
              <a:gd name="connsiteX92" fmla="*/ 6737676 w 7902311"/>
              <a:gd name="connsiteY92" fmla="*/ 3053733 h 6858000"/>
              <a:gd name="connsiteX93" fmla="*/ 6747665 w 7902311"/>
              <a:gd name="connsiteY93" fmla="*/ 3066373 h 6858000"/>
              <a:gd name="connsiteX94" fmla="*/ 6760064 w 7902311"/>
              <a:gd name="connsiteY94" fmla="*/ 3073177 h 6858000"/>
              <a:gd name="connsiteX95" fmla="*/ 6815656 w 7902311"/>
              <a:gd name="connsiteY95" fmla="*/ 3204760 h 6858000"/>
              <a:gd name="connsiteX96" fmla="*/ 6928090 w 7902311"/>
              <a:gd name="connsiteY96" fmla="*/ 3372843 h 6858000"/>
              <a:gd name="connsiteX97" fmla="*/ 7010616 w 7902311"/>
              <a:gd name="connsiteY97" fmla="*/ 3575278 h 6858000"/>
              <a:gd name="connsiteX98" fmla="*/ 7025436 w 7902311"/>
              <a:gd name="connsiteY98" fmla="*/ 3622733 h 6858000"/>
              <a:gd name="connsiteX99" fmla="*/ 7055248 w 7902311"/>
              <a:gd name="connsiteY99" fmla="*/ 3656229 h 6858000"/>
              <a:gd name="connsiteX100" fmla="*/ 7056764 w 7902311"/>
              <a:gd name="connsiteY100" fmla="*/ 3675471 h 6858000"/>
              <a:gd name="connsiteX101" fmla="*/ 7056841 w 7902311"/>
              <a:gd name="connsiteY101" fmla="*/ 3678883 h 6858000"/>
              <a:gd name="connsiteX102" fmla="*/ 7061158 w 7902311"/>
              <a:gd name="connsiteY102" fmla="*/ 3690549 h 6858000"/>
              <a:gd name="connsiteX103" fmla="*/ 7057368 w 7902311"/>
              <a:gd name="connsiteY103" fmla="*/ 3696308 h 6858000"/>
              <a:gd name="connsiteX104" fmla="*/ 7060275 w 7902311"/>
              <a:gd name="connsiteY104" fmla="*/ 3715640 h 6858000"/>
              <a:gd name="connsiteX105" fmla="*/ 7069615 w 7902311"/>
              <a:gd name="connsiteY105" fmla="*/ 3736429 h 6858000"/>
              <a:gd name="connsiteX106" fmla="*/ 7102245 w 7902311"/>
              <a:gd name="connsiteY106" fmla="*/ 3810557 h 6858000"/>
              <a:gd name="connsiteX107" fmla="*/ 7110633 w 7902311"/>
              <a:gd name="connsiteY107" fmla="*/ 3821134 h 6858000"/>
              <a:gd name="connsiteX108" fmla="*/ 7124008 w 7902311"/>
              <a:gd name="connsiteY108" fmla="*/ 3862564 h 6858000"/>
              <a:gd name="connsiteX109" fmla="*/ 7140680 w 7902311"/>
              <a:gd name="connsiteY109" fmla="*/ 4088638 h 6858000"/>
              <a:gd name="connsiteX110" fmla="*/ 7234038 w 7902311"/>
              <a:gd name="connsiteY110" fmla="*/ 4579511 h 6858000"/>
              <a:gd name="connsiteX111" fmla="*/ 7297609 w 7902311"/>
              <a:gd name="connsiteY111" fmla="*/ 4853262 h 6858000"/>
              <a:gd name="connsiteX112" fmla="*/ 7357024 w 7902311"/>
              <a:gd name="connsiteY112" fmla="*/ 4973536 h 6858000"/>
              <a:gd name="connsiteX113" fmla="*/ 7378956 w 7902311"/>
              <a:gd name="connsiteY113" fmla="*/ 5112085 h 6858000"/>
              <a:gd name="connsiteX114" fmla="*/ 7389804 w 7902311"/>
              <a:gd name="connsiteY114" fmla="*/ 5123497 h 6858000"/>
              <a:gd name="connsiteX115" fmla="*/ 7397197 w 7902311"/>
              <a:gd name="connsiteY115" fmla="*/ 5137025 h 6858000"/>
              <a:gd name="connsiteX116" fmla="*/ 7396654 w 7902311"/>
              <a:gd name="connsiteY116" fmla="*/ 5138880 h 6858000"/>
              <a:gd name="connsiteX117" fmla="*/ 7400948 w 7902311"/>
              <a:gd name="connsiteY117" fmla="*/ 5155200 h 6858000"/>
              <a:gd name="connsiteX118" fmla="*/ 7404781 w 7902311"/>
              <a:gd name="connsiteY118" fmla="*/ 5158375 h 6858000"/>
              <a:gd name="connsiteX119" fmla="*/ 7408632 w 7902311"/>
              <a:gd name="connsiteY119" fmla="*/ 5169448 h 6858000"/>
              <a:gd name="connsiteX120" fmla="*/ 7418667 w 7902311"/>
              <a:gd name="connsiteY120" fmla="*/ 5190924 h 6858000"/>
              <a:gd name="connsiteX121" fmla="*/ 7418252 w 7902311"/>
              <a:gd name="connsiteY121" fmla="*/ 5195257 h 6858000"/>
              <a:gd name="connsiteX122" fmla="*/ 7429817 w 7902311"/>
              <a:gd name="connsiteY122" fmla="*/ 5228139 h 6858000"/>
              <a:gd name="connsiteX123" fmla="*/ 7428887 w 7902311"/>
              <a:gd name="connsiteY123" fmla="*/ 5228745 h 6858000"/>
              <a:gd name="connsiteX124" fmla="*/ 7427393 w 7902311"/>
              <a:gd name="connsiteY124" fmla="*/ 5238668 h 6858000"/>
              <a:gd name="connsiteX125" fmla="*/ 7427023 w 7902311"/>
              <a:gd name="connsiteY125" fmla="*/ 5257295 h 6858000"/>
              <a:gd name="connsiteX126" fmla="*/ 7412708 w 7902311"/>
              <a:gd name="connsiteY126" fmla="*/ 5302100 h 6858000"/>
              <a:gd name="connsiteX127" fmla="*/ 7424642 w 7902311"/>
              <a:gd name="connsiteY127" fmla="*/ 5336400 h 6858000"/>
              <a:gd name="connsiteX128" fmla="*/ 7426456 w 7902311"/>
              <a:gd name="connsiteY128" fmla="*/ 5343400 h 6858000"/>
              <a:gd name="connsiteX129" fmla="*/ 7426249 w 7902311"/>
              <a:gd name="connsiteY129" fmla="*/ 5343580 h 6858000"/>
              <a:gd name="connsiteX130" fmla="*/ 7427679 w 7902311"/>
              <a:gd name="connsiteY130" fmla="*/ 5351044 h 6858000"/>
              <a:gd name="connsiteX131" fmla="*/ 7429764 w 7902311"/>
              <a:gd name="connsiteY131" fmla="*/ 5356163 h 6858000"/>
              <a:gd name="connsiteX132" fmla="*/ 7433283 w 7902311"/>
              <a:gd name="connsiteY132" fmla="*/ 5369744 h 6858000"/>
              <a:gd name="connsiteX133" fmla="*/ 7432881 w 7902311"/>
              <a:gd name="connsiteY133" fmla="*/ 5374688 h 6858000"/>
              <a:gd name="connsiteX134" fmla="*/ 7430395 w 7902311"/>
              <a:gd name="connsiteY134" fmla="*/ 5377039 h 6858000"/>
              <a:gd name="connsiteX135" fmla="*/ 7431045 w 7902311"/>
              <a:gd name="connsiteY135" fmla="*/ 5378223 h 6858000"/>
              <a:gd name="connsiteX136" fmla="*/ 7429409 w 7902311"/>
              <a:gd name="connsiteY136" fmla="*/ 5404966 h 6858000"/>
              <a:gd name="connsiteX137" fmla="*/ 7435018 w 7902311"/>
              <a:gd name="connsiteY137" fmla="*/ 5463512 h 6858000"/>
              <a:gd name="connsiteX138" fmla="*/ 7441968 w 7902311"/>
              <a:gd name="connsiteY138" fmla="*/ 5496420 h 6858000"/>
              <a:gd name="connsiteX139" fmla="*/ 7456920 w 7902311"/>
              <a:gd name="connsiteY139" fmla="*/ 5587240 h 6858000"/>
              <a:gd name="connsiteX140" fmla="*/ 7468817 w 7902311"/>
              <a:gd name="connsiteY140" fmla="*/ 5678917 h 6858000"/>
              <a:gd name="connsiteX141" fmla="*/ 7457328 w 7902311"/>
              <a:gd name="connsiteY141" fmla="*/ 5727596 h 6858000"/>
              <a:gd name="connsiteX142" fmla="*/ 7457967 w 7902311"/>
              <a:gd name="connsiteY142" fmla="*/ 5732850 h 6858000"/>
              <a:gd name="connsiteX143" fmla="*/ 7463856 w 7902311"/>
              <a:gd name="connsiteY143" fmla="*/ 5745527 h 6858000"/>
              <a:gd name="connsiteX144" fmla="*/ 7466757 w 7902311"/>
              <a:gd name="connsiteY144" fmla="*/ 5750018 h 6858000"/>
              <a:gd name="connsiteX145" fmla="*/ 7469544 w 7902311"/>
              <a:gd name="connsiteY145" fmla="*/ 5757177 h 6858000"/>
              <a:gd name="connsiteX146" fmla="*/ 7469396 w 7902311"/>
              <a:gd name="connsiteY146" fmla="*/ 5757443 h 6858000"/>
              <a:gd name="connsiteX147" fmla="*/ 7472433 w 7902311"/>
              <a:gd name="connsiteY147" fmla="*/ 5763977 h 6858000"/>
              <a:gd name="connsiteX148" fmla="*/ 7490042 w 7902311"/>
              <a:gd name="connsiteY148" fmla="*/ 5794837 h 6858000"/>
              <a:gd name="connsiteX149" fmla="*/ 7486282 w 7902311"/>
              <a:gd name="connsiteY149" fmla="*/ 5846502 h 6858000"/>
              <a:gd name="connsiteX150" fmla="*/ 7489710 w 7902311"/>
              <a:gd name="connsiteY150" fmla="*/ 5865860 h 6858000"/>
              <a:gd name="connsiteX151" fmla="*/ 7490380 w 7902311"/>
              <a:gd name="connsiteY151" fmla="*/ 5876666 h 6858000"/>
              <a:gd name="connsiteX152" fmla="*/ 7489671 w 7902311"/>
              <a:gd name="connsiteY152" fmla="*/ 5877642 h 6858000"/>
              <a:gd name="connsiteX153" fmla="*/ 7506660 w 7902311"/>
              <a:gd name="connsiteY153" fmla="*/ 5907181 h 6858000"/>
              <a:gd name="connsiteX154" fmla="*/ 7507163 w 7902311"/>
              <a:gd name="connsiteY154" fmla="*/ 5911810 h 6858000"/>
              <a:gd name="connsiteX155" fmla="*/ 7520481 w 7902311"/>
              <a:gd name="connsiteY155" fmla="*/ 5930161 h 6858000"/>
              <a:gd name="connsiteX156" fmla="*/ 7526165 w 7902311"/>
              <a:gd name="connsiteY156" fmla="*/ 5940122 h 6858000"/>
              <a:gd name="connsiteX157" fmla="*/ 7530235 w 7902311"/>
              <a:gd name="connsiteY157" fmla="*/ 5941942 h 6858000"/>
              <a:gd name="connsiteX158" fmla="*/ 7537373 w 7902311"/>
              <a:gd name="connsiteY158" fmla="*/ 5957154 h 6858000"/>
              <a:gd name="connsiteX159" fmla="*/ 7537265 w 7902311"/>
              <a:gd name="connsiteY159" fmla="*/ 5959276 h 6858000"/>
              <a:gd name="connsiteX160" fmla="*/ 7546611 w 7902311"/>
              <a:gd name="connsiteY160" fmla="*/ 5970427 h 6858000"/>
              <a:gd name="connsiteX161" fmla="*/ 7558626 w 7902311"/>
              <a:gd name="connsiteY161" fmla="*/ 5978084 h 6858000"/>
              <a:gd name="connsiteX162" fmla="*/ 7576458 w 7902311"/>
              <a:gd name="connsiteY162" fmla="*/ 6046176 h 6858000"/>
              <a:gd name="connsiteX163" fmla="*/ 7601763 w 7902311"/>
              <a:gd name="connsiteY163" fmla="*/ 6102716 h 6858000"/>
              <a:gd name="connsiteX164" fmla="*/ 7618323 w 7902311"/>
              <a:gd name="connsiteY164" fmla="*/ 6220955 h 6858000"/>
              <a:gd name="connsiteX165" fmla="*/ 7712535 w 7902311"/>
              <a:gd name="connsiteY165" fmla="*/ 6530860 h 6858000"/>
              <a:gd name="connsiteX166" fmla="*/ 7818766 w 7902311"/>
              <a:gd name="connsiteY166" fmla="*/ 6624123 h 6858000"/>
              <a:gd name="connsiteX167" fmla="*/ 7819952 w 7902311"/>
              <a:gd name="connsiteY167" fmla="*/ 6637517 h 6858000"/>
              <a:gd name="connsiteX168" fmla="*/ 7828033 w 7902311"/>
              <a:gd name="connsiteY168" fmla="*/ 6658828 h 6858000"/>
              <a:gd name="connsiteX169" fmla="*/ 7872158 w 7902311"/>
              <a:gd name="connsiteY169" fmla="*/ 6757651 h 6858000"/>
              <a:gd name="connsiteX170" fmla="*/ 7895288 w 7902311"/>
              <a:gd name="connsiteY170" fmla="*/ 6818176 h 6858000"/>
              <a:gd name="connsiteX171" fmla="*/ 7898936 w 7902311"/>
              <a:gd name="connsiteY171" fmla="*/ 6843360 h 6858000"/>
              <a:gd name="connsiteX172" fmla="*/ 7899580 w 7902311"/>
              <a:gd name="connsiteY172" fmla="*/ 6853227 h 6858000"/>
              <a:gd name="connsiteX173" fmla="*/ 7902311 w 7902311"/>
              <a:gd name="connsiteY173" fmla="*/ 6858000 h 6858000"/>
              <a:gd name="connsiteX174" fmla="*/ 2572056 w 7902311"/>
              <a:gd name="connsiteY174" fmla="*/ 6858000 h 6858000"/>
              <a:gd name="connsiteX175" fmla="*/ 543860 w 7902311"/>
              <a:gd name="connsiteY175" fmla="*/ 6858000 h 6858000"/>
              <a:gd name="connsiteX176" fmla="*/ 0 w 7902311"/>
              <a:gd name="connsiteY176" fmla="*/ 6858000 h 6858000"/>
              <a:gd name="connsiteX177" fmla="*/ 0 w 7902311"/>
              <a:gd name="connsiteY177" fmla="*/ 0 h 6858000"/>
              <a:gd name="connsiteX0" fmla="*/ 0 w 7902311"/>
              <a:gd name="connsiteY0" fmla="*/ 0 h 6858000"/>
              <a:gd name="connsiteX1" fmla="*/ 543860 w 7902311"/>
              <a:gd name="connsiteY1" fmla="*/ 0 h 6858000"/>
              <a:gd name="connsiteX2" fmla="*/ 2572056 w 7902311"/>
              <a:gd name="connsiteY2" fmla="*/ 0 h 6858000"/>
              <a:gd name="connsiteX3" fmla="*/ 6910559 w 7902311"/>
              <a:gd name="connsiteY3" fmla="*/ 0 h 6858000"/>
              <a:gd name="connsiteX4" fmla="*/ 6907042 w 7902311"/>
              <a:gd name="connsiteY4" fmla="*/ 4883 h 6858000"/>
              <a:gd name="connsiteX5" fmla="*/ 6900582 w 7902311"/>
              <a:gd name="connsiteY5" fmla="*/ 34307 h 6858000"/>
              <a:gd name="connsiteX6" fmla="*/ 6889276 w 7902311"/>
              <a:gd name="connsiteY6" fmla="*/ 65797 h 6858000"/>
              <a:gd name="connsiteX7" fmla="*/ 6878637 w 7902311"/>
              <a:gd name="connsiteY7" fmla="*/ 87262 h 6858000"/>
              <a:gd name="connsiteX8" fmla="*/ 6864538 w 7902311"/>
              <a:gd name="connsiteY8" fmla="*/ 149697 h 6858000"/>
              <a:gd name="connsiteX9" fmla="*/ 6846597 w 7902311"/>
              <a:gd name="connsiteY9" fmla="*/ 256451 h 6858000"/>
              <a:gd name="connsiteX10" fmla="*/ 6841581 w 7902311"/>
              <a:gd name="connsiteY10" fmla="*/ 278384 h 6858000"/>
              <a:gd name="connsiteX11" fmla="*/ 6832514 w 7902311"/>
              <a:gd name="connsiteY11" fmla="*/ 294091 h 6858000"/>
              <a:gd name="connsiteX12" fmla="*/ 6826265 w 7902311"/>
              <a:gd name="connsiteY12" fmla="*/ 294989 h 6858000"/>
              <a:gd name="connsiteX13" fmla="*/ 6822745 w 7902311"/>
              <a:gd name="connsiteY13" fmla="*/ 306550 h 6858000"/>
              <a:gd name="connsiteX14" fmla="*/ 6820814 w 7902311"/>
              <a:gd name="connsiteY14" fmla="*/ 308965 h 6858000"/>
              <a:gd name="connsiteX15" fmla="*/ 6810738 w 7902311"/>
              <a:gd name="connsiteY15" fmla="*/ 323482 h 6858000"/>
              <a:gd name="connsiteX16" fmla="*/ 6813911 w 7902311"/>
              <a:gd name="connsiteY16" fmla="*/ 370816 h 6858000"/>
              <a:gd name="connsiteX17" fmla="*/ 6764523 w 7902311"/>
              <a:gd name="connsiteY17" fmla="*/ 452257 h 6858000"/>
              <a:gd name="connsiteX18" fmla="*/ 6742254 w 7902311"/>
              <a:gd name="connsiteY18" fmla="*/ 622375 h 6858000"/>
              <a:gd name="connsiteX19" fmla="*/ 6729843 w 7902311"/>
              <a:gd name="connsiteY19" fmla="*/ 829709 h 6858000"/>
              <a:gd name="connsiteX20" fmla="*/ 6695415 w 7902311"/>
              <a:gd name="connsiteY20" fmla="*/ 965691 h 6858000"/>
              <a:gd name="connsiteX21" fmla="*/ 6700892 w 7902311"/>
              <a:gd name="connsiteY21" fmla="*/ 980455 h 6858000"/>
              <a:gd name="connsiteX22" fmla="*/ 6702355 w 7902311"/>
              <a:gd name="connsiteY22" fmla="*/ 995801 h 6858000"/>
              <a:gd name="connsiteX23" fmla="*/ 6701127 w 7902311"/>
              <a:gd name="connsiteY23" fmla="*/ 997293 h 6858000"/>
              <a:gd name="connsiteX24" fmla="*/ 6698643 w 7902311"/>
              <a:gd name="connsiteY24" fmla="*/ 1013984 h 6858000"/>
              <a:gd name="connsiteX25" fmla="*/ 6700854 w 7902311"/>
              <a:gd name="connsiteY25" fmla="*/ 1053799 h 6858000"/>
              <a:gd name="connsiteX26" fmla="*/ 6696438 w 7902311"/>
              <a:gd name="connsiteY26" fmla="*/ 1092398 h 6858000"/>
              <a:gd name="connsiteX27" fmla="*/ 6695348 w 7902311"/>
              <a:gd name="connsiteY27" fmla="*/ 1092587 h 6858000"/>
              <a:gd name="connsiteX28" fmla="*/ 6690066 w 7902311"/>
              <a:gd name="connsiteY28" fmla="*/ 1101120 h 6858000"/>
              <a:gd name="connsiteX29" fmla="*/ 6682386 w 7902311"/>
              <a:gd name="connsiteY29" fmla="*/ 1118095 h 6858000"/>
              <a:gd name="connsiteX30" fmla="*/ 6651576 w 7902311"/>
              <a:gd name="connsiteY30" fmla="*/ 1153636 h 6858000"/>
              <a:gd name="connsiteX31" fmla="*/ 6649031 w 7902311"/>
              <a:gd name="connsiteY31" fmla="*/ 1189862 h 6858000"/>
              <a:gd name="connsiteX32" fmla="*/ 6647942 w 7902311"/>
              <a:gd name="connsiteY32" fmla="*/ 1197013 h 6858000"/>
              <a:gd name="connsiteX33" fmla="*/ 6647680 w 7902311"/>
              <a:gd name="connsiteY33" fmla="*/ 1197097 h 6858000"/>
              <a:gd name="connsiteX34" fmla="*/ 6646054 w 7902311"/>
              <a:gd name="connsiteY34" fmla="*/ 1204520 h 6858000"/>
              <a:gd name="connsiteX35" fmla="*/ 6645953 w 7902311"/>
              <a:gd name="connsiteY35" fmla="*/ 1210047 h 6858000"/>
              <a:gd name="connsiteX36" fmla="*/ 6643836 w 7902311"/>
              <a:gd name="connsiteY36" fmla="*/ 1223915 h 6858000"/>
              <a:gd name="connsiteX37" fmla="*/ 6641519 w 7902311"/>
              <a:gd name="connsiteY37" fmla="*/ 1228301 h 6858000"/>
              <a:gd name="connsiteX38" fmla="*/ 6626400 w 7902311"/>
              <a:gd name="connsiteY38" fmla="*/ 1254761 h 6858000"/>
              <a:gd name="connsiteX39" fmla="*/ 6608489 w 7902311"/>
              <a:gd name="connsiteY39" fmla="*/ 1310783 h 6858000"/>
              <a:gd name="connsiteX40" fmla="*/ 6554688 w 7902311"/>
              <a:gd name="connsiteY40" fmla="*/ 1522084 h 6858000"/>
              <a:gd name="connsiteX41" fmla="*/ 6524950 w 7902311"/>
              <a:gd name="connsiteY41" fmla="*/ 1562296 h 6858000"/>
              <a:gd name="connsiteX42" fmla="*/ 6523467 w 7902311"/>
              <a:gd name="connsiteY42" fmla="*/ 1567378 h 6858000"/>
              <a:gd name="connsiteX43" fmla="*/ 6523887 w 7902311"/>
              <a:gd name="connsiteY43" fmla="*/ 1581350 h 6858000"/>
              <a:gd name="connsiteX44" fmla="*/ 6524782 w 7902311"/>
              <a:gd name="connsiteY44" fmla="*/ 1586621 h 6858000"/>
              <a:gd name="connsiteX45" fmla="*/ 6524524 w 7902311"/>
              <a:gd name="connsiteY45" fmla="*/ 1594298 h 6858000"/>
              <a:gd name="connsiteX46" fmla="*/ 6524282 w 7902311"/>
              <a:gd name="connsiteY46" fmla="*/ 1594484 h 6858000"/>
              <a:gd name="connsiteX47" fmla="*/ 6524500 w 7902311"/>
              <a:gd name="connsiteY47" fmla="*/ 1601685 h 6858000"/>
              <a:gd name="connsiteX48" fmla="*/ 6528527 w 7902311"/>
              <a:gd name="connsiteY48" fmla="*/ 1636988 h 6858000"/>
              <a:gd name="connsiteX49" fmla="*/ 6504715 w 7902311"/>
              <a:gd name="connsiteY49" fmla="*/ 1682992 h 6858000"/>
              <a:gd name="connsiteX50" fmla="*/ 6500241 w 7902311"/>
              <a:gd name="connsiteY50" fmla="*/ 1702136 h 6858000"/>
              <a:gd name="connsiteX51" fmla="*/ 6496598 w 7902311"/>
              <a:gd name="connsiteY51" fmla="*/ 1712332 h 6858000"/>
              <a:gd name="connsiteX52" fmla="*/ 6495561 w 7902311"/>
              <a:gd name="connsiteY52" fmla="*/ 1712948 h 6858000"/>
              <a:gd name="connsiteX53" fmla="*/ 6499540 w 7902311"/>
              <a:gd name="connsiteY53" fmla="*/ 1746792 h 6858000"/>
              <a:gd name="connsiteX54" fmla="*/ 6498179 w 7902311"/>
              <a:gd name="connsiteY54" fmla="*/ 1751246 h 6858000"/>
              <a:gd name="connsiteX55" fmla="*/ 6503189 w 7902311"/>
              <a:gd name="connsiteY55" fmla="*/ 1773360 h 6858000"/>
              <a:gd name="connsiteX56" fmla="*/ 6504488 w 7902311"/>
              <a:gd name="connsiteY56" fmla="*/ 1784755 h 6858000"/>
              <a:gd name="connsiteX57" fmla="*/ 6511342 w 7902311"/>
              <a:gd name="connsiteY57" fmla="*/ 1820662 h 6858000"/>
              <a:gd name="connsiteX58" fmla="*/ 6510087 w 7902311"/>
              <a:gd name="connsiteY58" fmla="*/ 1974931 h 6858000"/>
              <a:gd name="connsiteX59" fmla="*/ 6504751 w 7902311"/>
              <a:gd name="connsiteY59" fmla="*/ 2145620 h 6858000"/>
              <a:gd name="connsiteX60" fmla="*/ 6518268 w 7902311"/>
              <a:gd name="connsiteY60" fmla="*/ 2393943 h 6858000"/>
              <a:gd name="connsiteX61" fmla="*/ 6510250 w 7902311"/>
              <a:gd name="connsiteY61" fmla="*/ 2442912 h 6858000"/>
              <a:gd name="connsiteX62" fmla="*/ 6515092 w 7902311"/>
              <a:gd name="connsiteY62" fmla="*/ 2460453 h 6858000"/>
              <a:gd name="connsiteX63" fmla="*/ 6515037 w 7902311"/>
              <a:gd name="connsiteY63" fmla="*/ 2460806 h 6858000"/>
              <a:gd name="connsiteX64" fmla="*/ 6515482 w 7902311"/>
              <a:gd name="connsiteY64" fmla="*/ 2461434 h 6858000"/>
              <a:gd name="connsiteX65" fmla="*/ 6519175 w 7902311"/>
              <a:gd name="connsiteY65" fmla="*/ 2464722 h 6858000"/>
              <a:gd name="connsiteX66" fmla="*/ 6527620 w 7902311"/>
              <a:gd name="connsiteY66" fmla="*/ 2475030 h 6858000"/>
              <a:gd name="connsiteX67" fmla="*/ 6529563 w 7902311"/>
              <a:gd name="connsiteY67" fmla="*/ 2480106 h 6858000"/>
              <a:gd name="connsiteX68" fmla="*/ 6532500 w 7902311"/>
              <a:gd name="connsiteY68" fmla="*/ 2534899 h 6858000"/>
              <a:gd name="connsiteX69" fmla="*/ 6567027 w 7902311"/>
              <a:gd name="connsiteY69" fmla="*/ 2623133 h 6858000"/>
              <a:gd name="connsiteX70" fmla="*/ 6603966 w 7902311"/>
              <a:gd name="connsiteY70" fmla="*/ 2709132 h 6858000"/>
              <a:gd name="connsiteX71" fmla="*/ 6618677 w 7902311"/>
              <a:gd name="connsiteY71" fmla="*/ 2739609 h 6858000"/>
              <a:gd name="connsiteX72" fmla="*/ 6639006 w 7902311"/>
              <a:gd name="connsiteY72" fmla="*/ 2796846 h 6858000"/>
              <a:gd name="connsiteX73" fmla="*/ 6644661 w 7902311"/>
              <a:gd name="connsiteY73" fmla="*/ 2824862 h 6858000"/>
              <a:gd name="connsiteX74" fmla="*/ 6645536 w 7902311"/>
              <a:gd name="connsiteY74" fmla="*/ 2825781 h 6858000"/>
              <a:gd name="connsiteX75" fmla="*/ 6644011 w 7902311"/>
              <a:gd name="connsiteY75" fmla="*/ 2829288 h 6858000"/>
              <a:gd name="connsiteX76" fmla="*/ 6644970 w 7902311"/>
              <a:gd name="connsiteY76" fmla="*/ 2834510 h 6858000"/>
              <a:gd name="connsiteX77" fmla="*/ 6651604 w 7902311"/>
              <a:gd name="connsiteY77" fmla="*/ 2846800 h 6858000"/>
              <a:gd name="connsiteX78" fmla="*/ 6654759 w 7902311"/>
              <a:gd name="connsiteY78" fmla="*/ 2851093 h 6858000"/>
              <a:gd name="connsiteX79" fmla="*/ 6657966 w 7902311"/>
              <a:gd name="connsiteY79" fmla="*/ 2858070 h 6858000"/>
              <a:gd name="connsiteX80" fmla="*/ 6657837 w 7902311"/>
              <a:gd name="connsiteY80" fmla="*/ 2858346 h 6858000"/>
              <a:gd name="connsiteX81" fmla="*/ 6661254 w 7902311"/>
              <a:gd name="connsiteY81" fmla="*/ 2864679 h 6858000"/>
              <a:gd name="connsiteX82" fmla="*/ 6680643 w 7902311"/>
              <a:gd name="connsiteY82" fmla="*/ 2894353 h 6858000"/>
              <a:gd name="connsiteX83" fmla="*/ 6680113 w 7902311"/>
              <a:gd name="connsiteY83" fmla="*/ 2946457 h 6858000"/>
              <a:gd name="connsiteX84" fmla="*/ 6684720 w 7902311"/>
              <a:gd name="connsiteY84" fmla="*/ 2965627 h 6858000"/>
              <a:gd name="connsiteX85" fmla="*/ 6686053 w 7902311"/>
              <a:gd name="connsiteY85" fmla="*/ 2976418 h 6858000"/>
              <a:gd name="connsiteX86" fmla="*/ 6685409 w 7902311"/>
              <a:gd name="connsiteY86" fmla="*/ 2977449 h 6858000"/>
              <a:gd name="connsiteX87" fmla="*/ 6704102 w 7902311"/>
              <a:gd name="connsiteY87" fmla="*/ 3005842 h 6858000"/>
              <a:gd name="connsiteX88" fmla="*/ 6704888 w 7902311"/>
              <a:gd name="connsiteY88" fmla="*/ 3010448 h 6858000"/>
              <a:gd name="connsiteX89" fmla="*/ 6719239 w 7902311"/>
              <a:gd name="connsiteY89" fmla="*/ 3027885 h 6858000"/>
              <a:gd name="connsiteX90" fmla="*/ 6725496 w 7902311"/>
              <a:gd name="connsiteY90" fmla="*/ 3037464 h 6858000"/>
              <a:gd name="connsiteX91" fmla="*/ 6737676 w 7902311"/>
              <a:gd name="connsiteY91" fmla="*/ 3053733 h 6858000"/>
              <a:gd name="connsiteX92" fmla="*/ 6747665 w 7902311"/>
              <a:gd name="connsiteY92" fmla="*/ 3066373 h 6858000"/>
              <a:gd name="connsiteX93" fmla="*/ 6760064 w 7902311"/>
              <a:gd name="connsiteY93" fmla="*/ 3073177 h 6858000"/>
              <a:gd name="connsiteX94" fmla="*/ 6815656 w 7902311"/>
              <a:gd name="connsiteY94" fmla="*/ 3204760 h 6858000"/>
              <a:gd name="connsiteX95" fmla="*/ 6928090 w 7902311"/>
              <a:gd name="connsiteY95" fmla="*/ 3372843 h 6858000"/>
              <a:gd name="connsiteX96" fmla="*/ 7010616 w 7902311"/>
              <a:gd name="connsiteY96" fmla="*/ 3575278 h 6858000"/>
              <a:gd name="connsiteX97" fmla="*/ 7025436 w 7902311"/>
              <a:gd name="connsiteY97" fmla="*/ 3622733 h 6858000"/>
              <a:gd name="connsiteX98" fmla="*/ 7055248 w 7902311"/>
              <a:gd name="connsiteY98" fmla="*/ 3656229 h 6858000"/>
              <a:gd name="connsiteX99" fmla="*/ 7056764 w 7902311"/>
              <a:gd name="connsiteY99" fmla="*/ 3675471 h 6858000"/>
              <a:gd name="connsiteX100" fmla="*/ 7056841 w 7902311"/>
              <a:gd name="connsiteY100" fmla="*/ 3678883 h 6858000"/>
              <a:gd name="connsiteX101" fmla="*/ 7061158 w 7902311"/>
              <a:gd name="connsiteY101" fmla="*/ 3690549 h 6858000"/>
              <a:gd name="connsiteX102" fmla="*/ 7057368 w 7902311"/>
              <a:gd name="connsiteY102" fmla="*/ 3696308 h 6858000"/>
              <a:gd name="connsiteX103" fmla="*/ 7060275 w 7902311"/>
              <a:gd name="connsiteY103" fmla="*/ 3715640 h 6858000"/>
              <a:gd name="connsiteX104" fmla="*/ 7069615 w 7902311"/>
              <a:gd name="connsiteY104" fmla="*/ 3736429 h 6858000"/>
              <a:gd name="connsiteX105" fmla="*/ 7102245 w 7902311"/>
              <a:gd name="connsiteY105" fmla="*/ 3810557 h 6858000"/>
              <a:gd name="connsiteX106" fmla="*/ 7110633 w 7902311"/>
              <a:gd name="connsiteY106" fmla="*/ 3821134 h 6858000"/>
              <a:gd name="connsiteX107" fmla="*/ 7124008 w 7902311"/>
              <a:gd name="connsiteY107" fmla="*/ 3862564 h 6858000"/>
              <a:gd name="connsiteX108" fmla="*/ 7140680 w 7902311"/>
              <a:gd name="connsiteY108" fmla="*/ 4088638 h 6858000"/>
              <a:gd name="connsiteX109" fmla="*/ 7234038 w 7902311"/>
              <a:gd name="connsiteY109" fmla="*/ 4579511 h 6858000"/>
              <a:gd name="connsiteX110" fmla="*/ 7297609 w 7902311"/>
              <a:gd name="connsiteY110" fmla="*/ 4853262 h 6858000"/>
              <a:gd name="connsiteX111" fmla="*/ 7357024 w 7902311"/>
              <a:gd name="connsiteY111" fmla="*/ 4973536 h 6858000"/>
              <a:gd name="connsiteX112" fmla="*/ 7378956 w 7902311"/>
              <a:gd name="connsiteY112" fmla="*/ 5112085 h 6858000"/>
              <a:gd name="connsiteX113" fmla="*/ 7389804 w 7902311"/>
              <a:gd name="connsiteY113" fmla="*/ 5123497 h 6858000"/>
              <a:gd name="connsiteX114" fmla="*/ 7397197 w 7902311"/>
              <a:gd name="connsiteY114" fmla="*/ 5137025 h 6858000"/>
              <a:gd name="connsiteX115" fmla="*/ 7396654 w 7902311"/>
              <a:gd name="connsiteY115" fmla="*/ 5138880 h 6858000"/>
              <a:gd name="connsiteX116" fmla="*/ 7400948 w 7902311"/>
              <a:gd name="connsiteY116" fmla="*/ 5155200 h 6858000"/>
              <a:gd name="connsiteX117" fmla="*/ 7404781 w 7902311"/>
              <a:gd name="connsiteY117" fmla="*/ 5158375 h 6858000"/>
              <a:gd name="connsiteX118" fmla="*/ 7408632 w 7902311"/>
              <a:gd name="connsiteY118" fmla="*/ 5169448 h 6858000"/>
              <a:gd name="connsiteX119" fmla="*/ 7418667 w 7902311"/>
              <a:gd name="connsiteY119" fmla="*/ 5190924 h 6858000"/>
              <a:gd name="connsiteX120" fmla="*/ 7418252 w 7902311"/>
              <a:gd name="connsiteY120" fmla="*/ 5195257 h 6858000"/>
              <a:gd name="connsiteX121" fmla="*/ 7429817 w 7902311"/>
              <a:gd name="connsiteY121" fmla="*/ 5228139 h 6858000"/>
              <a:gd name="connsiteX122" fmla="*/ 7428887 w 7902311"/>
              <a:gd name="connsiteY122" fmla="*/ 5228745 h 6858000"/>
              <a:gd name="connsiteX123" fmla="*/ 7427393 w 7902311"/>
              <a:gd name="connsiteY123" fmla="*/ 5238668 h 6858000"/>
              <a:gd name="connsiteX124" fmla="*/ 7427023 w 7902311"/>
              <a:gd name="connsiteY124" fmla="*/ 5257295 h 6858000"/>
              <a:gd name="connsiteX125" fmla="*/ 7412708 w 7902311"/>
              <a:gd name="connsiteY125" fmla="*/ 5302100 h 6858000"/>
              <a:gd name="connsiteX126" fmla="*/ 7424642 w 7902311"/>
              <a:gd name="connsiteY126" fmla="*/ 5336400 h 6858000"/>
              <a:gd name="connsiteX127" fmla="*/ 7426456 w 7902311"/>
              <a:gd name="connsiteY127" fmla="*/ 5343400 h 6858000"/>
              <a:gd name="connsiteX128" fmla="*/ 7426249 w 7902311"/>
              <a:gd name="connsiteY128" fmla="*/ 5343580 h 6858000"/>
              <a:gd name="connsiteX129" fmla="*/ 7427679 w 7902311"/>
              <a:gd name="connsiteY129" fmla="*/ 5351044 h 6858000"/>
              <a:gd name="connsiteX130" fmla="*/ 7429764 w 7902311"/>
              <a:gd name="connsiteY130" fmla="*/ 5356163 h 6858000"/>
              <a:gd name="connsiteX131" fmla="*/ 7433283 w 7902311"/>
              <a:gd name="connsiteY131" fmla="*/ 5369744 h 6858000"/>
              <a:gd name="connsiteX132" fmla="*/ 7432881 w 7902311"/>
              <a:gd name="connsiteY132" fmla="*/ 5374688 h 6858000"/>
              <a:gd name="connsiteX133" fmla="*/ 7430395 w 7902311"/>
              <a:gd name="connsiteY133" fmla="*/ 5377039 h 6858000"/>
              <a:gd name="connsiteX134" fmla="*/ 7431045 w 7902311"/>
              <a:gd name="connsiteY134" fmla="*/ 5378223 h 6858000"/>
              <a:gd name="connsiteX135" fmla="*/ 7429409 w 7902311"/>
              <a:gd name="connsiteY135" fmla="*/ 5404966 h 6858000"/>
              <a:gd name="connsiteX136" fmla="*/ 7435018 w 7902311"/>
              <a:gd name="connsiteY136" fmla="*/ 5463512 h 6858000"/>
              <a:gd name="connsiteX137" fmla="*/ 7441968 w 7902311"/>
              <a:gd name="connsiteY137" fmla="*/ 5496420 h 6858000"/>
              <a:gd name="connsiteX138" fmla="*/ 7456920 w 7902311"/>
              <a:gd name="connsiteY138" fmla="*/ 5587240 h 6858000"/>
              <a:gd name="connsiteX139" fmla="*/ 7468817 w 7902311"/>
              <a:gd name="connsiteY139" fmla="*/ 5678917 h 6858000"/>
              <a:gd name="connsiteX140" fmla="*/ 7457328 w 7902311"/>
              <a:gd name="connsiteY140" fmla="*/ 5727596 h 6858000"/>
              <a:gd name="connsiteX141" fmla="*/ 7457967 w 7902311"/>
              <a:gd name="connsiteY141" fmla="*/ 5732850 h 6858000"/>
              <a:gd name="connsiteX142" fmla="*/ 7463856 w 7902311"/>
              <a:gd name="connsiteY142" fmla="*/ 5745527 h 6858000"/>
              <a:gd name="connsiteX143" fmla="*/ 7466757 w 7902311"/>
              <a:gd name="connsiteY143" fmla="*/ 5750018 h 6858000"/>
              <a:gd name="connsiteX144" fmla="*/ 7469544 w 7902311"/>
              <a:gd name="connsiteY144" fmla="*/ 5757177 h 6858000"/>
              <a:gd name="connsiteX145" fmla="*/ 7469396 w 7902311"/>
              <a:gd name="connsiteY145" fmla="*/ 5757443 h 6858000"/>
              <a:gd name="connsiteX146" fmla="*/ 7472433 w 7902311"/>
              <a:gd name="connsiteY146" fmla="*/ 5763977 h 6858000"/>
              <a:gd name="connsiteX147" fmla="*/ 7490042 w 7902311"/>
              <a:gd name="connsiteY147" fmla="*/ 5794837 h 6858000"/>
              <a:gd name="connsiteX148" fmla="*/ 7486282 w 7902311"/>
              <a:gd name="connsiteY148" fmla="*/ 5846502 h 6858000"/>
              <a:gd name="connsiteX149" fmla="*/ 7489710 w 7902311"/>
              <a:gd name="connsiteY149" fmla="*/ 5865860 h 6858000"/>
              <a:gd name="connsiteX150" fmla="*/ 7490380 w 7902311"/>
              <a:gd name="connsiteY150" fmla="*/ 5876666 h 6858000"/>
              <a:gd name="connsiteX151" fmla="*/ 7489671 w 7902311"/>
              <a:gd name="connsiteY151" fmla="*/ 5877642 h 6858000"/>
              <a:gd name="connsiteX152" fmla="*/ 7506660 w 7902311"/>
              <a:gd name="connsiteY152" fmla="*/ 5907181 h 6858000"/>
              <a:gd name="connsiteX153" fmla="*/ 7507163 w 7902311"/>
              <a:gd name="connsiteY153" fmla="*/ 5911810 h 6858000"/>
              <a:gd name="connsiteX154" fmla="*/ 7520481 w 7902311"/>
              <a:gd name="connsiteY154" fmla="*/ 5930161 h 6858000"/>
              <a:gd name="connsiteX155" fmla="*/ 7526165 w 7902311"/>
              <a:gd name="connsiteY155" fmla="*/ 5940122 h 6858000"/>
              <a:gd name="connsiteX156" fmla="*/ 7530235 w 7902311"/>
              <a:gd name="connsiteY156" fmla="*/ 5941942 h 6858000"/>
              <a:gd name="connsiteX157" fmla="*/ 7537373 w 7902311"/>
              <a:gd name="connsiteY157" fmla="*/ 5957154 h 6858000"/>
              <a:gd name="connsiteX158" fmla="*/ 7537265 w 7902311"/>
              <a:gd name="connsiteY158" fmla="*/ 5959276 h 6858000"/>
              <a:gd name="connsiteX159" fmla="*/ 7546611 w 7902311"/>
              <a:gd name="connsiteY159" fmla="*/ 5970427 h 6858000"/>
              <a:gd name="connsiteX160" fmla="*/ 7558626 w 7902311"/>
              <a:gd name="connsiteY160" fmla="*/ 5978084 h 6858000"/>
              <a:gd name="connsiteX161" fmla="*/ 7576458 w 7902311"/>
              <a:gd name="connsiteY161" fmla="*/ 6046176 h 6858000"/>
              <a:gd name="connsiteX162" fmla="*/ 7601763 w 7902311"/>
              <a:gd name="connsiteY162" fmla="*/ 6102716 h 6858000"/>
              <a:gd name="connsiteX163" fmla="*/ 7618323 w 7902311"/>
              <a:gd name="connsiteY163" fmla="*/ 6220955 h 6858000"/>
              <a:gd name="connsiteX164" fmla="*/ 7712535 w 7902311"/>
              <a:gd name="connsiteY164" fmla="*/ 6530860 h 6858000"/>
              <a:gd name="connsiteX165" fmla="*/ 7818766 w 7902311"/>
              <a:gd name="connsiteY165" fmla="*/ 6624123 h 6858000"/>
              <a:gd name="connsiteX166" fmla="*/ 7819952 w 7902311"/>
              <a:gd name="connsiteY166" fmla="*/ 6637517 h 6858000"/>
              <a:gd name="connsiteX167" fmla="*/ 7828033 w 7902311"/>
              <a:gd name="connsiteY167" fmla="*/ 6658828 h 6858000"/>
              <a:gd name="connsiteX168" fmla="*/ 7872158 w 7902311"/>
              <a:gd name="connsiteY168" fmla="*/ 6757651 h 6858000"/>
              <a:gd name="connsiteX169" fmla="*/ 7895288 w 7902311"/>
              <a:gd name="connsiteY169" fmla="*/ 6818176 h 6858000"/>
              <a:gd name="connsiteX170" fmla="*/ 7898936 w 7902311"/>
              <a:gd name="connsiteY170" fmla="*/ 6843360 h 6858000"/>
              <a:gd name="connsiteX171" fmla="*/ 7899580 w 7902311"/>
              <a:gd name="connsiteY171" fmla="*/ 6853227 h 6858000"/>
              <a:gd name="connsiteX172" fmla="*/ 7902311 w 7902311"/>
              <a:gd name="connsiteY172" fmla="*/ 6858000 h 6858000"/>
              <a:gd name="connsiteX173" fmla="*/ 2572056 w 7902311"/>
              <a:gd name="connsiteY173" fmla="*/ 6858000 h 6858000"/>
              <a:gd name="connsiteX174" fmla="*/ 543860 w 7902311"/>
              <a:gd name="connsiteY174" fmla="*/ 6858000 h 6858000"/>
              <a:gd name="connsiteX175" fmla="*/ 0 w 7902311"/>
              <a:gd name="connsiteY175" fmla="*/ 6858000 h 6858000"/>
              <a:gd name="connsiteX176" fmla="*/ 0 w 7902311"/>
              <a:gd name="connsiteY176" fmla="*/ 0 h 6858000"/>
              <a:gd name="connsiteX0" fmla="*/ 0 w 7902311"/>
              <a:gd name="connsiteY0" fmla="*/ 0 h 6858000"/>
              <a:gd name="connsiteX1" fmla="*/ 543860 w 7902311"/>
              <a:gd name="connsiteY1" fmla="*/ 0 h 6858000"/>
              <a:gd name="connsiteX2" fmla="*/ 2572056 w 7902311"/>
              <a:gd name="connsiteY2" fmla="*/ 0 h 6858000"/>
              <a:gd name="connsiteX3" fmla="*/ 6910559 w 7902311"/>
              <a:gd name="connsiteY3" fmla="*/ 0 h 6858000"/>
              <a:gd name="connsiteX4" fmla="*/ 6907042 w 7902311"/>
              <a:gd name="connsiteY4" fmla="*/ 4883 h 6858000"/>
              <a:gd name="connsiteX5" fmla="*/ 6900582 w 7902311"/>
              <a:gd name="connsiteY5" fmla="*/ 34307 h 6858000"/>
              <a:gd name="connsiteX6" fmla="*/ 6889276 w 7902311"/>
              <a:gd name="connsiteY6" fmla="*/ 65797 h 6858000"/>
              <a:gd name="connsiteX7" fmla="*/ 6878637 w 7902311"/>
              <a:gd name="connsiteY7" fmla="*/ 87262 h 6858000"/>
              <a:gd name="connsiteX8" fmla="*/ 6864538 w 7902311"/>
              <a:gd name="connsiteY8" fmla="*/ 149697 h 6858000"/>
              <a:gd name="connsiteX9" fmla="*/ 6846597 w 7902311"/>
              <a:gd name="connsiteY9" fmla="*/ 256451 h 6858000"/>
              <a:gd name="connsiteX10" fmla="*/ 6841581 w 7902311"/>
              <a:gd name="connsiteY10" fmla="*/ 278384 h 6858000"/>
              <a:gd name="connsiteX11" fmla="*/ 6832514 w 7902311"/>
              <a:gd name="connsiteY11" fmla="*/ 294091 h 6858000"/>
              <a:gd name="connsiteX12" fmla="*/ 6826265 w 7902311"/>
              <a:gd name="connsiteY12" fmla="*/ 294989 h 6858000"/>
              <a:gd name="connsiteX13" fmla="*/ 6822745 w 7902311"/>
              <a:gd name="connsiteY13" fmla="*/ 306550 h 6858000"/>
              <a:gd name="connsiteX14" fmla="*/ 6820814 w 7902311"/>
              <a:gd name="connsiteY14" fmla="*/ 308965 h 6858000"/>
              <a:gd name="connsiteX15" fmla="*/ 6810738 w 7902311"/>
              <a:gd name="connsiteY15" fmla="*/ 323482 h 6858000"/>
              <a:gd name="connsiteX16" fmla="*/ 6813911 w 7902311"/>
              <a:gd name="connsiteY16" fmla="*/ 370816 h 6858000"/>
              <a:gd name="connsiteX17" fmla="*/ 6764523 w 7902311"/>
              <a:gd name="connsiteY17" fmla="*/ 452257 h 6858000"/>
              <a:gd name="connsiteX18" fmla="*/ 6742254 w 7902311"/>
              <a:gd name="connsiteY18" fmla="*/ 622375 h 6858000"/>
              <a:gd name="connsiteX19" fmla="*/ 6729843 w 7902311"/>
              <a:gd name="connsiteY19" fmla="*/ 829709 h 6858000"/>
              <a:gd name="connsiteX20" fmla="*/ 6695415 w 7902311"/>
              <a:gd name="connsiteY20" fmla="*/ 965691 h 6858000"/>
              <a:gd name="connsiteX21" fmla="*/ 6700892 w 7902311"/>
              <a:gd name="connsiteY21" fmla="*/ 980455 h 6858000"/>
              <a:gd name="connsiteX22" fmla="*/ 6702355 w 7902311"/>
              <a:gd name="connsiteY22" fmla="*/ 995801 h 6858000"/>
              <a:gd name="connsiteX23" fmla="*/ 6701127 w 7902311"/>
              <a:gd name="connsiteY23" fmla="*/ 997293 h 6858000"/>
              <a:gd name="connsiteX24" fmla="*/ 6698643 w 7902311"/>
              <a:gd name="connsiteY24" fmla="*/ 1013984 h 6858000"/>
              <a:gd name="connsiteX25" fmla="*/ 6700854 w 7902311"/>
              <a:gd name="connsiteY25" fmla="*/ 1053799 h 6858000"/>
              <a:gd name="connsiteX26" fmla="*/ 6696438 w 7902311"/>
              <a:gd name="connsiteY26" fmla="*/ 1092398 h 6858000"/>
              <a:gd name="connsiteX27" fmla="*/ 6695348 w 7902311"/>
              <a:gd name="connsiteY27" fmla="*/ 1092587 h 6858000"/>
              <a:gd name="connsiteX28" fmla="*/ 6690066 w 7902311"/>
              <a:gd name="connsiteY28" fmla="*/ 1101120 h 6858000"/>
              <a:gd name="connsiteX29" fmla="*/ 6682386 w 7902311"/>
              <a:gd name="connsiteY29" fmla="*/ 1118095 h 6858000"/>
              <a:gd name="connsiteX30" fmla="*/ 6651576 w 7902311"/>
              <a:gd name="connsiteY30" fmla="*/ 1153636 h 6858000"/>
              <a:gd name="connsiteX31" fmla="*/ 6649031 w 7902311"/>
              <a:gd name="connsiteY31" fmla="*/ 1189862 h 6858000"/>
              <a:gd name="connsiteX32" fmla="*/ 6647942 w 7902311"/>
              <a:gd name="connsiteY32" fmla="*/ 1197013 h 6858000"/>
              <a:gd name="connsiteX33" fmla="*/ 6647680 w 7902311"/>
              <a:gd name="connsiteY33" fmla="*/ 1197097 h 6858000"/>
              <a:gd name="connsiteX34" fmla="*/ 6646054 w 7902311"/>
              <a:gd name="connsiteY34" fmla="*/ 1204520 h 6858000"/>
              <a:gd name="connsiteX35" fmla="*/ 6645953 w 7902311"/>
              <a:gd name="connsiteY35" fmla="*/ 1210047 h 6858000"/>
              <a:gd name="connsiteX36" fmla="*/ 6643836 w 7902311"/>
              <a:gd name="connsiteY36" fmla="*/ 1223915 h 6858000"/>
              <a:gd name="connsiteX37" fmla="*/ 6641519 w 7902311"/>
              <a:gd name="connsiteY37" fmla="*/ 1228301 h 6858000"/>
              <a:gd name="connsiteX38" fmla="*/ 6626400 w 7902311"/>
              <a:gd name="connsiteY38" fmla="*/ 1254761 h 6858000"/>
              <a:gd name="connsiteX39" fmla="*/ 6608489 w 7902311"/>
              <a:gd name="connsiteY39" fmla="*/ 1310783 h 6858000"/>
              <a:gd name="connsiteX40" fmla="*/ 6554688 w 7902311"/>
              <a:gd name="connsiteY40" fmla="*/ 1522084 h 6858000"/>
              <a:gd name="connsiteX41" fmla="*/ 6524950 w 7902311"/>
              <a:gd name="connsiteY41" fmla="*/ 1562296 h 6858000"/>
              <a:gd name="connsiteX42" fmla="*/ 6523467 w 7902311"/>
              <a:gd name="connsiteY42" fmla="*/ 1567378 h 6858000"/>
              <a:gd name="connsiteX43" fmla="*/ 6523887 w 7902311"/>
              <a:gd name="connsiteY43" fmla="*/ 1581350 h 6858000"/>
              <a:gd name="connsiteX44" fmla="*/ 6524782 w 7902311"/>
              <a:gd name="connsiteY44" fmla="*/ 1586621 h 6858000"/>
              <a:gd name="connsiteX45" fmla="*/ 6524524 w 7902311"/>
              <a:gd name="connsiteY45" fmla="*/ 1594298 h 6858000"/>
              <a:gd name="connsiteX46" fmla="*/ 6524282 w 7902311"/>
              <a:gd name="connsiteY46" fmla="*/ 1594484 h 6858000"/>
              <a:gd name="connsiteX47" fmla="*/ 6524500 w 7902311"/>
              <a:gd name="connsiteY47" fmla="*/ 1601685 h 6858000"/>
              <a:gd name="connsiteX48" fmla="*/ 6528527 w 7902311"/>
              <a:gd name="connsiteY48" fmla="*/ 1636988 h 6858000"/>
              <a:gd name="connsiteX49" fmla="*/ 6504715 w 7902311"/>
              <a:gd name="connsiteY49" fmla="*/ 1682992 h 6858000"/>
              <a:gd name="connsiteX50" fmla="*/ 6500241 w 7902311"/>
              <a:gd name="connsiteY50" fmla="*/ 1702136 h 6858000"/>
              <a:gd name="connsiteX51" fmla="*/ 6496598 w 7902311"/>
              <a:gd name="connsiteY51" fmla="*/ 1712332 h 6858000"/>
              <a:gd name="connsiteX52" fmla="*/ 6495561 w 7902311"/>
              <a:gd name="connsiteY52" fmla="*/ 1712948 h 6858000"/>
              <a:gd name="connsiteX53" fmla="*/ 6499540 w 7902311"/>
              <a:gd name="connsiteY53" fmla="*/ 1746792 h 6858000"/>
              <a:gd name="connsiteX54" fmla="*/ 6498179 w 7902311"/>
              <a:gd name="connsiteY54" fmla="*/ 1751246 h 6858000"/>
              <a:gd name="connsiteX55" fmla="*/ 6504488 w 7902311"/>
              <a:gd name="connsiteY55" fmla="*/ 1784755 h 6858000"/>
              <a:gd name="connsiteX56" fmla="*/ 6511342 w 7902311"/>
              <a:gd name="connsiteY56" fmla="*/ 1820662 h 6858000"/>
              <a:gd name="connsiteX57" fmla="*/ 6510087 w 7902311"/>
              <a:gd name="connsiteY57" fmla="*/ 1974931 h 6858000"/>
              <a:gd name="connsiteX58" fmla="*/ 6504751 w 7902311"/>
              <a:gd name="connsiteY58" fmla="*/ 2145620 h 6858000"/>
              <a:gd name="connsiteX59" fmla="*/ 6518268 w 7902311"/>
              <a:gd name="connsiteY59" fmla="*/ 2393943 h 6858000"/>
              <a:gd name="connsiteX60" fmla="*/ 6510250 w 7902311"/>
              <a:gd name="connsiteY60" fmla="*/ 2442912 h 6858000"/>
              <a:gd name="connsiteX61" fmla="*/ 6515092 w 7902311"/>
              <a:gd name="connsiteY61" fmla="*/ 2460453 h 6858000"/>
              <a:gd name="connsiteX62" fmla="*/ 6515037 w 7902311"/>
              <a:gd name="connsiteY62" fmla="*/ 2460806 h 6858000"/>
              <a:gd name="connsiteX63" fmla="*/ 6515482 w 7902311"/>
              <a:gd name="connsiteY63" fmla="*/ 2461434 h 6858000"/>
              <a:gd name="connsiteX64" fmla="*/ 6519175 w 7902311"/>
              <a:gd name="connsiteY64" fmla="*/ 2464722 h 6858000"/>
              <a:gd name="connsiteX65" fmla="*/ 6527620 w 7902311"/>
              <a:gd name="connsiteY65" fmla="*/ 2475030 h 6858000"/>
              <a:gd name="connsiteX66" fmla="*/ 6529563 w 7902311"/>
              <a:gd name="connsiteY66" fmla="*/ 2480106 h 6858000"/>
              <a:gd name="connsiteX67" fmla="*/ 6532500 w 7902311"/>
              <a:gd name="connsiteY67" fmla="*/ 2534899 h 6858000"/>
              <a:gd name="connsiteX68" fmla="*/ 6567027 w 7902311"/>
              <a:gd name="connsiteY68" fmla="*/ 2623133 h 6858000"/>
              <a:gd name="connsiteX69" fmla="*/ 6603966 w 7902311"/>
              <a:gd name="connsiteY69" fmla="*/ 2709132 h 6858000"/>
              <a:gd name="connsiteX70" fmla="*/ 6618677 w 7902311"/>
              <a:gd name="connsiteY70" fmla="*/ 2739609 h 6858000"/>
              <a:gd name="connsiteX71" fmla="*/ 6639006 w 7902311"/>
              <a:gd name="connsiteY71" fmla="*/ 2796846 h 6858000"/>
              <a:gd name="connsiteX72" fmla="*/ 6644661 w 7902311"/>
              <a:gd name="connsiteY72" fmla="*/ 2824862 h 6858000"/>
              <a:gd name="connsiteX73" fmla="*/ 6645536 w 7902311"/>
              <a:gd name="connsiteY73" fmla="*/ 2825781 h 6858000"/>
              <a:gd name="connsiteX74" fmla="*/ 6644011 w 7902311"/>
              <a:gd name="connsiteY74" fmla="*/ 2829288 h 6858000"/>
              <a:gd name="connsiteX75" fmla="*/ 6644970 w 7902311"/>
              <a:gd name="connsiteY75" fmla="*/ 2834510 h 6858000"/>
              <a:gd name="connsiteX76" fmla="*/ 6651604 w 7902311"/>
              <a:gd name="connsiteY76" fmla="*/ 2846800 h 6858000"/>
              <a:gd name="connsiteX77" fmla="*/ 6654759 w 7902311"/>
              <a:gd name="connsiteY77" fmla="*/ 2851093 h 6858000"/>
              <a:gd name="connsiteX78" fmla="*/ 6657966 w 7902311"/>
              <a:gd name="connsiteY78" fmla="*/ 2858070 h 6858000"/>
              <a:gd name="connsiteX79" fmla="*/ 6657837 w 7902311"/>
              <a:gd name="connsiteY79" fmla="*/ 2858346 h 6858000"/>
              <a:gd name="connsiteX80" fmla="*/ 6661254 w 7902311"/>
              <a:gd name="connsiteY80" fmla="*/ 2864679 h 6858000"/>
              <a:gd name="connsiteX81" fmla="*/ 6680643 w 7902311"/>
              <a:gd name="connsiteY81" fmla="*/ 2894353 h 6858000"/>
              <a:gd name="connsiteX82" fmla="*/ 6680113 w 7902311"/>
              <a:gd name="connsiteY82" fmla="*/ 2946457 h 6858000"/>
              <a:gd name="connsiteX83" fmla="*/ 6684720 w 7902311"/>
              <a:gd name="connsiteY83" fmla="*/ 2965627 h 6858000"/>
              <a:gd name="connsiteX84" fmla="*/ 6686053 w 7902311"/>
              <a:gd name="connsiteY84" fmla="*/ 2976418 h 6858000"/>
              <a:gd name="connsiteX85" fmla="*/ 6685409 w 7902311"/>
              <a:gd name="connsiteY85" fmla="*/ 2977449 h 6858000"/>
              <a:gd name="connsiteX86" fmla="*/ 6704102 w 7902311"/>
              <a:gd name="connsiteY86" fmla="*/ 3005842 h 6858000"/>
              <a:gd name="connsiteX87" fmla="*/ 6704888 w 7902311"/>
              <a:gd name="connsiteY87" fmla="*/ 3010448 h 6858000"/>
              <a:gd name="connsiteX88" fmla="*/ 6719239 w 7902311"/>
              <a:gd name="connsiteY88" fmla="*/ 3027885 h 6858000"/>
              <a:gd name="connsiteX89" fmla="*/ 6725496 w 7902311"/>
              <a:gd name="connsiteY89" fmla="*/ 3037464 h 6858000"/>
              <a:gd name="connsiteX90" fmla="*/ 6737676 w 7902311"/>
              <a:gd name="connsiteY90" fmla="*/ 3053733 h 6858000"/>
              <a:gd name="connsiteX91" fmla="*/ 6747665 w 7902311"/>
              <a:gd name="connsiteY91" fmla="*/ 3066373 h 6858000"/>
              <a:gd name="connsiteX92" fmla="*/ 6760064 w 7902311"/>
              <a:gd name="connsiteY92" fmla="*/ 3073177 h 6858000"/>
              <a:gd name="connsiteX93" fmla="*/ 6815656 w 7902311"/>
              <a:gd name="connsiteY93" fmla="*/ 3204760 h 6858000"/>
              <a:gd name="connsiteX94" fmla="*/ 6928090 w 7902311"/>
              <a:gd name="connsiteY94" fmla="*/ 3372843 h 6858000"/>
              <a:gd name="connsiteX95" fmla="*/ 7010616 w 7902311"/>
              <a:gd name="connsiteY95" fmla="*/ 3575278 h 6858000"/>
              <a:gd name="connsiteX96" fmla="*/ 7025436 w 7902311"/>
              <a:gd name="connsiteY96" fmla="*/ 3622733 h 6858000"/>
              <a:gd name="connsiteX97" fmla="*/ 7055248 w 7902311"/>
              <a:gd name="connsiteY97" fmla="*/ 3656229 h 6858000"/>
              <a:gd name="connsiteX98" fmla="*/ 7056764 w 7902311"/>
              <a:gd name="connsiteY98" fmla="*/ 3675471 h 6858000"/>
              <a:gd name="connsiteX99" fmla="*/ 7056841 w 7902311"/>
              <a:gd name="connsiteY99" fmla="*/ 3678883 h 6858000"/>
              <a:gd name="connsiteX100" fmla="*/ 7061158 w 7902311"/>
              <a:gd name="connsiteY100" fmla="*/ 3690549 h 6858000"/>
              <a:gd name="connsiteX101" fmla="*/ 7057368 w 7902311"/>
              <a:gd name="connsiteY101" fmla="*/ 3696308 h 6858000"/>
              <a:gd name="connsiteX102" fmla="*/ 7060275 w 7902311"/>
              <a:gd name="connsiteY102" fmla="*/ 3715640 h 6858000"/>
              <a:gd name="connsiteX103" fmla="*/ 7069615 w 7902311"/>
              <a:gd name="connsiteY103" fmla="*/ 3736429 h 6858000"/>
              <a:gd name="connsiteX104" fmla="*/ 7102245 w 7902311"/>
              <a:gd name="connsiteY104" fmla="*/ 3810557 h 6858000"/>
              <a:gd name="connsiteX105" fmla="*/ 7110633 w 7902311"/>
              <a:gd name="connsiteY105" fmla="*/ 3821134 h 6858000"/>
              <a:gd name="connsiteX106" fmla="*/ 7124008 w 7902311"/>
              <a:gd name="connsiteY106" fmla="*/ 3862564 h 6858000"/>
              <a:gd name="connsiteX107" fmla="*/ 7140680 w 7902311"/>
              <a:gd name="connsiteY107" fmla="*/ 4088638 h 6858000"/>
              <a:gd name="connsiteX108" fmla="*/ 7234038 w 7902311"/>
              <a:gd name="connsiteY108" fmla="*/ 4579511 h 6858000"/>
              <a:gd name="connsiteX109" fmla="*/ 7297609 w 7902311"/>
              <a:gd name="connsiteY109" fmla="*/ 4853262 h 6858000"/>
              <a:gd name="connsiteX110" fmla="*/ 7357024 w 7902311"/>
              <a:gd name="connsiteY110" fmla="*/ 4973536 h 6858000"/>
              <a:gd name="connsiteX111" fmla="*/ 7378956 w 7902311"/>
              <a:gd name="connsiteY111" fmla="*/ 5112085 h 6858000"/>
              <a:gd name="connsiteX112" fmla="*/ 7389804 w 7902311"/>
              <a:gd name="connsiteY112" fmla="*/ 5123497 h 6858000"/>
              <a:gd name="connsiteX113" fmla="*/ 7397197 w 7902311"/>
              <a:gd name="connsiteY113" fmla="*/ 5137025 h 6858000"/>
              <a:gd name="connsiteX114" fmla="*/ 7396654 w 7902311"/>
              <a:gd name="connsiteY114" fmla="*/ 5138880 h 6858000"/>
              <a:gd name="connsiteX115" fmla="*/ 7400948 w 7902311"/>
              <a:gd name="connsiteY115" fmla="*/ 5155200 h 6858000"/>
              <a:gd name="connsiteX116" fmla="*/ 7404781 w 7902311"/>
              <a:gd name="connsiteY116" fmla="*/ 5158375 h 6858000"/>
              <a:gd name="connsiteX117" fmla="*/ 7408632 w 7902311"/>
              <a:gd name="connsiteY117" fmla="*/ 5169448 h 6858000"/>
              <a:gd name="connsiteX118" fmla="*/ 7418667 w 7902311"/>
              <a:gd name="connsiteY118" fmla="*/ 5190924 h 6858000"/>
              <a:gd name="connsiteX119" fmla="*/ 7418252 w 7902311"/>
              <a:gd name="connsiteY119" fmla="*/ 5195257 h 6858000"/>
              <a:gd name="connsiteX120" fmla="*/ 7429817 w 7902311"/>
              <a:gd name="connsiteY120" fmla="*/ 5228139 h 6858000"/>
              <a:gd name="connsiteX121" fmla="*/ 7428887 w 7902311"/>
              <a:gd name="connsiteY121" fmla="*/ 5228745 h 6858000"/>
              <a:gd name="connsiteX122" fmla="*/ 7427393 w 7902311"/>
              <a:gd name="connsiteY122" fmla="*/ 5238668 h 6858000"/>
              <a:gd name="connsiteX123" fmla="*/ 7427023 w 7902311"/>
              <a:gd name="connsiteY123" fmla="*/ 5257295 h 6858000"/>
              <a:gd name="connsiteX124" fmla="*/ 7412708 w 7902311"/>
              <a:gd name="connsiteY124" fmla="*/ 5302100 h 6858000"/>
              <a:gd name="connsiteX125" fmla="*/ 7424642 w 7902311"/>
              <a:gd name="connsiteY125" fmla="*/ 5336400 h 6858000"/>
              <a:gd name="connsiteX126" fmla="*/ 7426456 w 7902311"/>
              <a:gd name="connsiteY126" fmla="*/ 5343400 h 6858000"/>
              <a:gd name="connsiteX127" fmla="*/ 7426249 w 7902311"/>
              <a:gd name="connsiteY127" fmla="*/ 5343580 h 6858000"/>
              <a:gd name="connsiteX128" fmla="*/ 7427679 w 7902311"/>
              <a:gd name="connsiteY128" fmla="*/ 5351044 h 6858000"/>
              <a:gd name="connsiteX129" fmla="*/ 7429764 w 7902311"/>
              <a:gd name="connsiteY129" fmla="*/ 5356163 h 6858000"/>
              <a:gd name="connsiteX130" fmla="*/ 7433283 w 7902311"/>
              <a:gd name="connsiteY130" fmla="*/ 5369744 h 6858000"/>
              <a:gd name="connsiteX131" fmla="*/ 7432881 w 7902311"/>
              <a:gd name="connsiteY131" fmla="*/ 5374688 h 6858000"/>
              <a:gd name="connsiteX132" fmla="*/ 7430395 w 7902311"/>
              <a:gd name="connsiteY132" fmla="*/ 5377039 h 6858000"/>
              <a:gd name="connsiteX133" fmla="*/ 7431045 w 7902311"/>
              <a:gd name="connsiteY133" fmla="*/ 5378223 h 6858000"/>
              <a:gd name="connsiteX134" fmla="*/ 7429409 w 7902311"/>
              <a:gd name="connsiteY134" fmla="*/ 5404966 h 6858000"/>
              <a:gd name="connsiteX135" fmla="*/ 7435018 w 7902311"/>
              <a:gd name="connsiteY135" fmla="*/ 5463512 h 6858000"/>
              <a:gd name="connsiteX136" fmla="*/ 7441968 w 7902311"/>
              <a:gd name="connsiteY136" fmla="*/ 5496420 h 6858000"/>
              <a:gd name="connsiteX137" fmla="*/ 7456920 w 7902311"/>
              <a:gd name="connsiteY137" fmla="*/ 5587240 h 6858000"/>
              <a:gd name="connsiteX138" fmla="*/ 7468817 w 7902311"/>
              <a:gd name="connsiteY138" fmla="*/ 5678917 h 6858000"/>
              <a:gd name="connsiteX139" fmla="*/ 7457328 w 7902311"/>
              <a:gd name="connsiteY139" fmla="*/ 5727596 h 6858000"/>
              <a:gd name="connsiteX140" fmla="*/ 7457967 w 7902311"/>
              <a:gd name="connsiteY140" fmla="*/ 5732850 h 6858000"/>
              <a:gd name="connsiteX141" fmla="*/ 7463856 w 7902311"/>
              <a:gd name="connsiteY141" fmla="*/ 5745527 h 6858000"/>
              <a:gd name="connsiteX142" fmla="*/ 7466757 w 7902311"/>
              <a:gd name="connsiteY142" fmla="*/ 5750018 h 6858000"/>
              <a:gd name="connsiteX143" fmla="*/ 7469544 w 7902311"/>
              <a:gd name="connsiteY143" fmla="*/ 5757177 h 6858000"/>
              <a:gd name="connsiteX144" fmla="*/ 7469396 w 7902311"/>
              <a:gd name="connsiteY144" fmla="*/ 5757443 h 6858000"/>
              <a:gd name="connsiteX145" fmla="*/ 7472433 w 7902311"/>
              <a:gd name="connsiteY145" fmla="*/ 5763977 h 6858000"/>
              <a:gd name="connsiteX146" fmla="*/ 7490042 w 7902311"/>
              <a:gd name="connsiteY146" fmla="*/ 5794837 h 6858000"/>
              <a:gd name="connsiteX147" fmla="*/ 7486282 w 7902311"/>
              <a:gd name="connsiteY147" fmla="*/ 5846502 h 6858000"/>
              <a:gd name="connsiteX148" fmla="*/ 7489710 w 7902311"/>
              <a:gd name="connsiteY148" fmla="*/ 5865860 h 6858000"/>
              <a:gd name="connsiteX149" fmla="*/ 7490380 w 7902311"/>
              <a:gd name="connsiteY149" fmla="*/ 5876666 h 6858000"/>
              <a:gd name="connsiteX150" fmla="*/ 7489671 w 7902311"/>
              <a:gd name="connsiteY150" fmla="*/ 5877642 h 6858000"/>
              <a:gd name="connsiteX151" fmla="*/ 7506660 w 7902311"/>
              <a:gd name="connsiteY151" fmla="*/ 5907181 h 6858000"/>
              <a:gd name="connsiteX152" fmla="*/ 7507163 w 7902311"/>
              <a:gd name="connsiteY152" fmla="*/ 5911810 h 6858000"/>
              <a:gd name="connsiteX153" fmla="*/ 7520481 w 7902311"/>
              <a:gd name="connsiteY153" fmla="*/ 5930161 h 6858000"/>
              <a:gd name="connsiteX154" fmla="*/ 7526165 w 7902311"/>
              <a:gd name="connsiteY154" fmla="*/ 5940122 h 6858000"/>
              <a:gd name="connsiteX155" fmla="*/ 7530235 w 7902311"/>
              <a:gd name="connsiteY155" fmla="*/ 5941942 h 6858000"/>
              <a:gd name="connsiteX156" fmla="*/ 7537373 w 7902311"/>
              <a:gd name="connsiteY156" fmla="*/ 5957154 h 6858000"/>
              <a:gd name="connsiteX157" fmla="*/ 7537265 w 7902311"/>
              <a:gd name="connsiteY157" fmla="*/ 5959276 h 6858000"/>
              <a:gd name="connsiteX158" fmla="*/ 7546611 w 7902311"/>
              <a:gd name="connsiteY158" fmla="*/ 5970427 h 6858000"/>
              <a:gd name="connsiteX159" fmla="*/ 7558626 w 7902311"/>
              <a:gd name="connsiteY159" fmla="*/ 5978084 h 6858000"/>
              <a:gd name="connsiteX160" fmla="*/ 7576458 w 7902311"/>
              <a:gd name="connsiteY160" fmla="*/ 6046176 h 6858000"/>
              <a:gd name="connsiteX161" fmla="*/ 7601763 w 7902311"/>
              <a:gd name="connsiteY161" fmla="*/ 6102716 h 6858000"/>
              <a:gd name="connsiteX162" fmla="*/ 7618323 w 7902311"/>
              <a:gd name="connsiteY162" fmla="*/ 6220955 h 6858000"/>
              <a:gd name="connsiteX163" fmla="*/ 7712535 w 7902311"/>
              <a:gd name="connsiteY163" fmla="*/ 6530860 h 6858000"/>
              <a:gd name="connsiteX164" fmla="*/ 7818766 w 7902311"/>
              <a:gd name="connsiteY164" fmla="*/ 6624123 h 6858000"/>
              <a:gd name="connsiteX165" fmla="*/ 7819952 w 7902311"/>
              <a:gd name="connsiteY165" fmla="*/ 6637517 h 6858000"/>
              <a:gd name="connsiteX166" fmla="*/ 7828033 w 7902311"/>
              <a:gd name="connsiteY166" fmla="*/ 6658828 h 6858000"/>
              <a:gd name="connsiteX167" fmla="*/ 7872158 w 7902311"/>
              <a:gd name="connsiteY167" fmla="*/ 6757651 h 6858000"/>
              <a:gd name="connsiteX168" fmla="*/ 7895288 w 7902311"/>
              <a:gd name="connsiteY168" fmla="*/ 6818176 h 6858000"/>
              <a:gd name="connsiteX169" fmla="*/ 7898936 w 7902311"/>
              <a:gd name="connsiteY169" fmla="*/ 6843360 h 6858000"/>
              <a:gd name="connsiteX170" fmla="*/ 7899580 w 7902311"/>
              <a:gd name="connsiteY170" fmla="*/ 6853227 h 6858000"/>
              <a:gd name="connsiteX171" fmla="*/ 7902311 w 7902311"/>
              <a:gd name="connsiteY171" fmla="*/ 6858000 h 6858000"/>
              <a:gd name="connsiteX172" fmla="*/ 2572056 w 7902311"/>
              <a:gd name="connsiteY172" fmla="*/ 6858000 h 6858000"/>
              <a:gd name="connsiteX173" fmla="*/ 543860 w 7902311"/>
              <a:gd name="connsiteY173" fmla="*/ 6858000 h 6858000"/>
              <a:gd name="connsiteX174" fmla="*/ 0 w 7902311"/>
              <a:gd name="connsiteY174" fmla="*/ 6858000 h 6858000"/>
              <a:gd name="connsiteX175" fmla="*/ 0 w 7902311"/>
              <a:gd name="connsiteY17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7902311" h="6858000">
                <a:moveTo>
                  <a:pt x="0" y="0"/>
                </a:moveTo>
                <a:lnTo>
                  <a:pt x="543860" y="0"/>
                </a:lnTo>
                <a:lnTo>
                  <a:pt x="2572056" y="0"/>
                </a:lnTo>
                <a:lnTo>
                  <a:pt x="6910559" y="0"/>
                </a:lnTo>
                <a:lnTo>
                  <a:pt x="6907042" y="4883"/>
                </a:lnTo>
                <a:cubicBezTo>
                  <a:pt x="6901147" y="13224"/>
                  <a:pt x="6897106" y="22402"/>
                  <a:pt x="6900582" y="34307"/>
                </a:cubicBezTo>
                <a:cubicBezTo>
                  <a:pt x="6889748" y="27544"/>
                  <a:pt x="6900069" y="61181"/>
                  <a:pt x="6889276" y="65797"/>
                </a:cubicBezTo>
                <a:cubicBezTo>
                  <a:pt x="6880542" y="68127"/>
                  <a:pt x="6881638" y="78874"/>
                  <a:pt x="6878637" y="87262"/>
                </a:cubicBezTo>
                <a:cubicBezTo>
                  <a:pt x="6869833" y="93596"/>
                  <a:pt x="6862831" y="135373"/>
                  <a:pt x="6864538" y="149697"/>
                </a:cubicBezTo>
                <a:cubicBezTo>
                  <a:pt x="6874638" y="189791"/>
                  <a:pt x="6839452" y="224346"/>
                  <a:pt x="6846597" y="256451"/>
                </a:cubicBezTo>
                <a:cubicBezTo>
                  <a:pt x="6845995" y="264987"/>
                  <a:pt x="6844165" y="272138"/>
                  <a:pt x="6841581" y="278384"/>
                </a:cubicBezTo>
                <a:lnTo>
                  <a:pt x="6832514" y="294091"/>
                </a:lnTo>
                <a:lnTo>
                  <a:pt x="6826265" y="294989"/>
                </a:lnTo>
                <a:lnTo>
                  <a:pt x="6822745" y="306550"/>
                </a:lnTo>
                <a:lnTo>
                  <a:pt x="6820814" y="308965"/>
                </a:lnTo>
                <a:cubicBezTo>
                  <a:pt x="6817106" y="313564"/>
                  <a:pt x="6813590" y="318240"/>
                  <a:pt x="6810738" y="323482"/>
                </a:cubicBezTo>
                <a:cubicBezTo>
                  <a:pt x="6834647" y="336199"/>
                  <a:pt x="6790430" y="370167"/>
                  <a:pt x="6813911" y="370816"/>
                </a:cubicBezTo>
                <a:cubicBezTo>
                  <a:pt x="6802403" y="401830"/>
                  <a:pt x="6794786" y="430960"/>
                  <a:pt x="6764523" y="452257"/>
                </a:cubicBezTo>
                <a:cubicBezTo>
                  <a:pt x="6752580" y="494184"/>
                  <a:pt x="6753531" y="553358"/>
                  <a:pt x="6742254" y="622375"/>
                </a:cubicBezTo>
                <a:cubicBezTo>
                  <a:pt x="6736052" y="659638"/>
                  <a:pt x="6737649" y="772490"/>
                  <a:pt x="6729843" y="829709"/>
                </a:cubicBezTo>
                <a:cubicBezTo>
                  <a:pt x="6716079" y="877796"/>
                  <a:pt x="6723026" y="928094"/>
                  <a:pt x="6695415" y="965691"/>
                </a:cubicBezTo>
                <a:cubicBezTo>
                  <a:pt x="6698071" y="970273"/>
                  <a:pt x="6699810" y="975240"/>
                  <a:pt x="6700892" y="980455"/>
                </a:cubicBezTo>
                <a:lnTo>
                  <a:pt x="6702355" y="995801"/>
                </a:lnTo>
                <a:lnTo>
                  <a:pt x="6701127" y="997293"/>
                </a:lnTo>
                <a:cubicBezTo>
                  <a:pt x="6697848" y="1004670"/>
                  <a:pt x="6697579" y="1009826"/>
                  <a:pt x="6698643" y="1013984"/>
                </a:cubicBezTo>
                <a:lnTo>
                  <a:pt x="6700854" y="1053799"/>
                </a:lnTo>
                <a:lnTo>
                  <a:pt x="6696438" y="1092398"/>
                </a:lnTo>
                <a:lnTo>
                  <a:pt x="6695348" y="1092587"/>
                </a:lnTo>
                <a:cubicBezTo>
                  <a:pt x="6692849" y="1093805"/>
                  <a:pt x="6690903" y="1096198"/>
                  <a:pt x="6690066" y="1101120"/>
                </a:cubicBezTo>
                <a:cubicBezTo>
                  <a:pt x="6675837" y="1089311"/>
                  <a:pt x="6683602" y="1102534"/>
                  <a:pt x="6682386" y="1118095"/>
                </a:cubicBezTo>
                <a:cubicBezTo>
                  <a:pt x="6660018" y="1103222"/>
                  <a:pt x="6665937" y="1149994"/>
                  <a:pt x="6651576" y="1153636"/>
                </a:cubicBezTo>
                <a:cubicBezTo>
                  <a:pt x="6651186" y="1165401"/>
                  <a:pt x="6650367" y="1177574"/>
                  <a:pt x="6649031" y="1189862"/>
                </a:cubicBezTo>
                <a:lnTo>
                  <a:pt x="6647942" y="1197013"/>
                </a:lnTo>
                <a:lnTo>
                  <a:pt x="6647680" y="1197097"/>
                </a:lnTo>
                <a:cubicBezTo>
                  <a:pt x="6646933" y="1198525"/>
                  <a:pt x="6646382" y="1200829"/>
                  <a:pt x="6646054" y="1204520"/>
                </a:cubicBezTo>
                <a:cubicBezTo>
                  <a:pt x="6646020" y="1206362"/>
                  <a:pt x="6645987" y="1208205"/>
                  <a:pt x="6645953" y="1210047"/>
                </a:cubicBezTo>
                <a:lnTo>
                  <a:pt x="6643836" y="1223915"/>
                </a:lnTo>
                <a:lnTo>
                  <a:pt x="6641519" y="1228301"/>
                </a:lnTo>
                <a:lnTo>
                  <a:pt x="6626400" y="1254761"/>
                </a:lnTo>
                <a:cubicBezTo>
                  <a:pt x="6631224" y="1278569"/>
                  <a:pt x="6617941" y="1280872"/>
                  <a:pt x="6608489" y="1310783"/>
                </a:cubicBezTo>
                <a:cubicBezTo>
                  <a:pt x="6596537" y="1355336"/>
                  <a:pt x="6568610" y="1480164"/>
                  <a:pt x="6554688" y="1522084"/>
                </a:cubicBezTo>
                <a:cubicBezTo>
                  <a:pt x="6567499" y="1556102"/>
                  <a:pt x="6534966" y="1545100"/>
                  <a:pt x="6524950" y="1562296"/>
                </a:cubicBezTo>
                <a:lnTo>
                  <a:pt x="6523467" y="1567378"/>
                </a:lnTo>
                <a:lnTo>
                  <a:pt x="6523887" y="1581350"/>
                </a:lnTo>
                <a:lnTo>
                  <a:pt x="6524782" y="1586621"/>
                </a:lnTo>
                <a:cubicBezTo>
                  <a:pt x="6525124" y="1590246"/>
                  <a:pt x="6525000" y="1592646"/>
                  <a:pt x="6524524" y="1594298"/>
                </a:cubicBezTo>
                <a:lnTo>
                  <a:pt x="6524282" y="1594484"/>
                </a:lnTo>
                <a:cubicBezTo>
                  <a:pt x="6524355" y="1596884"/>
                  <a:pt x="6524427" y="1599285"/>
                  <a:pt x="6524500" y="1601685"/>
                </a:cubicBezTo>
                <a:cubicBezTo>
                  <a:pt x="6525403" y="1613851"/>
                  <a:pt x="6526791" y="1625697"/>
                  <a:pt x="6528527" y="1636988"/>
                </a:cubicBezTo>
                <a:cubicBezTo>
                  <a:pt x="6515103" y="1646201"/>
                  <a:pt x="6529324" y="1688080"/>
                  <a:pt x="6504715" y="1682992"/>
                </a:cubicBezTo>
                <a:cubicBezTo>
                  <a:pt x="6506324" y="1698203"/>
                  <a:pt x="6516315" y="1707597"/>
                  <a:pt x="6500241" y="1702136"/>
                </a:cubicBezTo>
                <a:cubicBezTo>
                  <a:pt x="6500305" y="1707132"/>
                  <a:pt x="6498827" y="1710177"/>
                  <a:pt x="6496598" y="1712332"/>
                </a:cubicBezTo>
                <a:lnTo>
                  <a:pt x="6495561" y="1712948"/>
                </a:lnTo>
                <a:lnTo>
                  <a:pt x="6499540" y="1746792"/>
                </a:lnTo>
                <a:lnTo>
                  <a:pt x="6498179" y="1751246"/>
                </a:lnTo>
                <a:lnTo>
                  <a:pt x="6504488" y="1784755"/>
                </a:lnTo>
                <a:lnTo>
                  <a:pt x="6511342" y="1820662"/>
                </a:lnTo>
                <a:cubicBezTo>
                  <a:pt x="6511832" y="1848695"/>
                  <a:pt x="6511186" y="1920771"/>
                  <a:pt x="6510087" y="1974931"/>
                </a:cubicBezTo>
                <a:cubicBezTo>
                  <a:pt x="6512730" y="2032209"/>
                  <a:pt x="6504125" y="2107869"/>
                  <a:pt x="6504751" y="2145620"/>
                </a:cubicBezTo>
                <a:cubicBezTo>
                  <a:pt x="6506115" y="2215455"/>
                  <a:pt x="6522432" y="2349474"/>
                  <a:pt x="6518268" y="2393943"/>
                </a:cubicBezTo>
                <a:cubicBezTo>
                  <a:pt x="6492431" y="2426247"/>
                  <a:pt x="6515950" y="2408943"/>
                  <a:pt x="6510250" y="2442912"/>
                </a:cubicBezTo>
                <a:cubicBezTo>
                  <a:pt x="6521817" y="2438504"/>
                  <a:pt x="6518292" y="2448776"/>
                  <a:pt x="6515092" y="2460453"/>
                </a:cubicBezTo>
                <a:cubicBezTo>
                  <a:pt x="6515073" y="2460571"/>
                  <a:pt x="6515056" y="2460688"/>
                  <a:pt x="6515037" y="2460806"/>
                </a:cubicBezTo>
                <a:lnTo>
                  <a:pt x="6515482" y="2461434"/>
                </a:lnTo>
                <a:lnTo>
                  <a:pt x="6519175" y="2464722"/>
                </a:lnTo>
                <a:lnTo>
                  <a:pt x="6527620" y="2475030"/>
                </a:lnTo>
                <a:lnTo>
                  <a:pt x="6529563" y="2480106"/>
                </a:lnTo>
                <a:cubicBezTo>
                  <a:pt x="6532683" y="2501344"/>
                  <a:pt x="6503802" y="2519375"/>
                  <a:pt x="6532500" y="2534899"/>
                </a:cubicBezTo>
                <a:cubicBezTo>
                  <a:pt x="6547630" y="2568478"/>
                  <a:pt x="6541783" y="2597793"/>
                  <a:pt x="6567027" y="2623133"/>
                </a:cubicBezTo>
                <a:cubicBezTo>
                  <a:pt x="6581125" y="2654605"/>
                  <a:pt x="6586997" y="2684981"/>
                  <a:pt x="6603966" y="2709132"/>
                </a:cubicBezTo>
                <a:cubicBezTo>
                  <a:pt x="6603755" y="2722445"/>
                  <a:pt x="6606354" y="2733617"/>
                  <a:pt x="6618677" y="2739609"/>
                </a:cubicBezTo>
                <a:cubicBezTo>
                  <a:pt x="6629605" y="2770079"/>
                  <a:pt x="6621780" y="2782617"/>
                  <a:pt x="6639006" y="2796846"/>
                </a:cubicBezTo>
                <a:cubicBezTo>
                  <a:pt x="6628649" y="2822099"/>
                  <a:pt x="6635951" y="2819689"/>
                  <a:pt x="6644661" y="2824862"/>
                </a:cubicBezTo>
                <a:lnTo>
                  <a:pt x="6645536" y="2825781"/>
                </a:lnTo>
                <a:lnTo>
                  <a:pt x="6644011" y="2829288"/>
                </a:lnTo>
                <a:lnTo>
                  <a:pt x="6644970" y="2834510"/>
                </a:lnTo>
                <a:lnTo>
                  <a:pt x="6651604" y="2846800"/>
                </a:lnTo>
                <a:lnTo>
                  <a:pt x="6654759" y="2851093"/>
                </a:lnTo>
                <a:cubicBezTo>
                  <a:pt x="6656686" y="2854172"/>
                  <a:pt x="6657650" y="2856375"/>
                  <a:pt x="6657966" y="2858070"/>
                </a:cubicBezTo>
                <a:cubicBezTo>
                  <a:pt x="6657924" y="2858162"/>
                  <a:pt x="6657881" y="2858255"/>
                  <a:pt x="6657837" y="2858346"/>
                </a:cubicBezTo>
                <a:lnTo>
                  <a:pt x="6661254" y="2864679"/>
                </a:lnTo>
                <a:cubicBezTo>
                  <a:pt x="6667507" y="2875128"/>
                  <a:pt x="6674045" y="2885070"/>
                  <a:pt x="6680643" y="2894353"/>
                </a:cubicBezTo>
                <a:cubicBezTo>
                  <a:pt x="6672856" y="2908790"/>
                  <a:pt x="6704238" y="2939627"/>
                  <a:pt x="6680113" y="2946457"/>
                </a:cubicBezTo>
                <a:cubicBezTo>
                  <a:pt x="6688356" y="2959302"/>
                  <a:pt x="6701434" y="2963075"/>
                  <a:pt x="6684720" y="2965627"/>
                </a:cubicBezTo>
                <a:cubicBezTo>
                  <a:pt x="6687014" y="2970061"/>
                  <a:pt x="6687066" y="2973463"/>
                  <a:pt x="6686053" y="2976418"/>
                </a:cubicBezTo>
                <a:lnTo>
                  <a:pt x="6685409" y="2977449"/>
                </a:lnTo>
                <a:lnTo>
                  <a:pt x="6704102" y="3005842"/>
                </a:lnTo>
                <a:cubicBezTo>
                  <a:pt x="6704363" y="3007377"/>
                  <a:pt x="6704625" y="3008912"/>
                  <a:pt x="6704888" y="3010448"/>
                </a:cubicBezTo>
                <a:lnTo>
                  <a:pt x="6719239" y="3027885"/>
                </a:lnTo>
                <a:lnTo>
                  <a:pt x="6725496" y="3037464"/>
                </a:lnTo>
                <a:lnTo>
                  <a:pt x="6737676" y="3053733"/>
                </a:lnTo>
                <a:lnTo>
                  <a:pt x="6747665" y="3066373"/>
                </a:lnTo>
                <a:cubicBezTo>
                  <a:pt x="6751457" y="3069468"/>
                  <a:pt x="6755556" y="3071841"/>
                  <a:pt x="6760064" y="3073177"/>
                </a:cubicBezTo>
                <a:cubicBezTo>
                  <a:pt x="6762946" y="3124249"/>
                  <a:pt x="6797096" y="3156938"/>
                  <a:pt x="6815656" y="3204760"/>
                </a:cubicBezTo>
                <a:cubicBezTo>
                  <a:pt x="6843661" y="3254706"/>
                  <a:pt x="6910624" y="3339410"/>
                  <a:pt x="6928090" y="3372843"/>
                </a:cubicBezTo>
                <a:cubicBezTo>
                  <a:pt x="6960583" y="3434596"/>
                  <a:pt x="6994392" y="3533630"/>
                  <a:pt x="7010616" y="3575278"/>
                </a:cubicBezTo>
                <a:cubicBezTo>
                  <a:pt x="7002152" y="3616082"/>
                  <a:pt x="7015277" y="3589752"/>
                  <a:pt x="7025436" y="3622733"/>
                </a:cubicBezTo>
                <a:cubicBezTo>
                  <a:pt x="7042023" y="3604159"/>
                  <a:pt x="7031321" y="3665951"/>
                  <a:pt x="7055248" y="3656229"/>
                </a:cubicBezTo>
                <a:cubicBezTo>
                  <a:pt x="7056336" y="3662537"/>
                  <a:pt x="7056642" y="3668955"/>
                  <a:pt x="7056764" y="3675471"/>
                </a:cubicBezTo>
                <a:cubicBezTo>
                  <a:pt x="7056790" y="3676608"/>
                  <a:pt x="7056815" y="3677746"/>
                  <a:pt x="7056841" y="3678883"/>
                </a:cubicBezTo>
                <a:lnTo>
                  <a:pt x="7061158" y="3690549"/>
                </a:lnTo>
                <a:lnTo>
                  <a:pt x="7057368" y="3696308"/>
                </a:lnTo>
                <a:lnTo>
                  <a:pt x="7060275" y="3715640"/>
                </a:lnTo>
                <a:cubicBezTo>
                  <a:pt x="7062137" y="3722498"/>
                  <a:pt x="7065046" y="3729433"/>
                  <a:pt x="7069615" y="3736429"/>
                </a:cubicBezTo>
                <a:cubicBezTo>
                  <a:pt x="7087365" y="3750427"/>
                  <a:pt x="7089484" y="3784810"/>
                  <a:pt x="7102245" y="3810557"/>
                </a:cubicBezTo>
                <a:lnTo>
                  <a:pt x="7110633" y="3821134"/>
                </a:lnTo>
                <a:lnTo>
                  <a:pt x="7124008" y="3862564"/>
                </a:lnTo>
                <a:lnTo>
                  <a:pt x="7140680" y="4088638"/>
                </a:lnTo>
                <a:cubicBezTo>
                  <a:pt x="7153042" y="4246010"/>
                  <a:pt x="7252155" y="4381498"/>
                  <a:pt x="7234038" y="4579511"/>
                </a:cubicBezTo>
                <a:lnTo>
                  <a:pt x="7297609" y="4853262"/>
                </a:lnTo>
                <a:cubicBezTo>
                  <a:pt x="7329367" y="4866095"/>
                  <a:pt x="7383127" y="4952575"/>
                  <a:pt x="7357024" y="4973536"/>
                </a:cubicBezTo>
                <a:cubicBezTo>
                  <a:pt x="7363317" y="5023157"/>
                  <a:pt x="7389519" y="5066649"/>
                  <a:pt x="7378956" y="5112085"/>
                </a:cubicBezTo>
                <a:cubicBezTo>
                  <a:pt x="7383201" y="5115249"/>
                  <a:pt x="7386756" y="5119132"/>
                  <a:pt x="7389804" y="5123497"/>
                </a:cubicBezTo>
                <a:lnTo>
                  <a:pt x="7397197" y="5137025"/>
                </a:lnTo>
                <a:lnTo>
                  <a:pt x="7396654" y="5138880"/>
                </a:lnTo>
                <a:cubicBezTo>
                  <a:pt x="7396548" y="5146953"/>
                  <a:pt x="7398332" y="5151797"/>
                  <a:pt x="7400948" y="5155200"/>
                </a:cubicBezTo>
                <a:lnTo>
                  <a:pt x="7404781" y="5158375"/>
                </a:lnTo>
                <a:lnTo>
                  <a:pt x="7408632" y="5169448"/>
                </a:lnTo>
                <a:lnTo>
                  <a:pt x="7418667" y="5190924"/>
                </a:lnTo>
                <a:cubicBezTo>
                  <a:pt x="7418529" y="5192368"/>
                  <a:pt x="7418390" y="5193813"/>
                  <a:pt x="7418252" y="5195257"/>
                </a:cubicBezTo>
                <a:lnTo>
                  <a:pt x="7429817" y="5228139"/>
                </a:lnTo>
                <a:lnTo>
                  <a:pt x="7428887" y="5228745"/>
                </a:lnTo>
                <a:cubicBezTo>
                  <a:pt x="7427070" y="5230846"/>
                  <a:pt x="7426225" y="5233812"/>
                  <a:pt x="7427393" y="5238668"/>
                </a:cubicBezTo>
                <a:cubicBezTo>
                  <a:pt x="7409663" y="5233419"/>
                  <a:pt x="7422010" y="5242513"/>
                  <a:pt x="7427023" y="5257295"/>
                </a:cubicBezTo>
                <a:cubicBezTo>
                  <a:pt x="7400604" y="5252439"/>
                  <a:pt x="7424473" y="5293093"/>
                  <a:pt x="7412708" y="5302100"/>
                </a:cubicBezTo>
                <a:cubicBezTo>
                  <a:pt x="7416985" y="5313068"/>
                  <a:pt x="7421027" y="5324579"/>
                  <a:pt x="7424642" y="5336400"/>
                </a:cubicBezTo>
                <a:lnTo>
                  <a:pt x="7426456" y="5343400"/>
                </a:lnTo>
                <a:lnTo>
                  <a:pt x="7426249" y="5343580"/>
                </a:lnTo>
                <a:cubicBezTo>
                  <a:pt x="7426126" y="5345186"/>
                  <a:pt x="7426528" y="5347522"/>
                  <a:pt x="7427679" y="5351044"/>
                </a:cubicBezTo>
                <a:lnTo>
                  <a:pt x="7429764" y="5356163"/>
                </a:lnTo>
                <a:lnTo>
                  <a:pt x="7433283" y="5369744"/>
                </a:lnTo>
                <a:lnTo>
                  <a:pt x="7432881" y="5374688"/>
                </a:lnTo>
                <a:lnTo>
                  <a:pt x="7430395" y="5377039"/>
                </a:lnTo>
                <a:lnTo>
                  <a:pt x="7431045" y="5378223"/>
                </a:lnTo>
                <a:cubicBezTo>
                  <a:pt x="7438566" y="5386579"/>
                  <a:pt x="7446650" y="5387753"/>
                  <a:pt x="7429409" y="5404966"/>
                </a:cubicBezTo>
                <a:cubicBezTo>
                  <a:pt x="7443223" y="5424946"/>
                  <a:pt x="7431922" y="5432296"/>
                  <a:pt x="7435018" y="5463512"/>
                </a:cubicBezTo>
                <a:cubicBezTo>
                  <a:pt x="7446006" y="5474190"/>
                  <a:pt x="7445705" y="5485007"/>
                  <a:pt x="7441968" y="5496420"/>
                </a:cubicBezTo>
                <a:cubicBezTo>
                  <a:pt x="7452897" y="5524869"/>
                  <a:pt x="7450856" y="5553747"/>
                  <a:pt x="7456920" y="5587240"/>
                </a:cubicBezTo>
                <a:cubicBezTo>
                  <a:pt x="7475976" y="5620409"/>
                  <a:pt x="7462258" y="5643142"/>
                  <a:pt x="7468817" y="5678917"/>
                </a:cubicBezTo>
                <a:cubicBezTo>
                  <a:pt x="7493995" y="5705139"/>
                  <a:pt x="7459758" y="5707845"/>
                  <a:pt x="7457328" y="5727596"/>
                </a:cubicBezTo>
                <a:lnTo>
                  <a:pt x="7457967" y="5732850"/>
                </a:lnTo>
                <a:lnTo>
                  <a:pt x="7463856" y="5745527"/>
                </a:lnTo>
                <a:lnTo>
                  <a:pt x="7466757" y="5750018"/>
                </a:lnTo>
                <a:cubicBezTo>
                  <a:pt x="7468499" y="5753215"/>
                  <a:pt x="7469331" y="5755471"/>
                  <a:pt x="7469544" y="5757177"/>
                </a:cubicBezTo>
                <a:cubicBezTo>
                  <a:pt x="7469494" y="5757264"/>
                  <a:pt x="7469444" y="5757354"/>
                  <a:pt x="7469396" y="5757443"/>
                </a:cubicBezTo>
                <a:lnTo>
                  <a:pt x="7472433" y="5763977"/>
                </a:lnTo>
                <a:cubicBezTo>
                  <a:pt x="7478055" y="5774803"/>
                  <a:pt x="7483997" y="5785143"/>
                  <a:pt x="7490042" y="5794837"/>
                </a:cubicBezTo>
                <a:cubicBezTo>
                  <a:pt x="7481334" y="5808593"/>
                  <a:pt x="7510905" y="5841482"/>
                  <a:pt x="7486282" y="5846502"/>
                </a:cubicBezTo>
                <a:cubicBezTo>
                  <a:pt x="7493752" y="5859849"/>
                  <a:pt x="7506637" y="5864546"/>
                  <a:pt x="7489710" y="5865860"/>
                </a:cubicBezTo>
                <a:cubicBezTo>
                  <a:pt x="7491738" y="5870426"/>
                  <a:pt x="7491580" y="5873807"/>
                  <a:pt x="7490380" y="5876666"/>
                </a:cubicBezTo>
                <a:lnTo>
                  <a:pt x="7489671" y="5877642"/>
                </a:lnTo>
                <a:lnTo>
                  <a:pt x="7506660" y="5907181"/>
                </a:lnTo>
                <a:cubicBezTo>
                  <a:pt x="7506828" y="5908724"/>
                  <a:pt x="7506995" y="5910267"/>
                  <a:pt x="7507163" y="5911810"/>
                </a:cubicBezTo>
                <a:lnTo>
                  <a:pt x="7520481" y="5930161"/>
                </a:lnTo>
                <a:lnTo>
                  <a:pt x="7526165" y="5940122"/>
                </a:lnTo>
                <a:lnTo>
                  <a:pt x="7530235" y="5941942"/>
                </a:lnTo>
                <a:cubicBezTo>
                  <a:pt x="7533264" y="5944462"/>
                  <a:pt x="7535839" y="5948783"/>
                  <a:pt x="7537373" y="5957154"/>
                </a:cubicBezTo>
                <a:lnTo>
                  <a:pt x="7537265" y="5959276"/>
                </a:lnTo>
                <a:lnTo>
                  <a:pt x="7546611" y="5970427"/>
                </a:lnTo>
                <a:cubicBezTo>
                  <a:pt x="7550222" y="5973771"/>
                  <a:pt x="7554186" y="5976428"/>
                  <a:pt x="7558626" y="5978084"/>
                </a:cubicBezTo>
                <a:cubicBezTo>
                  <a:pt x="7558488" y="6003527"/>
                  <a:pt x="7566477" y="6024982"/>
                  <a:pt x="7576458" y="6046176"/>
                </a:cubicBezTo>
                <a:lnTo>
                  <a:pt x="7601763" y="6102716"/>
                </a:lnTo>
                <a:lnTo>
                  <a:pt x="7618323" y="6220955"/>
                </a:lnTo>
                <a:cubicBezTo>
                  <a:pt x="7657105" y="6300127"/>
                  <a:pt x="7688506" y="6451161"/>
                  <a:pt x="7712535" y="6530860"/>
                </a:cubicBezTo>
                <a:lnTo>
                  <a:pt x="7818766" y="6624123"/>
                </a:lnTo>
                <a:cubicBezTo>
                  <a:pt x="7819161" y="6628588"/>
                  <a:pt x="7819557" y="6633052"/>
                  <a:pt x="7819952" y="6637517"/>
                </a:cubicBezTo>
                <a:cubicBezTo>
                  <a:pt x="7821396" y="6644457"/>
                  <a:pt x="7823883" y="6651551"/>
                  <a:pt x="7828033" y="6658828"/>
                </a:cubicBezTo>
                <a:cubicBezTo>
                  <a:pt x="7850617" y="6679071"/>
                  <a:pt x="7843076" y="6733254"/>
                  <a:pt x="7872158" y="6757651"/>
                </a:cubicBezTo>
                <a:cubicBezTo>
                  <a:pt x="7881137" y="6767806"/>
                  <a:pt x="7898419" y="6806465"/>
                  <a:pt x="7895288" y="6818176"/>
                </a:cubicBezTo>
                <a:cubicBezTo>
                  <a:pt x="7897573" y="6827141"/>
                  <a:pt x="7904171" y="6834900"/>
                  <a:pt x="7898936" y="6843360"/>
                </a:cubicBezTo>
                <a:cubicBezTo>
                  <a:pt x="7897552" y="6846319"/>
                  <a:pt x="7898125" y="6849731"/>
                  <a:pt x="7899580" y="6853227"/>
                </a:cubicBezTo>
                <a:lnTo>
                  <a:pt x="7902311" y="6858000"/>
                </a:lnTo>
                <a:lnTo>
                  <a:pt x="2572056" y="6858000"/>
                </a:lnTo>
                <a:lnTo>
                  <a:pt x="543860" y="6858000"/>
                </a:lnTo>
                <a:lnTo>
                  <a:pt x="0" y="6858000"/>
                </a:lnTo>
                <a:lnTo>
                  <a:pt x="0" y="0"/>
                </a:lnTo>
                <a:close/>
              </a:path>
            </a:pathLst>
          </a:custGeom>
          <a:solidFill>
            <a:srgbClr val="82766A">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926352" y="2481942"/>
            <a:ext cx="5100335" cy="1725186"/>
          </a:xfrm>
        </p:spPr>
        <p:txBody>
          <a:bodyPr>
            <a:normAutofit/>
          </a:bodyPr>
          <a:lstStyle/>
          <a:p>
            <a:r>
              <a:rPr lang="en-US" sz="3500" b="1">
                <a:ea typeface="Batang"/>
              </a:rPr>
              <a:t>Judging A Book by Its Cover</a:t>
            </a:r>
          </a:p>
        </p:txBody>
      </p:sp>
      <p:sp>
        <p:nvSpPr>
          <p:cNvPr id="3" name="Subtitle 2"/>
          <p:cNvSpPr>
            <a:spLocks noGrp="1"/>
          </p:cNvSpPr>
          <p:nvPr>
            <p:ph type="subTitle" idx="1"/>
          </p:nvPr>
        </p:nvSpPr>
        <p:spPr>
          <a:xfrm>
            <a:off x="926352" y="4358827"/>
            <a:ext cx="4692121" cy="1067581"/>
          </a:xfrm>
        </p:spPr>
        <p:txBody>
          <a:bodyPr lIns="109728" tIns="109728" rIns="109728" bIns="91440" anchor="t">
            <a:normAutofit/>
          </a:bodyPr>
          <a:lstStyle/>
          <a:p>
            <a:r>
              <a:rPr lang="en-US" dirty="0">
                <a:ea typeface="Batang"/>
              </a:rPr>
              <a:t>1805092- Ishika Tarin</a:t>
            </a:r>
          </a:p>
          <a:p>
            <a:r>
              <a:rPr lang="en-US" dirty="0">
                <a:ea typeface="Batang"/>
              </a:rPr>
              <a:t>1805114- Afroza Parvin Disa</a:t>
            </a:r>
            <a:endParaRPr lang="en-US" dirty="0"/>
          </a:p>
        </p:txBody>
      </p:sp>
      <p:sp>
        <p:nvSpPr>
          <p:cNvPr id="201" name="Freeform: Shape 200">
            <a:extLst>
              <a:ext uri="{FF2B5EF4-FFF2-40B4-BE49-F238E27FC236}">
                <a16:creationId xmlns:a16="http://schemas.microsoft.com/office/drawing/2014/main" id="{DB1C2D05-1CC6-4CA8-8ABA-47A0B72FB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4441" y="691829"/>
            <a:ext cx="4423324" cy="5474342"/>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2F2F2"/>
          </a:solidFill>
          <a:ln>
            <a:noFill/>
          </a:ln>
          <a:effectLst>
            <a:outerShdw blurRad="38100" dist="12700" dir="3000000" algn="tl"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6" name="Picture 55" descr="A book cover with a picture of a ship and people&#10;&#10;Description automatically generated">
            <a:extLst>
              <a:ext uri="{FF2B5EF4-FFF2-40B4-BE49-F238E27FC236}">
                <a16:creationId xmlns:a16="http://schemas.microsoft.com/office/drawing/2014/main" id="{55A97094-CB72-A1B5-605A-762A18420875}"/>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364" r="-3" b="-3"/>
          <a:stretch/>
        </p:blipFill>
        <p:spPr>
          <a:xfrm>
            <a:off x="9060808" y="3546910"/>
            <a:ext cx="2008088" cy="2519277"/>
          </a:xfrm>
          <a:prstGeom prst="rect">
            <a:avLst/>
          </a:prstGeom>
        </p:spPr>
      </p:pic>
      <p:pic>
        <p:nvPicPr>
          <p:cNvPr id="8" name="Picture 7" descr="A person wearing a unicorn hoodie sitting on a car&#10;&#10;Description automatically generated">
            <a:extLst>
              <a:ext uri="{FF2B5EF4-FFF2-40B4-BE49-F238E27FC236}">
                <a16:creationId xmlns:a16="http://schemas.microsoft.com/office/drawing/2014/main" id="{D0509919-09A3-297C-E4AF-64884BF22545}"/>
              </a:ext>
            </a:extLst>
          </p:cNvPr>
          <p:cNvPicPr>
            <a:picLocks noChangeAspect="1"/>
          </p:cNvPicPr>
          <p:nvPr/>
        </p:nvPicPr>
        <p:blipFill rotWithShape="1">
          <a:blip r:embed="rId4">
            <a:extLst>
              <a:ext uri="{837473B0-CC2E-450A-ABE3-18F120FF3D39}">
                <a1611:picAttrSrcUrl xmlns:a1611="http://schemas.microsoft.com/office/drawing/2016/11/main" r:id="rId5"/>
              </a:ext>
            </a:extLst>
          </a:blip>
          <a:srcRect l="-2479" t="901" r="680" b="-3604"/>
          <a:stretch/>
        </p:blipFill>
        <p:spPr>
          <a:xfrm>
            <a:off x="9024596" y="390053"/>
            <a:ext cx="2033482" cy="3096681"/>
          </a:xfrm>
          <a:prstGeom prst="rect">
            <a:avLst/>
          </a:prstGeom>
        </p:spPr>
      </p:pic>
      <p:pic>
        <p:nvPicPr>
          <p:cNvPr id="32" name="Picture 31" descr="Woman Vintage Book Cover Free Stock Photo - Public Domain Pictures">
            <a:extLst>
              <a:ext uri="{FF2B5EF4-FFF2-40B4-BE49-F238E27FC236}">
                <a16:creationId xmlns:a16="http://schemas.microsoft.com/office/drawing/2014/main" id="{3BABA4D7-EB1B-6116-EA72-CFF18AA726EC}"/>
              </a:ext>
            </a:extLst>
          </p:cNvPr>
          <p:cNvPicPr>
            <a:picLocks noChangeAspect="1"/>
          </p:cNvPicPr>
          <p:nvPr/>
        </p:nvPicPr>
        <p:blipFill rotWithShape="1">
          <a:blip r:embed="rId6"/>
          <a:srcRect r="-3" b="1283"/>
          <a:stretch/>
        </p:blipFill>
        <p:spPr>
          <a:xfrm>
            <a:off x="6965308" y="392404"/>
            <a:ext cx="2008088" cy="2525177"/>
          </a:xfrm>
          <a:prstGeom prst="rect">
            <a:avLst/>
          </a:prstGeom>
        </p:spPr>
      </p:pic>
      <p:pic>
        <p:nvPicPr>
          <p:cNvPr id="59" name="Picture 58" descr="creativegarbagedump: More Comic Book Covers">
            <a:extLst>
              <a:ext uri="{FF2B5EF4-FFF2-40B4-BE49-F238E27FC236}">
                <a16:creationId xmlns:a16="http://schemas.microsoft.com/office/drawing/2014/main" id="{D6403C82-D0DD-E517-106A-82350FF2155B}"/>
              </a:ext>
            </a:extLst>
          </p:cNvPr>
          <p:cNvPicPr>
            <a:picLocks noChangeAspect="1"/>
          </p:cNvPicPr>
          <p:nvPr/>
        </p:nvPicPr>
        <p:blipFill rotWithShape="1">
          <a:blip r:embed="rId7"/>
          <a:srcRect l="-680" t="-1638" r="680" b="1400"/>
          <a:stretch/>
        </p:blipFill>
        <p:spPr>
          <a:xfrm>
            <a:off x="6966735" y="2908989"/>
            <a:ext cx="1997708" cy="3153482"/>
          </a:xfrm>
          <a:prstGeom prst="rect">
            <a:avLst/>
          </a:prstGeom>
        </p:spPr>
      </p:pic>
      <p:sp>
        <p:nvSpPr>
          <p:cNvPr id="203" name="Rectangle 6">
            <a:extLst>
              <a:ext uri="{FF2B5EF4-FFF2-40B4-BE49-F238E27FC236}">
                <a16:creationId xmlns:a16="http://schemas.microsoft.com/office/drawing/2014/main" id="{27BC8104-FC8A-47CA-B1D7-85D302DC1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40591">
            <a:off x="8469798" y="6089369"/>
            <a:ext cx="1177396"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819EC06-95FA-4182-A069-1FA626C7A0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8EB1A4A-D79A-42CF-8F0E-83C097672B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 y="2992"/>
            <a:ext cx="12193149" cy="2344739"/>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2344739">
                <a:moveTo>
                  <a:pt x="1148" y="0"/>
                </a:moveTo>
                <a:lnTo>
                  <a:pt x="12193148" y="0"/>
                </a:lnTo>
                <a:cubicBezTo>
                  <a:pt x="12193148" y="193246"/>
                  <a:pt x="12193149" y="386493"/>
                  <a:pt x="12193149" y="579739"/>
                </a:cubicBezTo>
                <a:lnTo>
                  <a:pt x="12185986" y="584189"/>
                </a:lnTo>
                <a:cubicBezTo>
                  <a:pt x="12156393" y="577430"/>
                  <a:pt x="12176978" y="588328"/>
                  <a:pt x="12156363" y="597366"/>
                </a:cubicBezTo>
                <a:cubicBezTo>
                  <a:pt x="12172308" y="611308"/>
                  <a:pt x="12127905" y="602876"/>
                  <a:pt x="12139215" y="623179"/>
                </a:cubicBezTo>
                <a:cubicBezTo>
                  <a:pt x="12135103" y="624180"/>
                  <a:pt x="12130766" y="624512"/>
                  <a:pt x="12126327" y="624690"/>
                </a:cubicBezTo>
                <a:lnTo>
                  <a:pt x="12124007" y="624794"/>
                </a:lnTo>
                <a:lnTo>
                  <a:pt x="12116854" y="628608"/>
                </a:lnTo>
                <a:lnTo>
                  <a:pt x="12099497" y="628139"/>
                </a:lnTo>
                <a:cubicBezTo>
                  <a:pt x="12095162" y="629804"/>
                  <a:pt x="12090978" y="632365"/>
                  <a:pt x="12087073" y="636341"/>
                </a:cubicBezTo>
                <a:cubicBezTo>
                  <a:pt x="12078890" y="656743"/>
                  <a:pt x="12040481" y="653846"/>
                  <a:pt x="12031073" y="680009"/>
                </a:cubicBezTo>
                <a:cubicBezTo>
                  <a:pt x="12026399" y="688254"/>
                  <a:pt x="12004497" y="705355"/>
                  <a:pt x="11995833" y="703458"/>
                </a:cubicBezTo>
                <a:cubicBezTo>
                  <a:pt x="11990333" y="705967"/>
                  <a:pt x="11986699" y="712045"/>
                  <a:pt x="11979717" y="708161"/>
                </a:cubicBezTo>
                <a:cubicBezTo>
                  <a:pt x="11970382" y="704240"/>
                  <a:pt x="11963763" y="727262"/>
                  <a:pt x="11959046" y="717558"/>
                </a:cubicBezTo>
                <a:lnTo>
                  <a:pt x="11920454" y="730883"/>
                </a:lnTo>
                <a:cubicBezTo>
                  <a:pt x="11919152" y="737943"/>
                  <a:pt x="11912619" y="740145"/>
                  <a:pt x="11903656" y="742426"/>
                </a:cubicBezTo>
                <a:lnTo>
                  <a:pt x="11895048" y="744791"/>
                </a:lnTo>
                <a:lnTo>
                  <a:pt x="11891968" y="755729"/>
                </a:lnTo>
                <a:cubicBezTo>
                  <a:pt x="11881074" y="746401"/>
                  <a:pt x="11884523" y="777742"/>
                  <a:pt x="11870776" y="777816"/>
                </a:cubicBezTo>
                <a:lnTo>
                  <a:pt x="11813376" y="797659"/>
                </a:lnTo>
                <a:lnTo>
                  <a:pt x="11590693" y="963777"/>
                </a:lnTo>
                <a:cubicBezTo>
                  <a:pt x="11550201" y="990714"/>
                  <a:pt x="11542649" y="940770"/>
                  <a:pt x="11506817" y="1033623"/>
                </a:cubicBezTo>
                <a:cubicBezTo>
                  <a:pt x="11450023" y="1089460"/>
                  <a:pt x="11337127" y="1190174"/>
                  <a:pt x="11280332" y="1223571"/>
                </a:cubicBezTo>
                <a:cubicBezTo>
                  <a:pt x="11267547" y="1231171"/>
                  <a:pt x="11229147" y="1296589"/>
                  <a:pt x="11228309" y="1276236"/>
                </a:cubicBezTo>
                <a:cubicBezTo>
                  <a:pt x="11223950" y="1278203"/>
                  <a:pt x="11220761" y="1277680"/>
                  <a:pt x="11218087" y="1275961"/>
                </a:cubicBezTo>
                <a:lnTo>
                  <a:pt x="11217184" y="1275018"/>
                </a:lnTo>
                <a:lnTo>
                  <a:pt x="11188885" y="1292383"/>
                </a:lnTo>
                <a:lnTo>
                  <a:pt x="11184501" y="1292525"/>
                </a:lnTo>
                <a:lnTo>
                  <a:pt x="11166854" y="1306612"/>
                </a:lnTo>
                <a:lnTo>
                  <a:pt x="11157311" y="1312414"/>
                </a:lnTo>
                <a:lnTo>
                  <a:pt x="11155496" y="1317097"/>
                </a:lnTo>
                <a:cubicBezTo>
                  <a:pt x="11153045" y="1320465"/>
                  <a:pt x="11148902" y="1323112"/>
                  <a:pt x="11140961" y="1324115"/>
                </a:cubicBezTo>
                <a:lnTo>
                  <a:pt x="11138961" y="1323772"/>
                </a:lnTo>
                <a:lnTo>
                  <a:pt x="11128208" y="1333832"/>
                </a:lnTo>
                <a:cubicBezTo>
                  <a:pt x="11124962" y="1337814"/>
                  <a:pt x="11122359" y="1342287"/>
                  <a:pt x="11120691" y="1347424"/>
                </a:cubicBezTo>
                <a:cubicBezTo>
                  <a:pt x="11081770" y="1370685"/>
                  <a:pt x="10952581" y="1444106"/>
                  <a:pt x="10894683" y="1473399"/>
                </a:cubicBezTo>
                <a:cubicBezTo>
                  <a:pt x="10861781" y="1488434"/>
                  <a:pt x="10817803" y="1508886"/>
                  <a:pt x="10773300" y="1523191"/>
                </a:cubicBezTo>
                <a:cubicBezTo>
                  <a:pt x="10733414" y="1567419"/>
                  <a:pt x="10677791" y="1526735"/>
                  <a:pt x="10627668" y="1559229"/>
                </a:cubicBezTo>
                <a:cubicBezTo>
                  <a:pt x="10590276" y="1542103"/>
                  <a:pt x="10613693" y="1562282"/>
                  <a:pt x="10581895" y="1568689"/>
                </a:cubicBezTo>
                <a:cubicBezTo>
                  <a:pt x="10597733" y="1591656"/>
                  <a:pt x="10540912" y="1568241"/>
                  <a:pt x="10547790" y="1598423"/>
                </a:cubicBezTo>
                <a:cubicBezTo>
                  <a:pt x="10541784" y="1598632"/>
                  <a:pt x="10535750" y="1597886"/>
                  <a:pt x="10529643" y="1596907"/>
                </a:cubicBezTo>
                <a:lnTo>
                  <a:pt x="10526446" y="1596411"/>
                </a:lnTo>
                <a:lnTo>
                  <a:pt x="10515129" y="1599537"/>
                </a:lnTo>
                <a:lnTo>
                  <a:pt x="10491735" y="1594156"/>
                </a:lnTo>
                <a:cubicBezTo>
                  <a:pt x="10485147" y="1595190"/>
                  <a:pt x="10478389" y="1597459"/>
                  <a:pt x="10471418" y="1601693"/>
                </a:cubicBezTo>
                <a:cubicBezTo>
                  <a:pt x="10451763" y="1626665"/>
                  <a:pt x="10400774" y="1612276"/>
                  <a:pt x="10377042" y="1644598"/>
                </a:cubicBezTo>
                <a:cubicBezTo>
                  <a:pt x="10367240" y="1654315"/>
                  <a:pt x="10330319" y="1671126"/>
                  <a:pt x="10319338" y="1666221"/>
                </a:cubicBezTo>
                <a:cubicBezTo>
                  <a:pt x="10310813" y="1668060"/>
                  <a:pt x="10303331" y="1675173"/>
                  <a:pt x="10295467" y="1668079"/>
                </a:cubicBezTo>
                <a:cubicBezTo>
                  <a:pt x="10284420" y="1660290"/>
                  <a:pt x="10265794" y="1689186"/>
                  <a:pt x="10263443" y="1674948"/>
                </a:cubicBezTo>
                <a:lnTo>
                  <a:pt x="10205418" y="1682149"/>
                </a:lnTo>
                <a:cubicBezTo>
                  <a:pt x="10200696" y="1691209"/>
                  <a:pt x="10190895" y="1692356"/>
                  <a:pt x="10177759" y="1692943"/>
                </a:cubicBezTo>
                <a:lnTo>
                  <a:pt x="10165070" y="1693739"/>
                </a:lnTo>
                <a:lnTo>
                  <a:pt x="10156308" y="1707487"/>
                </a:lnTo>
                <a:cubicBezTo>
                  <a:pt x="10145406" y="1692057"/>
                  <a:pt x="10136981" y="1734810"/>
                  <a:pt x="10118267" y="1731142"/>
                </a:cubicBezTo>
                <a:lnTo>
                  <a:pt x="10083317" y="1743296"/>
                </a:lnTo>
                <a:cubicBezTo>
                  <a:pt x="10075718" y="1741227"/>
                  <a:pt x="10048011" y="1742555"/>
                  <a:pt x="10040388" y="1741632"/>
                </a:cubicBezTo>
                <a:cubicBezTo>
                  <a:pt x="9999609" y="1751733"/>
                  <a:pt x="9985545" y="1752223"/>
                  <a:pt x="9961167" y="1757147"/>
                </a:cubicBezTo>
                <a:cubicBezTo>
                  <a:pt x="9920131" y="1757289"/>
                  <a:pt x="9889892" y="1754090"/>
                  <a:pt x="9848940" y="1763915"/>
                </a:cubicBezTo>
                <a:lnTo>
                  <a:pt x="9729457" y="1784122"/>
                </a:lnTo>
                <a:cubicBezTo>
                  <a:pt x="9676207" y="1774536"/>
                  <a:pt x="9631235" y="1799759"/>
                  <a:pt x="9613704" y="1812371"/>
                </a:cubicBezTo>
                <a:cubicBezTo>
                  <a:pt x="9548152" y="1826647"/>
                  <a:pt x="9410970" y="1863993"/>
                  <a:pt x="9338590" y="1869293"/>
                </a:cubicBezTo>
                <a:lnTo>
                  <a:pt x="9232518" y="1893149"/>
                </a:lnTo>
                <a:lnTo>
                  <a:pt x="9156690" y="1903228"/>
                </a:lnTo>
                <a:lnTo>
                  <a:pt x="9054601" y="1910755"/>
                </a:lnTo>
                <a:lnTo>
                  <a:pt x="9006634" y="1914040"/>
                </a:lnTo>
                <a:lnTo>
                  <a:pt x="9006349" y="1913800"/>
                </a:lnTo>
                <a:cubicBezTo>
                  <a:pt x="9004294" y="1913580"/>
                  <a:pt x="9001475" y="1913908"/>
                  <a:pt x="8997380" y="1915011"/>
                </a:cubicBezTo>
                <a:lnTo>
                  <a:pt x="8991542" y="1917072"/>
                </a:lnTo>
                <a:lnTo>
                  <a:pt x="8975485" y="1920298"/>
                </a:lnTo>
                <a:lnTo>
                  <a:pt x="8969159" y="1919598"/>
                </a:lnTo>
                <a:lnTo>
                  <a:pt x="8964196" y="1917373"/>
                </a:lnTo>
                <a:cubicBezTo>
                  <a:pt x="8955841" y="1925324"/>
                  <a:pt x="8956668" y="1934272"/>
                  <a:pt x="8930136" y="1914185"/>
                </a:cubicBezTo>
                <a:cubicBezTo>
                  <a:pt x="8899182" y="1915205"/>
                  <a:pt x="8790451" y="1929860"/>
                  <a:pt x="8753592" y="1933417"/>
                </a:cubicBezTo>
                <a:cubicBezTo>
                  <a:pt x="8720970" y="1944137"/>
                  <a:pt x="8749345" y="1930476"/>
                  <a:pt x="8708995" y="1935518"/>
                </a:cubicBezTo>
                <a:cubicBezTo>
                  <a:pt x="8672757" y="1955053"/>
                  <a:pt x="8640293" y="1938613"/>
                  <a:pt x="8597219" y="1944090"/>
                </a:cubicBezTo>
                <a:lnTo>
                  <a:pt x="8526378" y="1929248"/>
                </a:lnTo>
                <a:lnTo>
                  <a:pt x="8512131" y="1935163"/>
                </a:lnTo>
                <a:lnTo>
                  <a:pt x="8507315" y="1938164"/>
                </a:lnTo>
                <a:cubicBezTo>
                  <a:pt x="8503797" y="1939941"/>
                  <a:pt x="8501196" y="1940752"/>
                  <a:pt x="8499116" y="1940902"/>
                </a:cubicBezTo>
                <a:lnTo>
                  <a:pt x="8498742" y="1940723"/>
                </a:lnTo>
                <a:lnTo>
                  <a:pt x="8491397" y="1943773"/>
                </a:lnTo>
                <a:lnTo>
                  <a:pt x="8368330" y="1957815"/>
                </a:lnTo>
                <a:cubicBezTo>
                  <a:pt x="8363173" y="1959840"/>
                  <a:pt x="8358881" y="1959492"/>
                  <a:pt x="8354947" y="1958009"/>
                </a:cubicBezTo>
                <a:lnTo>
                  <a:pt x="8321252" y="1974587"/>
                </a:lnTo>
                <a:lnTo>
                  <a:pt x="8315581" y="1974913"/>
                </a:lnTo>
                <a:lnTo>
                  <a:pt x="8296322" y="1988808"/>
                </a:lnTo>
                <a:lnTo>
                  <a:pt x="8285424" y="1994631"/>
                </a:lnTo>
                <a:lnTo>
                  <a:pt x="8284298" y="1999074"/>
                </a:lnTo>
                <a:cubicBezTo>
                  <a:pt x="8281994" y="2002319"/>
                  <a:pt x="8277300" y="2004967"/>
                  <a:pt x="8267224" y="2006249"/>
                </a:cubicBezTo>
                <a:lnTo>
                  <a:pt x="8264525" y="2006019"/>
                </a:lnTo>
                <a:lnTo>
                  <a:pt x="8253181" y="2015862"/>
                </a:lnTo>
                <a:cubicBezTo>
                  <a:pt x="8250007" y="2019712"/>
                  <a:pt x="8247795" y="2023994"/>
                  <a:pt x="8246982" y="2028854"/>
                </a:cubicBezTo>
                <a:cubicBezTo>
                  <a:pt x="8182975" y="2025947"/>
                  <a:pt x="8148279" y="2060069"/>
                  <a:pt x="8091420" y="2075015"/>
                </a:cubicBezTo>
                <a:cubicBezTo>
                  <a:pt x="8026616" y="2098157"/>
                  <a:pt x="7968218" y="2119393"/>
                  <a:pt x="7906555" y="2116988"/>
                </a:cubicBezTo>
                <a:cubicBezTo>
                  <a:pt x="7836267" y="2131900"/>
                  <a:pt x="7782114" y="2134131"/>
                  <a:pt x="7719893" y="2142703"/>
                </a:cubicBezTo>
                <a:lnTo>
                  <a:pt x="7615495" y="2139232"/>
                </a:lnTo>
                <a:lnTo>
                  <a:pt x="7528691" y="2145060"/>
                </a:lnTo>
                <a:lnTo>
                  <a:pt x="7520719" y="2147613"/>
                </a:lnTo>
                <a:cubicBezTo>
                  <a:pt x="7515141" y="2148952"/>
                  <a:pt x="7511320" y="2149302"/>
                  <a:pt x="7508559" y="2148948"/>
                </a:cubicBezTo>
                <a:lnTo>
                  <a:pt x="7508188" y="2148621"/>
                </a:lnTo>
                <a:lnTo>
                  <a:pt x="7496943" y="2150573"/>
                </a:lnTo>
                <a:lnTo>
                  <a:pt x="7219707" y="2156680"/>
                </a:lnTo>
                <a:lnTo>
                  <a:pt x="7202249" y="2161230"/>
                </a:lnTo>
                <a:lnTo>
                  <a:pt x="7198152" y="2166588"/>
                </a:lnTo>
                <a:cubicBezTo>
                  <a:pt x="7193259" y="2170111"/>
                  <a:pt x="7185654" y="2172250"/>
                  <a:pt x="7171956" y="2171236"/>
                </a:cubicBezTo>
                <a:lnTo>
                  <a:pt x="7098136" y="2183464"/>
                </a:lnTo>
                <a:cubicBezTo>
                  <a:pt x="7062296" y="2184442"/>
                  <a:pt x="7051336" y="2185419"/>
                  <a:pt x="7019644" y="2183090"/>
                </a:cubicBezTo>
                <a:cubicBezTo>
                  <a:pt x="6938675" y="2194028"/>
                  <a:pt x="6944793" y="2218194"/>
                  <a:pt x="6905294" y="2212596"/>
                </a:cubicBezTo>
                <a:cubicBezTo>
                  <a:pt x="6873070" y="2207388"/>
                  <a:pt x="6789137" y="2226462"/>
                  <a:pt x="6709370" y="2240551"/>
                </a:cubicBezTo>
                <a:cubicBezTo>
                  <a:pt x="6650254" y="2250006"/>
                  <a:pt x="6629253" y="2264107"/>
                  <a:pt x="6550602" y="2269327"/>
                </a:cubicBezTo>
                <a:cubicBezTo>
                  <a:pt x="6473302" y="2313417"/>
                  <a:pt x="6410843" y="2289694"/>
                  <a:pt x="6318708" y="2316127"/>
                </a:cubicBezTo>
                <a:cubicBezTo>
                  <a:pt x="6298698" y="2331649"/>
                  <a:pt x="6210439" y="2314456"/>
                  <a:pt x="6169822" y="2318214"/>
                </a:cubicBezTo>
                <a:cubicBezTo>
                  <a:pt x="6129203" y="2321972"/>
                  <a:pt x="6091688" y="2335520"/>
                  <a:pt x="6074996" y="2338676"/>
                </a:cubicBezTo>
                <a:lnTo>
                  <a:pt x="6069677" y="2337139"/>
                </a:lnTo>
                <a:lnTo>
                  <a:pt x="6049786" y="2337822"/>
                </a:lnTo>
                <a:lnTo>
                  <a:pt x="6042433" y="2329473"/>
                </a:lnTo>
                <a:lnTo>
                  <a:pt x="6011238" y="2324380"/>
                </a:lnTo>
                <a:cubicBezTo>
                  <a:pt x="5999830" y="2323793"/>
                  <a:pt x="5971276" y="2324706"/>
                  <a:pt x="5958523" y="2328024"/>
                </a:cubicBezTo>
                <a:lnTo>
                  <a:pt x="5760067" y="2343716"/>
                </a:lnTo>
                <a:lnTo>
                  <a:pt x="5628108" y="2344739"/>
                </a:lnTo>
                <a:lnTo>
                  <a:pt x="5472054" y="2330719"/>
                </a:lnTo>
                <a:cubicBezTo>
                  <a:pt x="5479284" y="2317691"/>
                  <a:pt x="5440157" y="2331757"/>
                  <a:pt x="5433909" y="2319466"/>
                </a:cubicBezTo>
                <a:cubicBezTo>
                  <a:pt x="5430517" y="2309434"/>
                  <a:pt x="5392976" y="2304750"/>
                  <a:pt x="5382817" y="2301764"/>
                </a:cubicBezTo>
                <a:lnTo>
                  <a:pt x="5262912" y="2281347"/>
                </a:lnTo>
                <a:cubicBezTo>
                  <a:pt x="5252746" y="2281163"/>
                  <a:pt x="5231699" y="2272853"/>
                  <a:pt x="5224109" y="2270223"/>
                </a:cubicBezTo>
                <a:lnTo>
                  <a:pt x="5175808" y="2267233"/>
                </a:lnTo>
                <a:lnTo>
                  <a:pt x="5157702" y="2260010"/>
                </a:lnTo>
                <a:lnTo>
                  <a:pt x="5143747" y="2256610"/>
                </a:lnTo>
                <a:lnTo>
                  <a:pt x="5140744" y="2254509"/>
                </a:lnTo>
                <a:cubicBezTo>
                  <a:pt x="5135026" y="2250469"/>
                  <a:pt x="5129229" y="2246658"/>
                  <a:pt x="5122807" y="2243656"/>
                </a:cubicBezTo>
                <a:cubicBezTo>
                  <a:pt x="5109467" y="2272275"/>
                  <a:pt x="5066004" y="2222839"/>
                  <a:pt x="5066938" y="2250227"/>
                </a:cubicBezTo>
                <a:cubicBezTo>
                  <a:pt x="5029345" y="2238711"/>
                  <a:pt x="5040096" y="2267800"/>
                  <a:pt x="5012662" y="2233846"/>
                </a:cubicBezTo>
                <a:cubicBezTo>
                  <a:pt x="4938174" y="2234229"/>
                  <a:pt x="4917504" y="2247236"/>
                  <a:pt x="4841589" y="2209829"/>
                </a:cubicBezTo>
                <a:cubicBezTo>
                  <a:pt x="4807890" y="2193187"/>
                  <a:pt x="4785258" y="2182041"/>
                  <a:pt x="4763595" y="2182061"/>
                </a:cubicBezTo>
                <a:cubicBezTo>
                  <a:pt x="4742475" y="2177561"/>
                  <a:pt x="4730631" y="2174738"/>
                  <a:pt x="4724334" y="2173047"/>
                </a:cubicBezTo>
                <a:lnTo>
                  <a:pt x="4722324" y="2172298"/>
                </a:lnTo>
                <a:lnTo>
                  <a:pt x="4723259" y="2172087"/>
                </a:lnTo>
                <a:cubicBezTo>
                  <a:pt x="4722296" y="2171445"/>
                  <a:pt x="4719415" y="2170839"/>
                  <a:pt x="4718350" y="2170817"/>
                </a:cubicBezTo>
                <a:lnTo>
                  <a:pt x="4722324" y="2172298"/>
                </a:lnTo>
                <a:lnTo>
                  <a:pt x="4716674" y="2173573"/>
                </a:lnTo>
                <a:cubicBezTo>
                  <a:pt x="4681300" y="2166617"/>
                  <a:pt x="4525895" y="2165809"/>
                  <a:pt x="4516962" y="2163671"/>
                </a:cubicBezTo>
                <a:cubicBezTo>
                  <a:pt x="4458971" y="2150559"/>
                  <a:pt x="4463810" y="2149818"/>
                  <a:pt x="4429691" y="2153020"/>
                </a:cubicBezTo>
                <a:cubicBezTo>
                  <a:pt x="4424455" y="2156391"/>
                  <a:pt x="4370126" y="2150097"/>
                  <a:pt x="4364023" y="2151674"/>
                </a:cubicBezTo>
                <a:lnTo>
                  <a:pt x="4318114" y="2158289"/>
                </a:lnTo>
                <a:lnTo>
                  <a:pt x="4316258" y="2156948"/>
                </a:lnTo>
                <a:cubicBezTo>
                  <a:pt x="4307275" y="2153577"/>
                  <a:pt x="4301145" y="2153578"/>
                  <a:pt x="4296292" y="2155069"/>
                </a:cubicBezTo>
                <a:lnTo>
                  <a:pt x="4291212" y="2157986"/>
                </a:lnTo>
                <a:lnTo>
                  <a:pt x="4277290" y="2157740"/>
                </a:lnTo>
                <a:lnTo>
                  <a:pt x="4249265" y="2160064"/>
                </a:lnTo>
                <a:lnTo>
                  <a:pt x="4203199" y="2157269"/>
                </a:lnTo>
                <a:cubicBezTo>
                  <a:pt x="4203096" y="2156849"/>
                  <a:pt x="4202995" y="2156430"/>
                  <a:pt x="4202893" y="2156010"/>
                </a:cubicBezTo>
                <a:cubicBezTo>
                  <a:pt x="4201267" y="2153173"/>
                  <a:pt x="4198292" y="2151054"/>
                  <a:pt x="4192396" y="2150376"/>
                </a:cubicBezTo>
                <a:cubicBezTo>
                  <a:pt x="4205365" y="2133087"/>
                  <a:pt x="4162425" y="2134982"/>
                  <a:pt x="4143893" y="2134511"/>
                </a:cubicBezTo>
                <a:cubicBezTo>
                  <a:pt x="4125868" y="2127445"/>
                  <a:pt x="4100250" y="2113865"/>
                  <a:pt x="4084245" y="2107978"/>
                </a:cubicBezTo>
                <a:lnTo>
                  <a:pt x="4075694" y="2107143"/>
                </a:lnTo>
                <a:cubicBezTo>
                  <a:pt x="4075655" y="2107042"/>
                  <a:pt x="4075614" y="2106943"/>
                  <a:pt x="4075575" y="2106844"/>
                </a:cubicBezTo>
                <a:cubicBezTo>
                  <a:pt x="4073829" y="2106060"/>
                  <a:pt x="4071057" y="2105559"/>
                  <a:pt x="4066658" y="2105400"/>
                </a:cubicBezTo>
                <a:lnTo>
                  <a:pt x="4060102" y="2105618"/>
                </a:lnTo>
                <a:lnTo>
                  <a:pt x="4043512" y="2103997"/>
                </a:lnTo>
                <a:lnTo>
                  <a:pt x="4038145" y="2101563"/>
                </a:lnTo>
                <a:lnTo>
                  <a:pt x="4036511" y="2097896"/>
                </a:lnTo>
                <a:lnTo>
                  <a:pt x="4034926" y="2098131"/>
                </a:lnTo>
                <a:cubicBezTo>
                  <a:pt x="4022576" y="2102995"/>
                  <a:pt x="4018025" y="2111371"/>
                  <a:pt x="4005686" y="2085563"/>
                </a:cubicBezTo>
                <a:lnTo>
                  <a:pt x="3937994" y="2068106"/>
                </a:lnTo>
                <a:cubicBezTo>
                  <a:pt x="3921658" y="2075830"/>
                  <a:pt x="3909686" y="2071141"/>
                  <a:pt x="3898423" y="2062451"/>
                </a:cubicBezTo>
                <a:cubicBezTo>
                  <a:pt x="3862243" y="2062947"/>
                  <a:pt x="3830779" y="2049077"/>
                  <a:pt x="3790908" y="2042213"/>
                </a:cubicBezTo>
                <a:cubicBezTo>
                  <a:pt x="3742158" y="2027507"/>
                  <a:pt x="3726280" y="2025530"/>
                  <a:pt x="3683661" y="2018290"/>
                </a:cubicBezTo>
                <a:lnTo>
                  <a:pt x="3611183" y="1986019"/>
                </a:lnTo>
                <a:lnTo>
                  <a:pt x="3605003" y="1987381"/>
                </a:lnTo>
                <a:cubicBezTo>
                  <a:pt x="3600731" y="1988000"/>
                  <a:pt x="3597877" y="1988000"/>
                  <a:pt x="3595884" y="1987545"/>
                </a:cubicBezTo>
                <a:lnTo>
                  <a:pt x="3595649" y="1987276"/>
                </a:lnTo>
                <a:lnTo>
                  <a:pt x="3587126" y="1987966"/>
                </a:lnTo>
                <a:cubicBezTo>
                  <a:pt x="3572774" y="1989757"/>
                  <a:pt x="3550540" y="1975558"/>
                  <a:pt x="3537283" y="1978267"/>
                </a:cubicBezTo>
                <a:cubicBezTo>
                  <a:pt x="3515092" y="1973971"/>
                  <a:pt x="3489773" y="1980236"/>
                  <a:pt x="3474371" y="1974606"/>
                </a:cubicBezTo>
                <a:lnTo>
                  <a:pt x="3401876" y="1962558"/>
                </a:lnTo>
                <a:lnTo>
                  <a:pt x="3365036" y="1979510"/>
                </a:lnTo>
                <a:cubicBezTo>
                  <a:pt x="3361007" y="1981808"/>
                  <a:pt x="3355145" y="1982886"/>
                  <a:pt x="3345174" y="1981192"/>
                </a:cubicBezTo>
                <a:lnTo>
                  <a:pt x="3342846" y="1980217"/>
                </a:lnTo>
                <a:cubicBezTo>
                  <a:pt x="3337528" y="1982688"/>
                  <a:pt x="3296694" y="1983818"/>
                  <a:pt x="3263504" y="1986094"/>
                </a:cubicBezTo>
                <a:cubicBezTo>
                  <a:pt x="3210873" y="1988435"/>
                  <a:pt x="3204538" y="1996407"/>
                  <a:pt x="3143704" y="1993869"/>
                </a:cubicBezTo>
                <a:cubicBezTo>
                  <a:pt x="3083839" y="1995098"/>
                  <a:pt x="3073438" y="2001104"/>
                  <a:pt x="3031439" y="1996512"/>
                </a:cubicBezTo>
                <a:lnTo>
                  <a:pt x="2782717" y="2018333"/>
                </a:lnTo>
                <a:cubicBezTo>
                  <a:pt x="2720447" y="2045988"/>
                  <a:pt x="2718750" y="2015419"/>
                  <a:pt x="2647675" y="2028869"/>
                </a:cubicBezTo>
                <a:cubicBezTo>
                  <a:pt x="2583664" y="1968934"/>
                  <a:pt x="2609849" y="2007202"/>
                  <a:pt x="2569176" y="2002628"/>
                </a:cubicBezTo>
                <a:lnTo>
                  <a:pt x="2444403" y="2016529"/>
                </a:lnTo>
                <a:cubicBezTo>
                  <a:pt x="2412730" y="2033089"/>
                  <a:pt x="2355175" y="2003000"/>
                  <a:pt x="2316260" y="2024996"/>
                </a:cubicBezTo>
                <a:cubicBezTo>
                  <a:pt x="2277148" y="2025534"/>
                  <a:pt x="2234330" y="2021339"/>
                  <a:pt x="2209726" y="2019763"/>
                </a:cubicBezTo>
                <a:cubicBezTo>
                  <a:pt x="2172984" y="2016106"/>
                  <a:pt x="2131016" y="2007174"/>
                  <a:pt x="2095813" y="2003052"/>
                </a:cubicBezTo>
                <a:cubicBezTo>
                  <a:pt x="2078687" y="2016661"/>
                  <a:pt x="2046700" y="1994357"/>
                  <a:pt x="1998504" y="1995032"/>
                </a:cubicBezTo>
                <a:cubicBezTo>
                  <a:pt x="1979851" y="2010679"/>
                  <a:pt x="1965997" y="1995296"/>
                  <a:pt x="1929320" y="2016977"/>
                </a:cubicBezTo>
                <a:cubicBezTo>
                  <a:pt x="1927506" y="2015185"/>
                  <a:pt x="1925308" y="2013558"/>
                  <a:pt x="1922798" y="2012146"/>
                </a:cubicBezTo>
                <a:cubicBezTo>
                  <a:pt x="1908224" y="2003952"/>
                  <a:pt x="1886476" y="2004665"/>
                  <a:pt x="1874228" y="2013741"/>
                </a:cubicBezTo>
                <a:cubicBezTo>
                  <a:pt x="1844711" y="2028500"/>
                  <a:pt x="1815838" y="2036277"/>
                  <a:pt x="1787803" y="2041363"/>
                </a:cubicBezTo>
                <a:lnTo>
                  <a:pt x="1739352" y="2036312"/>
                </a:lnTo>
                <a:cubicBezTo>
                  <a:pt x="1720756" y="2032746"/>
                  <a:pt x="1697809" y="2023837"/>
                  <a:pt x="1676219" y="2019963"/>
                </a:cubicBezTo>
                <a:cubicBezTo>
                  <a:pt x="1653856" y="2018758"/>
                  <a:pt x="1629782" y="2025363"/>
                  <a:pt x="1609817" y="2013066"/>
                </a:cubicBezTo>
                <a:cubicBezTo>
                  <a:pt x="1570834" y="2001390"/>
                  <a:pt x="1525521" y="2021545"/>
                  <a:pt x="1497258" y="1987476"/>
                </a:cubicBezTo>
                <a:cubicBezTo>
                  <a:pt x="1419429" y="1972767"/>
                  <a:pt x="1265224" y="1952754"/>
                  <a:pt x="1151127" y="1938041"/>
                </a:cubicBezTo>
                <a:cubicBezTo>
                  <a:pt x="1044820" y="1928230"/>
                  <a:pt x="911490" y="1929978"/>
                  <a:pt x="859417" y="1928608"/>
                </a:cubicBezTo>
                <a:lnTo>
                  <a:pt x="838688" y="1929821"/>
                </a:lnTo>
                <a:cubicBezTo>
                  <a:pt x="829380" y="1926412"/>
                  <a:pt x="823010" y="1926387"/>
                  <a:pt x="817957" y="1927857"/>
                </a:cubicBezTo>
                <a:lnTo>
                  <a:pt x="812654" y="1930751"/>
                </a:lnTo>
                <a:lnTo>
                  <a:pt x="721195" y="1929661"/>
                </a:lnTo>
                <a:cubicBezTo>
                  <a:pt x="721095" y="1929241"/>
                  <a:pt x="720991" y="1928820"/>
                  <a:pt x="720890" y="1928399"/>
                </a:cubicBezTo>
                <a:cubicBezTo>
                  <a:pt x="719222" y="1925556"/>
                  <a:pt x="716144" y="1923424"/>
                  <a:pt x="710023" y="1922722"/>
                </a:cubicBezTo>
                <a:cubicBezTo>
                  <a:pt x="689532" y="1914633"/>
                  <a:pt x="619665" y="1887450"/>
                  <a:pt x="597940" y="1879864"/>
                </a:cubicBezTo>
                <a:cubicBezTo>
                  <a:pt x="587430" y="1879265"/>
                  <a:pt x="583862" y="1877622"/>
                  <a:pt x="579683" y="1877212"/>
                </a:cubicBezTo>
                <a:lnTo>
                  <a:pt x="572865" y="1877401"/>
                </a:lnTo>
                <a:cubicBezTo>
                  <a:pt x="550627" y="1871095"/>
                  <a:pt x="474197" y="1846680"/>
                  <a:pt x="446247" y="1839371"/>
                </a:cubicBezTo>
                <a:cubicBezTo>
                  <a:pt x="429213" y="1847023"/>
                  <a:pt x="416808" y="1842285"/>
                  <a:pt x="405163" y="1833548"/>
                </a:cubicBezTo>
                <a:cubicBezTo>
                  <a:pt x="367566" y="1833890"/>
                  <a:pt x="334968" y="1819885"/>
                  <a:pt x="293583" y="1812852"/>
                </a:cubicBezTo>
                <a:lnTo>
                  <a:pt x="119529" y="1761047"/>
                </a:lnTo>
                <a:cubicBezTo>
                  <a:pt x="73377" y="1751937"/>
                  <a:pt x="36403" y="1759579"/>
                  <a:pt x="16674" y="1758191"/>
                </a:cubicBezTo>
                <a:lnTo>
                  <a:pt x="1150" y="1752722"/>
                </a:lnTo>
                <a:cubicBezTo>
                  <a:pt x="-1438" y="1496726"/>
                  <a:pt x="1148" y="514333"/>
                  <a:pt x="1148" y="222213"/>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FA687E7-9CE7-1A40-E168-2211A1759E52}"/>
              </a:ext>
            </a:extLst>
          </p:cNvPr>
          <p:cNvSpPr>
            <a:spLocks noGrp="1"/>
          </p:cNvSpPr>
          <p:nvPr>
            <p:ph type="title"/>
          </p:nvPr>
        </p:nvSpPr>
        <p:spPr>
          <a:xfrm>
            <a:off x="1050878" y="609601"/>
            <a:ext cx="10017455" cy="1216024"/>
          </a:xfrm>
        </p:spPr>
        <p:txBody>
          <a:bodyPr vert="horz" lIns="91440" tIns="45720" rIns="91440" bIns="45720" rtlCol="0">
            <a:normAutofit/>
          </a:bodyPr>
          <a:lstStyle/>
          <a:p>
            <a:r>
              <a:rPr lang="en-US" b="1" cap="all" spc="600">
                <a:ea typeface="Batang"/>
              </a:rPr>
              <a:t>Base paper</a:t>
            </a:r>
            <a:endParaRPr lang="en-US" b="1" cap="all" spc="600"/>
          </a:p>
        </p:txBody>
      </p:sp>
      <p:sp>
        <p:nvSpPr>
          <p:cNvPr id="4" name="Content Placeholder 3">
            <a:extLst>
              <a:ext uri="{FF2B5EF4-FFF2-40B4-BE49-F238E27FC236}">
                <a16:creationId xmlns:a16="http://schemas.microsoft.com/office/drawing/2014/main" id="{1D907A1E-7CAA-F748-35C9-33580A51CDFE}"/>
              </a:ext>
            </a:extLst>
          </p:cNvPr>
          <p:cNvSpPr>
            <a:spLocks noGrp="1"/>
          </p:cNvSpPr>
          <p:nvPr>
            <p:ph idx="1"/>
          </p:nvPr>
        </p:nvSpPr>
        <p:spPr>
          <a:xfrm>
            <a:off x="898478" y="3883749"/>
            <a:ext cx="10033379" cy="2370628"/>
          </a:xfrm>
        </p:spPr>
        <p:txBody>
          <a:bodyPr lIns="109728" tIns="109728" rIns="109728" bIns="91440" anchor="ctr">
            <a:noAutofit/>
          </a:bodyPr>
          <a:lstStyle/>
          <a:p>
            <a:r>
              <a:rPr lang="en-US" sz="2500" b="1">
                <a:ea typeface="Batang"/>
              </a:rPr>
              <a:t>Title:</a:t>
            </a:r>
            <a:r>
              <a:rPr lang="en-US" sz="2500">
                <a:ea typeface="Batang"/>
              </a:rPr>
              <a:t> Judging A Book By Its Cover</a:t>
            </a:r>
            <a:endParaRPr lang="en-US" sz="2500"/>
          </a:p>
          <a:p>
            <a:r>
              <a:rPr lang="en-US" sz="2500" b="1">
                <a:ea typeface="Batang"/>
              </a:rPr>
              <a:t>Published At:</a:t>
            </a:r>
            <a:r>
              <a:rPr lang="en-US" sz="2500" b="1">
                <a:solidFill>
                  <a:srgbClr val="262626"/>
                </a:solidFill>
                <a:ea typeface="Batang"/>
                <a:cs typeface="+mn-lt"/>
              </a:rPr>
              <a:t> </a:t>
            </a:r>
            <a:r>
              <a:rPr lang="en-US" sz="2500">
                <a:solidFill>
                  <a:srgbClr val="262626"/>
                </a:solidFill>
                <a:ea typeface="+mn-lt"/>
                <a:cs typeface="+mn-lt"/>
              </a:rPr>
              <a:t>Computing Research Repository(</a:t>
            </a:r>
            <a:r>
              <a:rPr lang="en-US" sz="2500" err="1">
                <a:solidFill>
                  <a:srgbClr val="262626"/>
                </a:solidFill>
                <a:ea typeface="+mn-lt"/>
                <a:cs typeface="+mn-lt"/>
              </a:rPr>
              <a:t>CoRR</a:t>
            </a:r>
            <a:r>
              <a:rPr lang="en-US" sz="2500">
                <a:solidFill>
                  <a:srgbClr val="262626"/>
                </a:solidFill>
                <a:ea typeface="+mn-lt"/>
                <a:cs typeface="+mn-lt"/>
              </a:rPr>
              <a:t>)</a:t>
            </a:r>
            <a:endParaRPr lang="en-US" sz="2400">
              <a:solidFill>
                <a:srgbClr val="555555"/>
              </a:solidFill>
              <a:ea typeface="+mn-lt"/>
              <a:cs typeface="+mn-lt"/>
            </a:endParaRPr>
          </a:p>
          <a:p>
            <a:r>
              <a:rPr lang="en-US" sz="2500" b="1">
                <a:ea typeface="Batang"/>
              </a:rPr>
              <a:t>Publication Date:</a:t>
            </a:r>
            <a:r>
              <a:rPr lang="en-US" sz="2500">
                <a:ea typeface="Batang"/>
              </a:rPr>
              <a:t> </a:t>
            </a:r>
            <a:r>
              <a:rPr lang="en-US" sz="2500">
                <a:solidFill>
                  <a:schemeClr val="tx1"/>
                </a:solidFill>
                <a:ea typeface="+mn-lt"/>
                <a:cs typeface="+mn-lt"/>
              </a:rPr>
              <a:t>13 Oct 2017</a:t>
            </a:r>
            <a:endParaRPr lang="en-US" sz="2500">
              <a:solidFill>
                <a:schemeClr val="tx1"/>
              </a:solidFill>
              <a:ea typeface="Yu Gothic"/>
            </a:endParaRPr>
          </a:p>
          <a:p>
            <a:r>
              <a:rPr lang="en-US" sz="2500" b="1">
                <a:solidFill>
                  <a:schemeClr val="tx1"/>
                </a:solidFill>
                <a:ea typeface="Yu Gothic"/>
              </a:rPr>
              <a:t>Citation: </a:t>
            </a:r>
            <a:r>
              <a:rPr lang="en-US" sz="2500">
                <a:solidFill>
                  <a:schemeClr val="tx1"/>
                </a:solidFill>
                <a:ea typeface="Yu Gothic"/>
              </a:rPr>
              <a:t>29</a:t>
            </a:r>
          </a:p>
          <a:p>
            <a:r>
              <a:rPr lang="en-US" sz="2500" b="1">
                <a:solidFill>
                  <a:schemeClr val="tx1"/>
                </a:solidFill>
                <a:ea typeface="Yu Gothic"/>
              </a:rPr>
              <a:t>Link:</a:t>
            </a:r>
            <a:r>
              <a:rPr lang="en-US" sz="2500">
                <a:solidFill>
                  <a:schemeClr val="tx1"/>
                </a:solidFill>
                <a:ea typeface="Yu Gothic"/>
              </a:rPr>
              <a:t> </a:t>
            </a:r>
            <a:r>
              <a:rPr lang="en-US" sz="2500">
                <a:solidFill>
                  <a:schemeClr val="tx1"/>
                </a:solidFill>
                <a:ea typeface="+mn-lt"/>
                <a:cs typeface="+mn-lt"/>
                <a:hlinkClick r:id="rId2">
                  <a:extLst>
                    <a:ext uri="{A12FA001-AC4F-418D-AE19-62706E023703}">
                      <ahyp:hlinkClr xmlns:ahyp="http://schemas.microsoft.com/office/drawing/2018/hyperlinkcolor" val="tx"/>
                    </a:ext>
                  </a:extLst>
                </a:hlinkClick>
              </a:rPr>
              <a:t>https://arxiv.org/pdf/1610.09204v3.pdf</a:t>
            </a:r>
            <a:endParaRPr lang="en-US" sz="2500">
              <a:solidFill>
                <a:schemeClr val="tx1"/>
              </a:solidFill>
              <a:ea typeface="Yu Gothic"/>
              <a:hlinkClick r:id="rId2">
                <a:extLst>
                  <a:ext uri="{A12FA001-AC4F-418D-AE19-62706E023703}">
                    <ahyp:hlinkClr xmlns:ahyp="http://schemas.microsoft.com/office/drawing/2018/hyperlinkcolor" val="tx"/>
                  </a:ext>
                </a:extLst>
              </a:hlinkClick>
            </a:endParaRPr>
          </a:p>
          <a:p>
            <a:r>
              <a:rPr lang="en-US" sz="2500" b="1">
                <a:solidFill>
                  <a:srgbClr val="212529"/>
                </a:solidFill>
                <a:latin typeface="Yu Gothic"/>
                <a:ea typeface="Yu Gothic"/>
              </a:rPr>
              <a:t>Ranked #1</a:t>
            </a:r>
            <a:r>
              <a:rPr lang="en-US" sz="2500">
                <a:solidFill>
                  <a:srgbClr val="212529"/>
                </a:solidFill>
                <a:latin typeface="Yu Gothic"/>
                <a:ea typeface="Yu Gothic"/>
              </a:rPr>
              <a:t> on Genre Classification on Book Cover dataset</a:t>
            </a:r>
            <a:endParaRPr lang="en-US" sz="2500">
              <a:solidFill>
                <a:srgbClr val="0096B1"/>
              </a:solidFill>
              <a:latin typeface="Yu Gothic"/>
              <a:ea typeface="Yu Gothic"/>
            </a:endParaRPr>
          </a:p>
          <a:p>
            <a:r>
              <a:rPr lang="en-US" sz="1100">
                <a:solidFill>
                  <a:srgbClr val="212529"/>
                </a:solidFill>
                <a:latin typeface="system-ui"/>
                <a:ea typeface="Yu Gothic"/>
              </a:rPr>
              <a:t>    </a:t>
            </a:r>
            <a:endParaRPr lang="en-US"/>
          </a:p>
          <a:p>
            <a:endParaRPr lang="en-US" sz="2500">
              <a:solidFill>
                <a:srgbClr val="000000"/>
              </a:solidFill>
            </a:endParaRPr>
          </a:p>
          <a:p>
            <a:endParaRPr lang="en-US" sz="2500">
              <a:solidFill>
                <a:srgbClr val="000000"/>
              </a:solidFill>
              <a:ea typeface="Yu Gothic"/>
            </a:endParaRPr>
          </a:p>
          <a:p>
            <a:endParaRPr lang="en-US" sz="2500">
              <a:solidFill>
                <a:srgbClr val="000000"/>
              </a:solidFill>
              <a:ea typeface="Yu Gothic"/>
            </a:endParaRPr>
          </a:p>
          <a:p>
            <a:endParaRPr lang="en-US" sz="2500"/>
          </a:p>
        </p:txBody>
      </p:sp>
    </p:spTree>
    <p:extLst>
      <p:ext uri="{BB962C8B-B14F-4D97-AF65-F5344CB8AC3E}">
        <p14:creationId xmlns:p14="http://schemas.microsoft.com/office/powerpoint/2010/main" val="1292319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2D2E674-F69A-421B-9FEE-01F502164F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ACF444-1B5F-CEE6-84CB-4F868FD9C313}"/>
              </a:ext>
            </a:extLst>
          </p:cNvPr>
          <p:cNvSpPr>
            <a:spLocks noGrp="1"/>
          </p:cNvSpPr>
          <p:nvPr>
            <p:ph type="title"/>
          </p:nvPr>
        </p:nvSpPr>
        <p:spPr>
          <a:xfrm>
            <a:off x="1147471" y="566671"/>
            <a:ext cx="1986689" cy="1216024"/>
          </a:xfrm>
        </p:spPr>
        <p:txBody>
          <a:bodyPr vert="horz" lIns="91440" tIns="45720" rIns="91440" bIns="45720" rtlCol="0">
            <a:normAutofit/>
          </a:bodyPr>
          <a:lstStyle/>
          <a:p>
            <a:r>
              <a:rPr lang="en-US" b="1" cap="all" spc="600">
                <a:ea typeface="Batang"/>
              </a:rPr>
              <a:t>code</a:t>
            </a:r>
            <a:endParaRPr lang="en-US" b="1" cap="all" spc="600"/>
          </a:p>
        </p:txBody>
      </p:sp>
      <p:sp>
        <p:nvSpPr>
          <p:cNvPr id="4" name="Content Placeholder 3">
            <a:extLst>
              <a:ext uri="{FF2B5EF4-FFF2-40B4-BE49-F238E27FC236}">
                <a16:creationId xmlns:a16="http://schemas.microsoft.com/office/drawing/2014/main" id="{EC1D268C-6F56-7B23-250C-6396510793A8}"/>
              </a:ext>
            </a:extLst>
          </p:cNvPr>
          <p:cNvSpPr>
            <a:spLocks noGrp="1"/>
          </p:cNvSpPr>
          <p:nvPr>
            <p:ph sz="half" idx="1"/>
          </p:nvPr>
        </p:nvSpPr>
        <p:spPr>
          <a:xfrm>
            <a:off x="1050878" y="677258"/>
            <a:ext cx="4473622" cy="5137016"/>
          </a:xfrm>
        </p:spPr>
        <p:txBody>
          <a:bodyPr lIns="109728" tIns="109728" rIns="109728" bIns="91440" anchor="ctr">
            <a:noAutofit/>
          </a:bodyPr>
          <a:lstStyle/>
          <a:p>
            <a:pPr marL="0" indent="0">
              <a:buNone/>
            </a:pPr>
            <a:r>
              <a:rPr lang="en-US">
                <a:ea typeface="Batang"/>
              </a:rPr>
              <a:t>Two different group has worked on this paper:</a:t>
            </a:r>
            <a:endParaRPr lang="en-US"/>
          </a:p>
          <a:p>
            <a:pPr marL="457200" indent="-457200">
              <a:buAutoNum type="alphaLcPeriod"/>
            </a:pPr>
            <a:r>
              <a:rPr lang="en-US">
                <a:ea typeface="+mn-lt"/>
                <a:cs typeface="+mn-lt"/>
                <a:hlinkClick r:id="rId2"/>
              </a:rPr>
              <a:t>https://github.com/akshaybhatia10/Book-Genre-Classification</a:t>
            </a:r>
            <a:endParaRPr lang="en-US">
              <a:cs typeface="+mn-lt"/>
            </a:endParaRPr>
          </a:p>
          <a:p>
            <a:pPr marL="457200" indent="-457200">
              <a:buAutoNum type="alphaLcPeriod"/>
            </a:pPr>
            <a:r>
              <a:rPr lang="en-US">
                <a:ea typeface="+mn-lt"/>
                <a:cs typeface="+mn-lt"/>
                <a:hlinkClick r:id="rId3"/>
              </a:rPr>
              <a:t>https://github.com/sidsudhakaran/BookCoverClassifier</a:t>
            </a:r>
            <a:r>
              <a:rPr lang="en-US">
                <a:ea typeface="+mn-lt"/>
                <a:cs typeface="+mn-lt"/>
              </a:rPr>
              <a:t> </a:t>
            </a:r>
          </a:p>
        </p:txBody>
      </p:sp>
      <p:sp>
        <p:nvSpPr>
          <p:cNvPr id="6" name="Content Placeholder 5">
            <a:extLst>
              <a:ext uri="{FF2B5EF4-FFF2-40B4-BE49-F238E27FC236}">
                <a16:creationId xmlns:a16="http://schemas.microsoft.com/office/drawing/2014/main" id="{15BE88C0-D36D-DAAC-C5E4-AA613B3E4B00}"/>
              </a:ext>
            </a:extLst>
          </p:cNvPr>
          <p:cNvSpPr>
            <a:spLocks noGrp="1"/>
          </p:cNvSpPr>
          <p:nvPr>
            <p:ph sz="half" idx="2"/>
          </p:nvPr>
        </p:nvSpPr>
        <p:spPr>
          <a:xfrm>
            <a:off x="6788990" y="1825624"/>
            <a:ext cx="4072493" cy="4460875"/>
          </a:xfrm>
        </p:spPr>
        <p:txBody>
          <a:bodyPr lIns="109728" tIns="109728" rIns="109728" bIns="91440" anchor="t"/>
          <a:lstStyle/>
          <a:p>
            <a:pPr marL="457200" indent="-457200">
              <a:buAutoNum type="arabicPeriod"/>
            </a:pPr>
            <a:r>
              <a:rPr lang="en-US">
                <a:ea typeface="Batang"/>
              </a:rPr>
              <a:t>Official book dataset that was made by the researchers just for this paper :</a:t>
            </a:r>
            <a:endParaRPr lang="en-US"/>
          </a:p>
          <a:p>
            <a:pPr marL="0" indent="0">
              <a:buNone/>
            </a:pPr>
            <a:r>
              <a:rPr lang="en-US">
                <a:ea typeface="+mn-lt"/>
                <a:cs typeface="+mn-lt"/>
                <a:hlinkClick r:id="rId4"/>
              </a:rPr>
              <a:t>https://github.com/uchidalab/book-dataset</a:t>
            </a:r>
            <a:r>
              <a:rPr lang="en-US">
                <a:ea typeface="+mn-lt"/>
                <a:cs typeface="+mn-lt"/>
              </a:rPr>
              <a:t> </a:t>
            </a:r>
            <a:endParaRPr lang="en-US"/>
          </a:p>
          <a:p>
            <a:pPr marL="0" indent="0">
              <a:buNone/>
            </a:pPr>
            <a:r>
              <a:rPr lang="en-US">
                <a:ea typeface="Yu Gothic"/>
              </a:rPr>
              <a:t>2.  </a:t>
            </a:r>
            <a:r>
              <a:rPr lang="en-US" err="1">
                <a:ea typeface="Yu Gothic"/>
              </a:rPr>
              <a:t>Imagenet</a:t>
            </a:r>
            <a:r>
              <a:rPr lang="en-US">
                <a:ea typeface="Yu Gothic"/>
              </a:rPr>
              <a:t> </a:t>
            </a:r>
            <a:endParaRPr lang="en-US"/>
          </a:p>
          <a:p>
            <a:pPr marL="0" indent="0">
              <a:buNone/>
            </a:pPr>
            <a:r>
              <a:rPr lang="en-US">
                <a:ea typeface="+mn-lt"/>
                <a:cs typeface="+mn-lt"/>
                <a:hlinkClick r:id="rId5"/>
              </a:rPr>
              <a:t>https://image-net.org/index.php</a:t>
            </a:r>
            <a:r>
              <a:rPr lang="en-US">
                <a:ea typeface="+mn-lt"/>
                <a:cs typeface="+mn-lt"/>
              </a:rPr>
              <a:t> </a:t>
            </a:r>
            <a:endParaRPr lang="en-US"/>
          </a:p>
          <a:p>
            <a:pPr marL="0" indent="0">
              <a:buNone/>
            </a:pPr>
            <a:endParaRPr lang="en-US">
              <a:ea typeface="Yu Gothic"/>
            </a:endParaRPr>
          </a:p>
        </p:txBody>
      </p:sp>
      <p:sp>
        <p:nvSpPr>
          <p:cNvPr id="10" name="Title 1">
            <a:extLst>
              <a:ext uri="{FF2B5EF4-FFF2-40B4-BE49-F238E27FC236}">
                <a16:creationId xmlns:a16="http://schemas.microsoft.com/office/drawing/2014/main" id="{2151D38B-3D6E-4E89-E1C5-ADABEC799261}"/>
              </a:ext>
            </a:extLst>
          </p:cNvPr>
          <p:cNvSpPr txBox="1">
            <a:spLocks/>
          </p:cNvSpPr>
          <p:nvPr/>
        </p:nvSpPr>
        <p:spPr>
          <a:xfrm>
            <a:off x="7073898" y="461493"/>
            <a:ext cx="3832660" cy="1216024"/>
          </a:xfrm>
          <a:prstGeom prst="rect">
            <a:avLst/>
          </a:prstGeom>
        </p:spPr>
        <p:txBody>
          <a:bodyPr vert="horz" lIns="91440" tIns="45720" rIns="91440" bIns="45720" rtlCol="0" anchor="ctr">
            <a:normAutofit/>
          </a:bodyPr>
          <a:lstStyle>
            <a:lvl1pPr algn="l" defTabSz="914400" rtl="0" eaLnBrk="1" latinLnBrk="0" hangingPunct="1">
              <a:lnSpc>
                <a:spcPct val="110000"/>
              </a:lnSpc>
              <a:spcBef>
                <a:spcPct val="0"/>
              </a:spcBef>
              <a:buNone/>
              <a:defRPr sz="2800" kern="1200" cap="none" spc="250" baseline="0">
                <a:solidFill>
                  <a:schemeClr val="tx1">
                    <a:lumMod val="85000"/>
                    <a:lumOff val="15000"/>
                  </a:schemeClr>
                </a:solidFill>
                <a:latin typeface="+mj-lt"/>
                <a:ea typeface="Batang" panose="02030600000101010101" pitchFamily="18" charset="-127"/>
                <a:cs typeface="+mj-cs"/>
              </a:defRPr>
            </a:lvl1pPr>
          </a:lstStyle>
          <a:p>
            <a:r>
              <a:rPr lang="en-US" b="1" cap="all" spc="600">
                <a:ea typeface="Batang"/>
              </a:rPr>
              <a:t>dataset</a:t>
            </a:r>
            <a:endParaRPr lang="en-US" b="1" cap="all" spc="600"/>
          </a:p>
        </p:txBody>
      </p:sp>
    </p:spTree>
    <p:extLst>
      <p:ext uri="{BB962C8B-B14F-4D97-AF65-F5344CB8AC3E}">
        <p14:creationId xmlns:p14="http://schemas.microsoft.com/office/powerpoint/2010/main" val="3605127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1" name="Picture 110">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112" name="Ink 111">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xmlns="">
          <p:pic>
            <p:nvPicPr>
              <p:cNvPr id="112" name="Ink 111">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113" name="Rectangle 112">
            <a:extLst>
              <a:ext uri="{FF2B5EF4-FFF2-40B4-BE49-F238E27FC236}">
                <a16:creationId xmlns:a16="http://schemas.microsoft.com/office/drawing/2014/main" id="{67CEDE2E-C8CD-424B-A0AB-9CDDD3A4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Shape 113">
            <a:extLst>
              <a:ext uri="{FF2B5EF4-FFF2-40B4-BE49-F238E27FC236}">
                <a16:creationId xmlns:a16="http://schemas.microsoft.com/office/drawing/2014/main" id="{2AEC738E-E912-420C-B0E2-17A69DF32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5620" y="0"/>
            <a:ext cx="11816380" cy="6858000"/>
          </a:xfrm>
          <a:custGeom>
            <a:avLst/>
            <a:gdLst>
              <a:gd name="connsiteX0" fmla="*/ 8367 w 11816380"/>
              <a:gd name="connsiteY0" fmla="*/ 6848079 h 6858000"/>
              <a:gd name="connsiteX1" fmla="*/ 946 w 11816380"/>
              <a:gd name="connsiteY1" fmla="*/ 6858000 h 6858000"/>
              <a:gd name="connsiteX2" fmla="*/ 0 w 11816380"/>
              <a:gd name="connsiteY2" fmla="*/ 6858000 h 6858000"/>
              <a:gd name="connsiteX3" fmla="*/ 8008701 w 11816380"/>
              <a:gd name="connsiteY3" fmla="*/ 0 h 6858000"/>
              <a:gd name="connsiteX4" fmla="*/ 11816380 w 11816380"/>
              <a:gd name="connsiteY4" fmla="*/ 0 h 6858000"/>
              <a:gd name="connsiteX5" fmla="*/ 11816380 w 11816380"/>
              <a:gd name="connsiteY5" fmla="*/ 6858000 h 6858000"/>
              <a:gd name="connsiteX6" fmla="*/ 12879 w 11816380"/>
              <a:gd name="connsiteY6" fmla="*/ 6858000 h 6858000"/>
              <a:gd name="connsiteX7" fmla="*/ 185257 w 11816380"/>
              <a:gd name="connsiteY7" fmla="*/ 6681490 h 6858000"/>
              <a:gd name="connsiteX8" fmla="*/ 349627 w 11816380"/>
              <a:gd name="connsiteY8" fmla="*/ 6491141 h 6858000"/>
              <a:gd name="connsiteX9" fmla="*/ 435850 w 11816380"/>
              <a:gd name="connsiteY9" fmla="*/ 6356175 h 6858000"/>
              <a:gd name="connsiteX10" fmla="*/ 513949 w 11816380"/>
              <a:gd name="connsiteY10" fmla="*/ 6236376 h 6858000"/>
              <a:gd name="connsiteX11" fmla="*/ 644725 w 11816380"/>
              <a:gd name="connsiteY11" fmla="*/ 6047133 h 6858000"/>
              <a:gd name="connsiteX12" fmla="*/ 755864 w 11816380"/>
              <a:gd name="connsiteY12" fmla="*/ 5875377 h 6858000"/>
              <a:gd name="connsiteX13" fmla="*/ 805295 w 11816380"/>
              <a:gd name="connsiteY13" fmla="*/ 5828953 h 6858000"/>
              <a:gd name="connsiteX14" fmla="*/ 854705 w 11816380"/>
              <a:gd name="connsiteY14" fmla="*/ 5795741 h 6858000"/>
              <a:gd name="connsiteX15" fmla="*/ 864711 w 11816380"/>
              <a:gd name="connsiteY15" fmla="*/ 5789123 h 6858000"/>
              <a:gd name="connsiteX16" fmla="*/ 915038 w 11816380"/>
              <a:gd name="connsiteY16" fmla="*/ 5676299 h 6858000"/>
              <a:gd name="connsiteX17" fmla="*/ 891159 w 11816380"/>
              <a:gd name="connsiteY17" fmla="*/ 5752283 h 6858000"/>
              <a:gd name="connsiteX18" fmla="*/ 891423 w 11816380"/>
              <a:gd name="connsiteY18" fmla="*/ 5752392 h 6858000"/>
              <a:gd name="connsiteX19" fmla="*/ 933153 w 11816380"/>
              <a:gd name="connsiteY19" fmla="*/ 5622359 h 6858000"/>
              <a:gd name="connsiteX20" fmla="*/ 988982 w 11816380"/>
              <a:gd name="connsiteY20" fmla="*/ 5555854 h 6858000"/>
              <a:gd name="connsiteX21" fmla="*/ 1027589 w 11816380"/>
              <a:gd name="connsiteY21" fmla="*/ 5528213 h 6858000"/>
              <a:gd name="connsiteX22" fmla="*/ 1049768 w 11816380"/>
              <a:gd name="connsiteY22" fmla="*/ 5510295 h 6858000"/>
              <a:gd name="connsiteX23" fmla="*/ 1086224 w 11816380"/>
              <a:gd name="connsiteY23" fmla="*/ 5455516 h 6858000"/>
              <a:gd name="connsiteX24" fmla="*/ 1219479 w 11816380"/>
              <a:gd name="connsiteY24" fmla="*/ 5343472 h 6858000"/>
              <a:gd name="connsiteX25" fmla="*/ 1313068 w 11816380"/>
              <a:gd name="connsiteY25" fmla="*/ 5275221 h 6858000"/>
              <a:gd name="connsiteX26" fmla="*/ 1370857 w 11816380"/>
              <a:gd name="connsiteY26" fmla="*/ 5250801 h 6858000"/>
              <a:gd name="connsiteX27" fmla="*/ 1383927 w 11816380"/>
              <a:gd name="connsiteY27" fmla="*/ 5241501 h 6858000"/>
              <a:gd name="connsiteX28" fmla="*/ 1389964 w 11816380"/>
              <a:gd name="connsiteY28" fmla="*/ 5235966 h 6858000"/>
              <a:gd name="connsiteX29" fmla="*/ 1436180 w 11816380"/>
              <a:gd name="connsiteY29" fmla="*/ 5191057 h 6858000"/>
              <a:gd name="connsiteX30" fmla="*/ 1462293 w 11816380"/>
              <a:gd name="connsiteY30" fmla="*/ 5172481 h 6858000"/>
              <a:gd name="connsiteX31" fmla="*/ 1471185 w 11816380"/>
              <a:gd name="connsiteY31" fmla="*/ 5172057 h 6858000"/>
              <a:gd name="connsiteX32" fmla="*/ 1484305 w 11816380"/>
              <a:gd name="connsiteY32" fmla="*/ 5160542 h 6858000"/>
              <a:gd name="connsiteX33" fmla="*/ 1554881 w 11816380"/>
              <a:gd name="connsiteY33" fmla="*/ 5084696 h 6858000"/>
              <a:gd name="connsiteX34" fmla="*/ 1636417 w 11816380"/>
              <a:gd name="connsiteY34" fmla="*/ 5001825 h 6858000"/>
              <a:gd name="connsiteX35" fmla="*/ 1660648 w 11816380"/>
              <a:gd name="connsiteY35" fmla="*/ 4950880 h 6858000"/>
              <a:gd name="connsiteX36" fmla="*/ 1706248 w 11816380"/>
              <a:gd name="connsiteY36" fmla="*/ 4843347 h 6858000"/>
              <a:gd name="connsiteX37" fmla="*/ 1710144 w 11816380"/>
              <a:gd name="connsiteY37" fmla="*/ 4829405 h 6858000"/>
              <a:gd name="connsiteX38" fmla="*/ 1719000 w 11816380"/>
              <a:gd name="connsiteY38" fmla="*/ 4829676 h 6858000"/>
              <a:gd name="connsiteX39" fmla="*/ 1733138 w 11816380"/>
              <a:gd name="connsiteY39" fmla="*/ 4813339 h 6858000"/>
              <a:gd name="connsiteX40" fmla="*/ 1778821 w 11816380"/>
              <a:gd name="connsiteY40" fmla="*/ 4805218 h 6858000"/>
              <a:gd name="connsiteX41" fmla="*/ 1800963 w 11816380"/>
              <a:gd name="connsiteY41" fmla="*/ 4763797 h 6858000"/>
              <a:gd name="connsiteX42" fmla="*/ 1810119 w 11816380"/>
              <a:gd name="connsiteY42" fmla="*/ 4737383 h 6858000"/>
              <a:gd name="connsiteX43" fmla="*/ 1827836 w 11816380"/>
              <a:gd name="connsiteY43" fmla="*/ 4724888 h 6858000"/>
              <a:gd name="connsiteX44" fmla="*/ 1833582 w 11816380"/>
              <a:gd name="connsiteY44" fmla="*/ 4707016 h 6858000"/>
              <a:gd name="connsiteX45" fmla="*/ 1918415 w 11816380"/>
              <a:gd name="connsiteY45" fmla="*/ 4635645 h 6858000"/>
              <a:gd name="connsiteX46" fmla="*/ 1931685 w 11816380"/>
              <a:gd name="connsiteY46" fmla="*/ 4624502 h 6858000"/>
              <a:gd name="connsiteX47" fmla="*/ 1935030 w 11816380"/>
              <a:gd name="connsiteY47" fmla="*/ 4613163 h 6858000"/>
              <a:gd name="connsiteX48" fmla="*/ 1952342 w 11816380"/>
              <a:gd name="connsiteY48" fmla="*/ 4594063 h 6858000"/>
              <a:gd name="connsiteX49" fmla="*/ 1961790 w 11816380"/>
              <a:gd name="connsiteY49" fmla="*/ 4592968 h 6858000"/>
              <a:gd name="connsiteX50" fmla="*/ 1960579 w 11816380"/>
              <a:gd name="connsiteY50" fmla="*/ 4588653 h 6858000"/>
              <a:gd name="connsiteX51" fmla="*/ 2030023 w 11816380"/>
              <a:gd name="connsiteY51" fmla="*/ 4496718 h 6858000"/>
              <a:gd name="connsiteX52" fmla="*/ 2042051 w 11816380"/>
              <a:gd name="connsiteY52" fmla="*/ 4481148 h 6858000"/>
              <a:gd name="connsiteX53" fmla="*/ 2136989 w 11816380"/>
              <a:gd name="connsiteY53" fmla="*/ 4432859 h 6858000"/>
              <a:gd name="connsiteX54" fmla="*/ 2162370 w 11816380"/>
              <a:gd name="connsiteY54" fmla="*/ 4411168 h 6858000"/>
              <a:gd name="connsiteX55" fmla="*/ 2169275 w 11816380"/>
              <a:gd name="connsiteY55" fmla="*/ 4403806 h 6858000"/>
              <a:gd name="connsiteX56" fmla="*/ 2181740 w 11816380"/>
              <a:gd name="connsiteY56" fmla="*/ 4389325 h 6858000"/>
              <a:gd name="connsiteX57" fmla="*/ 2222578 w 11816380"/>
              <a:gd name="connsiteY57" fmla="*/ 4276352 h 6858000"/>
              <a:gd name="connsiteX58" fmla="*/ 2356968 w 11816380"/>
              <a:gd name="connsiteY58" fmla="*/ 4104655 h 6858000"/>
              <a:gd name="connsiteX59" fmla="*/ 2741875 w 11816380"/>
              <a:gd name="connsiteY59" fmla="*/ 3505835 h 6858000"/>
              <a:gd name="connsiteX60" fmla="*/ 2827910 w 11816380"/>
              <a:gd name="connsiteY60" fmla="*/ 3396765 h 6858000"/>
              <a:gd name="connsiteX61" fmla="*/ 2924580 w 11816380"/>
              <a:gd name="connsiteY61" fmla="*/ 3353018 h 6858000"/>
              <a:gd name="connsiteX62" fmla="*/ 3068218 w 11816380"/>
              <a:gd name="connsiteY62" fmla="*/ 3200632 h 6858000"/>
              <a:gd name="connsiteX63" fmla="*/ 3180481 w 11816380"/>
              <a:gd name="connsiteY63" fmla="*/ 3072491 h 6858000"/>
              <a:gd name="connsiteX64" fmla="*/ 3266384 w 11816380"/>
              <a:gd name="connsiteY64" fmla="*/ 3000345 h 6858000"/>
              <a:gd name="connsiteX65" fmla="*/ 3370119 w 11816380"/>
              <a:gd name="connsiteY65" fmla="*/ 2923806 h 6858000"/>
              <a:gd name="connsiteX66" fmla="*/ 3399194 w 11816380"/>
              <a:gd name="connsiteY66" fmla="*/ 2897238 h 6858000"/>
              <a:gd name="connsiteX67" fmla="*/ 3474985 w 11816380"/>
              <a:gd name="connsiteY67" fmla="*/ 2821875 h 6858000"/>
              <a:gd name="connsiteX68" fmla="*/ 3949309 w 11816380"/>
              <a:gd name="connsiteY68" fmla="*/ 2610411 h 6858000"/>
              <a:gd name="connsiteX69" fmla="*/ 4156139 w 11816380"/>
              <a:gd name="connsiteY69" fmla="*/ 2413665 h 6858000"/>
              <a:gd name="connsiteX70" fmla="*/ 4214917 w 11816380"/>
              <a:gd name="connsiteY70" fmla="*/ 2391331 h 6858000"/>
              <a:gd name="connsiteX71" fmla="*/ 4288005 w 11816380"/>
              <a:gd name="connsiteY71" fmla="*/ 2354999 h 6858000"/>
              <a:gd name="connsiteX72" fmla="*/ 4358061 w 11816380"/>
              <a:gd name="connsiteY72" fmla="*/ 2319819 h 6858000"/>
              <a:gd name="connsiteX73" fmla="*/ 4405052 w 11816380"/>
              <a:gd name="connsiteY73" fmla="*/ 2274688 h 6858000"/>
              <a:gd name="connsiteX74" fmla="*/ 4471333 w 11816380"/>
              <a:gd name="connsiteY74" fmla="*/ 2236968 h 6858000"/>
              <a:gd name="connsiteX75" fmla="*/ 4841095 w 11816380"/>
              <a:gd name="connsiteY75" fmla="*/ 1968135 h 6858000"/>
              <a:gd name="connsiteX76" fmla="*/ 5008479 w 11816380"/>
              <a:gd name="connsiteY76" fmla="*/ 1888679 h 6858000"/>
              <a:gd name="connsiteX77" fmla="*/ 5180683 w 11816380"/>
              <a:gd name="connsiteY77" fmla="*/ 1753061 h 6858000"/>
              <a:gd name="connsiteX78" fmla="*/ 5665116 w 11816380"/>
              <a:gd name="connsiteY78" fmla="*/ 1552454 h 6858000"/>
              <a:gd name="connsiteX79" fmla="*/ 6116480 w 11816380"/>
              <a:gd name="connsiteY79" fmla="*/ 1319724 h 6858000"/>
              <a:gd name="connsiteX80" fmla="*/ 6252872 w 11816380"/>
              <a:gd name="connsiteY80" fmla="*/ 1225617 h 6858000"/>
              <a:gd name="connsiteX81" fmla="*/ 6346295 w 11816380"/>
              <a:gd name="connsiteY81" fmla="*/ 1201230 h 6858000"/>
              <a:gd name="connsiteX82" fmla="*/ 6393706 w 11816380"/>
              <a:gd name="connsiteY82" fmla="*/ 1174911 h 6858000"/>
              <a:gd name="connsiteX83" fmla="*/ 6582798 w 11816380"/>
              <a:gd name="connsiteY83" fmla="*/ 1126130 h 6858000"/>
              <a:gd name="connsiteX84" fmla="*/ 6646379 w 11816380"/>
              <a:gd name="connsiteY84" fmla="*/ 1058806 h 6858000"/>
              <a:gd name="connsiteX85" fmla="*/ 6707073 w 11816380"/>
              <a:gd name="connsiteY85" fmla="*/ 972122 h 6858000"/>
              <a:gd name="connsiteX86" fmla="*/ 6998235 w 11816380"/>
              <a:gd name="connsiteY86" fmla="*/ 863403 h 6858000"/>
              <a:gd name="connsiteX87" fmla="*/ 7094498 w 11816380"/>
              <a:gd name="connsiteY87" fmla="*/ 808270 h 6858000"/>
              <a:gd name="connsiteX88" fmla="*/ 7151544 w 11816380"/>
              <a:gd name="connsiteY88" fmla="*/ 781198 h 6858000"/>
              <a:gd name="connsiteX89" fmla="*/ 7158731 w 11816380"/>
              <a:gd name="connsiteY89" fmla="*/ 781044 h 6858000"/>
              <a:gd name="connsiteX90" fmla="*/ 7274420 w 11816380"/>
              <a:gd name="connsiteY90" fmla="*/ 661941 h 6858000"/>
              <a:gd name="connsiteX91" fmla="*/ 7298271 w 11816380"/>
              <a:gd name="connsiteY91" fmla="*/ 649697 h 6858000"/>
              <a:gd name="connsiteX92" fmla="*/ 7401066 w 11816380"/>
              <a:gd name="connsiteY92" fmla="*/ 511127 h 6858000"/>
              <a:gd name="connsiteX93" fmla="*/ 7476746 w 11816380"/>
              <a:gd name="connsiteY93" fmla="*/ 449992 h 6858000"/>
              <a:gd name="connsiteX94" fmla="*/ 7593104 w 11816380"/>
              <a:gd name="connsiteY94" fmla="*/ 389139 h 6858000"/>
              <a:gd name="connsiteX95" fmla="*/ 7996473 w 11816380"/>
              <a:gd name="connsiteY95" fmla="*/ 1245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11816380" h="6858000">
                <a:moveTo>
                  <a:pt x="8367" y="6848079"/>
                </a:moveTo>
                <a:lnTo>
                  <a:pt x="946" y="6858000"/>
                </a:lnTo>
                <a:lnTo>
                  <a:pt x="0" y="6858000"/>
                </a:lnTo>
                <a:close/>
                <a:moveTo>
                  <a:pt x="8008701" y="0"/>
                </a:moveTo>
                <a:lnTo>
                  <a:pt x="11816380" y="0"/>
                </a:lnTo>
                <a:lnTo>
                  <a:pt x="11816380" y="6858000"/>
                </a:lnTo>
                <a:lnTo>
                  <a:pt x="12879" y="6858000"/>
                </a:lnTo>
                <a:lnTo>
                  <a:pt x="185257" y="6681490"/>
                </a:lnTo>
                <a:lnTo>
                  <a:pt x="349627" y="6491141"/>
                </a:lnTo>
                <a:lnTo>
                  <a:pt x="435850" y="6356175"/>
                </a:lnTo>
                <a:lnTo>
                  <a:pt x="513949" y="6236376"/>
                </a:lnTo>
                <a:cubicBezTo>
                  <a:pt x="549141" y="6113665"/>
                  <a:pt x="589071" y="6135413"/>
                  <a:pt x="644725" y="6047133"/>
                </a:cubicBezTo>
                <a:cubicBezTo>
                  <a:pt x="712062" y="5950197"/>
                  <a:pt x="703016" y="6017252"/>
                  <a:pt x="755864" y="5875377"/>
                </a:cubicBezTo>
                <a:cubicBezTo>
                  <a:pt x="781231" y="5873328"/>
                  <a:pt x="793445" y="5858999"/>
                  <a:pt x="805295" y="5828953"/>
                </a:cubicBezTo>
                <a:cubicBezTo>
                  <a:pt x="822240" y="5805796"/>
                  <a:pt x="839845" y="5801743"/>
                  <a:pt x="854705" y="5795741"/>
                </a:cubicBezTo>
                <a:lnTo>
                  <a:pt x="864711" y="5789123"/>
                </a:lnTo>
                <a:lnTo>
                  <a:pt x="915038" y="5676299"/>
                </a:lnTo>
                <a:lnTo>
                  <a:pt x="891159" y="5752283"/>
                </a:lnTo>
                <a:cubicBezTo>
                  <a:pt x="891247" y="5752319"/>
                  <a:pt x="891334" y="5752355"/>
                  <a:pt x="891423" y="5752392"/>
                </a:cubicBezTo>
                <a:lnTo>
                  <a:pt x="933153" y="5622359"/>
                </a:lnTo>
                <a:cubicBezTo>
                  <a:pt x="957432" y="5594851"/>
                  <a:pt x="979837" y="5564309"/>
                  <a:pt x="988982" y="5555854"/>
                </a:cubicBezTo>
                <a:cubicBezTo>
                  <a:pt x="1014562" y="5557498"/>
                  <a:pt x="1014592" y="5540846"/>
                  <a:pt x="1027589" y="5528213"/>
                </a:cubicBezTo>
                <a:cubicBezTo>
                  <a:pt x="1040025" y="5531526"/>
                  <a:pt x="1052240" y="5522509"/>
                  <a:pt x="1049768" y="5510295"/>
                </a:cubicBezTo>
                <a:cubicBezTo>
                  <a:pt x="1028205" y="5493040"/>
                  <a:pt x="1093698" y="5472501"/>
                  <a:pt x="1086224" y="5455516"/>
                </a:cubicBezTo>
                <a:cubicBezTo>
                  <a:pt x="1109218" y="5435092"/>
                  <a:pt x="1218059" y="5379864"/>
                  <a:pt x="1219479" y="5343472"/>
                </a:cubicBezTo>
                <a:cubicBezTo>
                  <a:pt x="1262343" y="5297185"/>
                  <a:pt x="1291871" y="5290784"/>
                  <a:pt x="1313068" y="5275221"/>
                </a:cubicBezTo>
                <a:cubicBezTo>
                  <a:pt x="1338201" y="5263736"/>
                  <a:pt x="1316257" y="5288451"/>
                  <a:pt x="1370857" y="5250801"/>
                </a:cubicBezTo>
                <a:lnTo>
                  <a:pt x="1383927" y="5241501"/>
                </a:lnTo>
                <a:lnTo>
                  <a:pt x="1389964" y="5235966"/>
                </a:lnTo>
                <a:cubicBezTo>
                  <a:pt x="1405217" y="5221853"/>
                  <a:pt x="1420713" y="5207094"/>
                  <a:pt x="1436180" y="5191057"/>
                </a:cubicBezTo>
                <a:cubicBezTo>
                  <a:pt x="1447510" y="5179996"/>
                  <a:pt x="1455651" y="5174758"/>
                  <a:pt x="1462293" y="5172481"/>
                </a:cubicBezTo>
                <a:lnTo>
                  <a:pt x="1471185" y="5172057"/>
                </a:lnTo>
                <a:lnTo>
                  <a:pt x="1484305" y="5160542"/>
                </a:lnTo>
                <a:cubicBezTo>
                  <a:pt x="1521747" y="5126137"/>
                  <a:pt x="1556786" y="5090762"/>
                  <a:pt x="1554881" y="5084696"/>
                </a:cubicBezTo>
                <a:cubicBezTo>
                  <a:pt x="1582217" y="5063462"/>
                  <a:pt x="1607343" y="5003712"/>
                  <a:pt x="1636417" y="5001825"/>
                </a:cubicBezTo>
                <a:cubicBezTo>
                  <a:pt x="1616819" y="4983976"/>
                  <a:pt x="1670522" y="4974167"/>
                  <a:pt x="1660648" y="4950880"/>
                </a:cubicBezTo>
                <a:cubicBezTo>
                  <a:pt x="1672286" y="4924466"/>
                  <a:pt x="1699662" y="4862319"/>
                  <a:pt x="1706248" y="4843347"/>
                </a:cubicBezTo>
                <a:lnTo>
                  <a:pt x="1710144" y="4829405"/>
                </a:lnTo>
                <a:lnTo>
                  <a:pt x="1719000" y="4829676"/>
                </a:lnTo>
                <a:lnTo>
                  <a:pt x="1733138" y="4813339"/>
                </a:lnTo>
                <a:cubicBezTo>
                  <a:pt x="1743107" y="4809262"/>
                  <a:pt x="1767517" y="4813476"/>
                  <a:pt x="1778821" y="4805218"/>
                </a:cubicBezTo>
                <a:cubicBezTo>
                  <a:pt x="1799902" y="4784351"/>
                  <a:pt x="1786939" y="4756652"/>
                  <a:pt x="1800963" y="4763797"/>
                </a:cubicBezTo>
                <a:cubicBezTo>
                  <a:pt x="1799788" y="4753414"/>
                  <a:pt x="1803373" y="4744848"/>
                  <a:pt x="1810119" y="4737383"/>
                </a:cubicBezTo>
                <a:lnTo>
                  <a:pt x="1827836" y="4724888"/>
                </a:lnTo>
                <a:lnTo>
                  <a:pt x="1833582" y="4707016"/>
                </a:lnTo>
                <a:cubicBezTo>
                  <a:pt x="1848678" y="4692142"/>
                  <a:pt x="1902064" y="4649397"/>
                  <a:pt x="1918415" y="4635645"/>
                </a:cubicBezTo>
                <a:lnTo>
                  <a:pt x="1931685" y="4624502"/>
                </a:lnTo>
                <a:lnTo>
                  <a:pt x="1935030" y="4613163"/>
                </a:lnTo>
                <a:cubicBezTo>
                  <a:pt x="1938529" y="4604374"/>
                  <a:pt x="1943710" y="4597333"/>
                  <a:pt x="1952342" y="4594063"/>
                </a:cubicBezTo>
                <a:lnTo>
                  <a:pt x="1961790" y="4592968"/>
                </a:lnTo>
                <a:lnTo>
                  <a:pt x="1960579" y="4588653"/>
                </a:lnTo>
                <a:cubicBezTo>
                  <a:pt x="1971951" y="4572611"/>
                  <a:pt x="2016445" y="4514635"/>
                  <a:pt x="2030023" y="4496718"/>
                </a:cubicBezTo>
                <a:cubicBezTo>
                  <a:pt x="2037392" y="4499564"/>
                  <a:pt x="2039280" y="4485769"/>
                  <a:pt x="2042051" y="4481148"/>
                </a:cubicBezTo>
                <a:cubicBezTo>
                  <a:pt x="2059877" y="4470506"/>
                  <a:pt x="2114169" y="4446888"/>
                  <a:pt x="2136989" y="4432859"/>
                </a:cubicBezTo>
                <a:lnTo>
                  <a:pt x="2162370" y="4411168"/>
                </a:lnTo>
                <a:lnTo>
                  <a:pt x="2169275" y="4403806"/>
                </a:lnTo>
                <a:lnTo>
                  <a:pt x="2181740" y="4389325"/>
                </a:lnTo>
                <a:lnTo>
                  <a:pt x="2222578" y="4276352"/>
                </a:lnTo>
                <a:cubicBezTo>
                  <a:pt x="2234385" y="4218357"/>
                  <a:pt x="2266630" y="4150320"/>
                  <a:pt x="2356968" y="4104655"/>
                </a:cubicBezTo>
                <a:cubicBezTo>
                  <a:pt x="2558762" y="3959115"/>
                  <a:pt x="2648835" y="3578349"/>
                  <a:pt x="2741875" y="3505835"/>
                </a:cubicBezTo>
                <a:cubicBezTo>
                  <a:pt x="2766846" y="3430647"/>
                  <a:pt x="2753505" y="3521850"/>
                  <a:pt x="2827910" y="3396765"/>
                </a:cubicBezTo>
                <a:cubicBezTo>
                  <a:pt x="2839568" y="3397751"/>
                  <a:pt x="2911438" y="3354325"/>
                  <a:pt x="2924580" y="3353018"/>
                </a:cubicBezTo>
                <a:cubicBezTo>
                  <a:pt x="2998120" y="3313808"/>
                  <a:pt x="3048476" y="3247004"/>
                  <a:pt x="3068218" y="3200632"/>
                </a:cubicBezTo>
                <a:cubicBezTo>
                  <a:pt x="3101903" y="3153666"/>
                  <a:pt x="3139850" y="3111386"/>
                  <a:pt x="3180481" y="3072491"/>
                </a:cubicBezTo>
                <a:lnTo>
                  <a:pt x="3266384" y="3000345"/>
                </a:lnTo>
                <a:lnTo>
                  <a:pt x="3370119" y="2923806"/>
                </a:lnTo>
                <a:lnTo>
                  <a:pt x="3399194" y="2897238"/>
                </a:lnTo>
                <a:cubicBezTo>
                  <a:pt x="3440810" y="2862165"/>
                  <a:pt x="3435851" y="2856396"/>
                  <a:pt x="3474985" y="2821875"/>
                </a:cubicBezTo>
                <a:cubicBezTo>
                  <a:pt x="3570799" y="2755925"/>
                  <a:pt x="3837237" y="2678248"/>
                  <a:pt x="3949309" y="2610411"/>
                </a:cubicBezTo>
                <a:cubicBezTo>
                  <a:pt x="4042919" y="2538961"/>
                  <a:pt x="4112740" y="2516271"/>
                  <a:pt x="4156139" y="2413665"/>
                </a:cubicBezTo>
                <a:lnTo>
                  <a:pt x="4214917" y="2391331"/>
                </a:lnTo>
                <a:lnTo>
                  <a:pt x="4288005" y="2354999"/>
                </a:lnTo>
                <a:lnTo>
                  <a:pt x="4358061" y="2319819"/>
                </a:lnTo>
                <a:lnTo>
                  <a:pt x="4405052" y="2274688"/>
                </a:lnTo>
                <a:lnTo>
                  <a:pt x="4471333" y="2236968"/>
                </a:lnTo>
                <a:cubicBezTo>
                  <a:pt x="4542128" y="2157460"/>
                  <a:pt x="4751570" y="2026184"/>
                  <a:pt x="4841095" y="1968135"/>
                </a:cubicBezTo>
                <a:cubicBezTo>
                  <a:pt x="4930620" y="1910087"/>
                  <a:pt x="4924603" y="1946910"/>
                  <a:pt x="5008479" y="1888679"/>
                </a:cubicBezTo>
                <a:cubicBezTo>
                  <a:pt x="5037447" y="1831206"/>
                  <a:pt x="5108650" y="1768433"/>
                  <a:pt x="5180683" y="1753061"/>
                </a:cubicBezTo>
                <a:cubicBezTo>
                  <a:pt x="5306522" y="1654524"/>
                  <a:pt x="5563838" y="1570601"/>
                  <a:pt x="5665116" y="1552454"/>
                </a:cubicBezTo>
                <a:cubicBezTo>
                  <a:pt x="5806563" y="1481525"/>
                  <a:pt x="6022714" y="1376484"/>
                  <a:pt x="6116480" y="1319724"/>
                </a:cubicBezTo>
                <a:cubicBezTo>
                  <a:pt x="6210243" y="1262964"/>
                  <a:pt x="6170277" y="1255962"/>
                  <a:pt x="6252872" y="1225617"/>
                </a:cubicBezTo>
                <a:cubicBezTo>
                  <a:pt x="6344027" y="1204162"/>
                  <a:pt x="6255140" y="1222685"/>
                  <a:pt x="6346295" y="1201230"/>
                </a:cubicBezTo>
                <a:cubicBezTo>
                  <a:pt x="6359073" y="1188623"/>
                  <a:pt x="6384988" y="1179503"/>
                  <a:pt x="6393706" y="1174911"/>
                </a:cubicBezTo>
                <a:lnTo>
                  <a:pt x="6582798" y="1126130"/>
                </a:lnTo>
                <a:lnTo>
                  <a:pt x="6646379" y="1058806"/>
                </a:lnTo>
                <a:cubicBezTo>
                  <a:pt x="6690380" y="1016954"/>
                  <a:pt x="6670357" y="1012595"/>
                  <a:pt x="6707073" y="972122"/>
                </a:cubicBezTo>
                <a:cubicBezTo>
                  <a:pt x="6805050" y="966099"/>
                  <a:pt x="6905605" y="801792"/>
                  <a:pt x="6998235" y="863403"/>
                </a:cubicBezTo>
                <a:cubicBezTo>
                  <a:pt x="7051064" y="810193"/>
                  <a:pt x="7042448" y="760955"/>
                  <a:pt x="7094498" y="808270"/>
                </a:cubicBezTo>
                <a:cubicBezTo>
                  <a:pt x="7113972" y="791641"/>
                  <a:pt x="7132786" y="784262"/>
                  <a:pt x="7151544" y="781198"/>
                </a:cubicBezTo>
                <a:lnTo>
                  <a:pt x="7158731" y="781044"/>
                </a:lnTo>
                <a:lnTo>
                  <a:pt x="7274420" y="661941"/>
                </a:lnTo>
                <a:lnTo>
                  <a:pt x="7298271" y="649697"/>
                </a:lnTo>
                <a:lnTo>
                  <a:pt x="7401066" y="511127"/>
                </a:lnTo>
                <a:lnTo>
                  <a:pt x="7476746" y="449992"/>
                </a:lnTo>
                <a:lnTo>
                  <a:pt x="7593104" y="389139"/>
                </a:lnTo>
                <a:cubicBezTo>
                  <a:pt x="7766913" y="299698"/>
                  <a:pt x="7873028" y="146034"/>
                  <a:pt x="7996473" y="1245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Freeform: Shape 114">
            <a:extLst>
              <a:ext uri="{FF2B5EF4-FFF2-40B4-BE49-F238E27FC236}">
                <a16:creationId xmlns:a16="http://schemas.microsoft.com/office/drawing/2014/main" id="{18875E3E-9B19-48D9-A325-5E154ACFD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294694">
            <a:off x="-251317" y="-312869"/>
            <a:ext cx="7766407" cy="5322018"/>
          </a:xfrm>
          <a:custGeom>
            <a:avLst/>
            <a:gdLst>
              <a:gd name="connsiteX0" fmla="*/ 473895 w 7766407"/>
              <a:gd name="connsiteY0" fmla="*/ 0 h 5322018"/>
              <a:gd name="connsiteX1" fmla="*/ 7766407 w 7766407"/>
              <a:gd name="connsiteY1" fmla="*/ 649356 h 5322018"/>
              <a:gd name="connsiteX2" fmla="*/ 7754419 w 7766407"/>
              <a:gd name="connsiteY2" fmla="*/ 656832 h 5322018"/>
              <a:gd name="connsiteX3" fmla="*/ 7674875 w 7766407"/>
              <a:gd name="connsiteY3" fmla="*/ 705925 h 5322018"/>
              <a:gd name="connsiteX4" fmla="*/ 7594593 w 7766407"/>
              <a:gd name="connsiteY4" fmla="*/ 715147 h 5322018"/>
              <a:gd name="connsiteX5" fmla="*/ 7522045 w 7766407"/>
              <a:gd name="connsiteY5" fmla="*/ 799587 h 5322018"/>
              <a:gd name="connsiteX6" fmla="*/ 7399327 w 7766407"/>
              <a:gd name="connsiteY6" fmla="*/ 845960 h 5322018"/>
              <a:gd name="connsiteX7" fmla="*/ 7322627 w 7766407"/>
              <a:gd name="connsiteY7" fmla="*/ 887773 h 5322018"/>
              <a:gd name="connsiteX8" fmla="*/ 7151262 w 7766407"/>
              <a:gd name="connsiteY8" fmla="*/ 984886 h 5322018"/>
              <a:gd name="connsiteX9" fmla="*/ 6756023 w 7766407"/>
              <a:gd name="connsiteY9" fmla="*/ 1188542 h 5322018"/>
              <a:gd name="connsiteX10" fmla="*/ 6712672 w 7766407"/>
              <a:gd name="connsiteY10" fmla="*/ 1246467 h 5322018"/>
              <a:gd name="connsiteX11" fmla="*/ 6687440 w 7766407"/>
              <a:gd name="connsiteY11" fmla="*/ 1260662 h 5322018"/>
              <a:gd name="connsiteX12" fmla="*/ 6641885 w 7766407"/>
              <a:gd name="connsiteY12" fmla="*/ 1309000 h 5322018"/>
              <a:gd name="connsiteX13" fmla="*/ 6489577 w 7766407"/>
              <a:gd name="connsiteY13" fmla="*/ 1398613 h 5322018"/>
              <a:gd name="connsiteX14" fmla="*/ 6384287 w 7766407"/>
              <a:gd name="connsiteY14" fmla="*/ 1451239 h 5322018"/>
              <a:gd name="connsiteX15" fmla="*/ 6220937 w 7766407"/>
              <a:gd name="connsiteY15" fmla="*/ 1540763 h 5322018"/>
              <a:gd name="connsiteX16" fmla="*/ 6109958 w 7766407"/>
              <a:gd name="connsiteY16" fmla="*/ 1601219 h 5322018"/>
              <a:gd name="connsiteX17" fmla="*/ 6014458 w 7766407"/>
              <a:gd name="connsiteY17" fmla="*/ 1670184 h 5322018"/>
              <a:gd name="connsiteX18" fmla="*/ 5839315 w 7766407"/>
              <a:gd name="connsiteY18" fmla="*/ 1841855 h 5322018"/>
              <a:gd name="connsiteX19" fmla="*/ 5810333 w 7766407"/>
              <a:gd name="connsiteY19" fmla="*/ 1879264 h 5322018"/>
              <a:gd name="connsiteX20" fmla="*/ 5796856 w 7766407"/>
              <a:gd name="connsiteY20" fmla="*/ 1903903 h 5322018"/>
              <a:gd name="connsiteX21" fmla="*/ 5776991 w 7766407"/>
              <a:gd name="connsiteY21" fmla="*/ 1913445 h 5322018"/>
              <a:gd name="connsiteX22" fmla="*/ 5768324 w 7766407"/>
              <a:gd name="connsiteY22" fmla="*/ 1930187 h 5322018"/>
              <a:gd name="connsiteX23" fmla="*/ 5746715 w 7766407"/>
              <a:gd name="connsiteY23" fmla="*/ 1935728 h 5322018"/>
              <a:gd name="connsiteX24" fmla="*/ 5730244 w 7766407"/>
              <a:gd name="connsiteY24" fmla="*/ 1946380 h 5322018"/>
              <a:gd name="connsiteX25" fmla="*/ 5551772 w 7766407"/>
              <a:gd name="connsiteY25" fmla="*/ 2005270 h 5322018"/>
              <a:gd name="connsiteX26" fmla="*/ 5246617 w 7766407"/>
              <a:gd name="connsiteY26" fmla="*/ 2162655 h 5322018"/>
              <a:gd name="connsiteX27" fmla="*/ 5108893 w 7766407"/>
              <a:gd name="connsiteY27" fmla="*/ 2264498 h 5322018"/>
              <a:gd name="connsiteX28" fmla="*/ 4972149 w 7766407"/>
              <a:gd name="connsiteY28" fmla="*/ 2387894 h 5322018"/>
              <a:gd name="connsiteX29" fmla="*/ 4933888 w 7766407"/>
              <a:gd name="connsiteY29" fmla="*/ 2412305 h 5322018"/>
              <a:gd name="connsiteX30" fmla="*/ 4886680 w 7766407"/>
              <a:gd name="connsiteY30" fmla="*/ 2435959 h 5322018"/>
              <a:gd name="connsiteX31" fmla="*/ 4858349 w 7766407"/>
              <a:gd name="connsiteY31" fmla="*/ 2449951 h 5322018"/>
              <a:gd name="connsiteX32" fmla="*/ 4790282 w 7766407"/>
              <a:gd name="connsiteY32" fmla="*/ 2498841 h 5322018"/>
              <a:gd name="connsiteX33" fmla="*/ 4695421 w 7766407"/>
              <a:gd name="connsiteY33" fmla="*/ 2608329 h 5322018"/>
              <a:gd name="connsiteX34" fmla="*/ 4660953 w 7766407"/>
              <a:gd name="connsiteY34" fmla="*/ 2633640 h 5322018"/>
              <a:gd name="connsiteX35" fmla="*/ 4617793 w 7766407"/>
              <a:gd name="connsiteY35" fmla="*/ 2682689 h 5322018"/>
              <a:gd name="connsiteX36" fmla="*/ 4540653 w 7766407"/>
              <a:gd name="connsiteY36" fmla="*/ 2726039 h 5322018"/>
              <a:gd name="connsiteX37" fmla="*/ 4478244 w 7766407"/>
              <a:gd name="connsiteY37" fmla="*/ 2754222 h 5322018"/>
              <a:gd name="connsiteX38" fmla="*/ 4445069 w 7766407"/>
              <a:gd name="connsiteY38" fmla="*/ 2771978 h 5322018"/>
              <a:gd name="connsiteX39" fmla="*/ 4418912 w 7766407"/>
              <a:gd name="connsiteY39" fmla="*/ 2782732 h 5322018"/>
              <a:gd name="connsiteX40" fmla="*/ 4363178 w 7766407"/>
              <a:gd name="connsiteY40" fmla="*/ 2821763 h 5322018"/>
              <a:gd name="connsiteX41" fmla="*/ 4275326 w 7766407"/>
              <a:gd name="connsiteY41" fmla="*/ 2891335 h 5322018"/>
              <a:gd name="connsiteX42" fmla="*/ 4255667 w 7766407"/>
              <a:gd name="connsiteY42" fmla="*/ 2905018 h 5322018"/>
              <a:gd name="connsiteX43" fmla="*/ 4234983 w 7766407"/>
              <a:gd name="connsiteY43" fmla="*/ 2912298 h 5322018"/>
              <a:gd name="connsiteX44" fmla="*/ 4226882 w 7766407"/>
              <a:gd name="connsiteY44" fmla="*/ 2910079 h 5322018"/>
              <a:gd name="connsiteX45" fmla="*/ 4215462 w 7766407"/>
              <a:gd name="connsiteY45" fmla="*/ 2916885 h 5322018"/>
              <a:gd name="connsiteX46" fmla="*/ 4211632 w 7766407"/>
              <a:gd name="connsiteY46" fmla="*/ 2917760 h 5322018"/>
              <a:gd name="connsiteX47" fmla="*/ 4190465 w 7766407"/>
              <a:gd name="connsiteY47" fmla="*/ 2923708 h 5322018"/>
              <a:gd name="connsiteX48" fmla="*/ 4164947 w 7766407"/>
              <a:gd name="connsiteY48" fmla="*/ 2959675 h 5322018"/>
              <a:gd name="connsiteX49" fmla="*/ 4117371 w 7766407"/>
              <a:gd name="connsiteY49" fmla="*/ 2984784 h 5322018"/>
              <a:gd name="connsiteX50" fmla="*/ 3904979 w 7766407"/>
              <a:gd name="connsiteY50" fmla="*/ 3091607 h 5322018"/>
              <a:gd name="connsiteX51" fmla="*/ 3778911 w 7766407"/>
              <a:gd name="connsiteY51" fmla="*/ 3255548 h 5322018"/>
              <a:gd name="connsiteX52" fmla="*/ 3728606 w 7766407"/>
              <a:gd name="connsiteY52" fmla="*/ 3295465 h 5322018"/>
              <a:gd name="connsiteX53" fmla="*/ 3718668 w 7766407"/>
              <a:gd name="connsiteY53" fmla="*/ 3304992 h 5322018"/>
              <a:gd name="connsiteX54" fmla="*/ 3717842 w 7766407"/>
              <a:gd name="connsiteY54" fmla="*/ 3305447 h 5322018"/>
              <a:gd name="connsiteX55" fmla="*/ 3718578 w 7766407"/>
              <a:gd name="connsiteY55" fmla="*/ 3308616 h 5322018"/>
              <a:gd name="connsiteX56" fmla="*/ 3712398 w 7766407"/>
              <a:gd name="connsiteY56" fmla="*/ 3318359 h 5322018"/>
              <a:gd name="connsiteX57" fmla="*/ 3702979 w 7766407"/>
              <a:gd name="connsiteY57" fmla="*/ 3338545 h 5322018"/>
              <a:gd name="connsiteX58" fmla="*/ 3698626 w 7766407"/>
              <a:gd name="connsiteY58" fmla="*/ 3341390 h 5322018"/>
              <a:gd name="connsiteX59" fmla="*/ 3680384 w 7766407"/>
              <a:gd name="connsiteY59" fmla="*/ 3370390 h 5322018"/>
              <a:gd name="connsiteX60" fmla="*/ 3678906 w 7766407"/>
              <a:gd name="connsiteY60" fmla="*/ 3370346 h 5322018"/>
              <a:gd name="connsiteX61" fmla="*/ 3668393 w 7766407"/>
              <a:gd name="connsiteY61" fmla="*/ 3376590 h 5322018"/>
              <a:gd name="connsiteX62" fmla="*/ 3661364 w 7766407"/>
              <a:gd name="connsiteY62" fmla="*/ 3371467 h 5322018"/>
              <a:gd name="connsiteX63" fmla="*/ 3658334 w 7766407"/>
              <a:gd name="connsiteY63" fmla="*/ 3373274 h 5322018"/>
              <a:gd name="connsiteX64" fmla="*/ 3657792 w 7766407"/>
              <a:gd name="connsiteY64" fmla="*/ 3373950 h 5322018"/>
              <a:gd name="connsiteX65" fmla="*/ 3651105 w 7766407"/>
              <a:gd name="connsiteY65" fmla="*/ 3389533 h 5322018"/>
              <a:gd name="connsiteX66" fmla="*/ 3648132 w 7766407"/>
              <a:gd name="connsiteY66" fmla="*/ 3388884 h 5322018"/>
              <a:gd name="connsiteX67" fmla="*/ 3643801 w 7766407"/>
              <a:gd name="connsiteY67" fmla="*/ 3396002 h 5322018"/>
              <a:gd name="connsiteX68" fmla="*/ 3639159 w 7766407"/>
              <a:gd name="connsiteY68" fmla="*/ 3398369 h 5322018"/>
              <a:gd name="connsiteX69" fmla="*/ 3617811 w 7766407"/>
              <a:gd name="connsiteY69" fmla="*/ 3425254 h 5322018"/>
              <a:gd name="connsiteX70" fmla="*/ 3616346 w 7766407"/>
              <a:gd name="connsiteY70" fmla="*/ 3425054 h 5322018"/>
              <a:gd name="connsiteX71" fmla="*/ 3605202 w 7766407"/>
              <a:gd name="connsiteY71" fmla="*/ 3430140 h 5322018"/>
              <a:gd name="connsiteX72" fmla="*/ 3586582 w 7766407"/>
              <a:gd name="connsiteY72" fmla="*/ 3441167 h 5322018"/>
              <a:gd name="connsiteX73" fmla="*/ 3580103 w 7766407"/>
              <a:gd name="connsiteY73" fmla="*/ 3439005 h 5322018"/>
              <a:gd name="connsiteX74" fmla="*/ 3576872 w 7766407"/>
              <a:gd name="connsiteY74" fmla="*/ 3444094 h 5322018"/>
              <a:gd name="connsiteX75" fmla="*/ 3572338 w 7766407"/>
              <a:gd name="connsiteY75" fmla="*/ 3449943 h 5322018"/>
              <a:gd name="connsiteX76" fmla="*/ 3571965 w 7766407"/>
              <a:gd name="connsiteY76" fmla="*/ 3449964 h 5322018"/>
              <a:gd name="connsiteX77" fmla="*/ 3566623 w 7766407"/>
              <a:gd name="connsiteY77" fmla="*/ 3455947 h 5322018"/>
              <a:gd name="connsiteX78" fmla="*/ 3564070 w 7766407"/>
              <a:gd name="connsiteY78" fmla="*/ 3460601 h 5322018"/>
              <a:gd name="connsiteX79" fmla="*/ 3526726 w 7766407"/>
              <a:gd name="connsiteY79" fmla="*/ 3463163 h 5322018"/>
              <a:gd name="connsiteX80" fmla="*/ 3525139 w 7766407"/>
              <a:gd name="connsiteY80" fmla="*/ 3464518 h 5322018"/>
              <a:gd name="connsiteX81" fmla="*/ 3506741 w 7766407"/>
              <a:gd name="connsiteY81" fmla="*/ 3487501 h 5322018"/>
              <a:gd name="connsiteX82" fmla="*/ 3501585 w 7766407"/>
              <a:gd name="connsiteY82" fmla="*/ 3492832 h 5322018"/>
              <a:gd name="connsiteX83" fmla="*/ 3501212 w 7766407"/>
              <a:gd name="connsiteY83" fmla="*/ 3492813 h 5322018"/>
              <a:gd name="connsiteX84" fmla="*/ 3495239 w 7766407"/>
              <a:gd name="connsiteY84" fmla="*/ 3498192 h 5322018"/>
              <a:gd name="connsiteX85" fmla="*/ 3492183 w 7766407"/>
              <a:gd name="connsiteY85" fmla="*/ 3502548 h 5322018"/>
              <a:gd name="connsiteX86" fmla="*/ 3476697 w 7766407"/>
              <a:gd name="connsiteY86" fmla="*/ 3501956 h 5322018"/>
              <a:gd name="connsiteX87" fmla="*/ 3469187 w 7766407"/>
              <a:gd name="connsiteY87" fmla="*/ 3506574 h 5322018"/>
              <a:gd name="connsiteX88" fmla="*/ 3408103 w 7766407"/>
              <a:gd name="connsiteY88" fmla="*/ 3549813 h 5322018"/>
              <a:gd name="connsiteX89" fmla="*/ 3326209 w 7766407"/>
              <a:gd name="connsiteY89" fmla="*/ 3609630 h 5322018"/>
              <a:gd name="connsiteX90" fmla="*/ 3297595 w 7766407"/>
              <a:gd name="connsiteY90" fmla="*/ 3632513 h 5322018"/>
              <a:gd name="connsiteX91" fmla="*/ 3242015 w 7766407"/>
              <a:gd name="connsiteY91" fmla="*/ 3667904 h 5322018"/>
              <a:gd name="connsiteX92" fmla="*/ 3213720 w 7766407"/>
              <a:gd name="connsiteY92" fmla="*/ 3680766 h 5322018"/>
              <a:gd name="connsiteX93" fmla="*/ 3212968 w 7766407"/>
              <a:gd name="connsiteY93" fmla="*/ 3681905 h 5322018"/>
              <a:gd name="connsiteX94" fmla="*/ 3208857 w 7766407"/>
              <a:gd name="connsiteY94" fmla="*/ 3681194 h 5322018"/>
              <a:gd name="connsiteX95" fmla="*/ 3203557 w 7766407"/>
              <a:gd name="connsiteY95" fmla="*/ 3683492 h 5322018"/>
              <a:gd name="connsiteX96" fmla="*/ 3192199 w 7766407"/>
              <a:gd name="connsiteY96" fmla="*/ 3693448 h 5322018"/>
              <a:gd name="connsiteX97" fmla="*/ 3188443 w 7766407"/>
              <a:gd name="connsiteY97" fmla="*/ 3697797 h 5322018"/>
              <a:gd name="connsiteX98" fmla="*/ 3181853 w 7766407"/>
              <a:gd name="connsiteY98" fmla="*/ 3702869 h 5322018"/>
              <a:gd name="connsiteX99" fmla="*/ 3181526 w 7766407"/>
              <a:gd name="connsiteY99" fmla="*/ 3702803 h 5322018"/>
              <a:gd name="connsiteX100" fmla="*/ 3175672 w 7766407"/>
              <a:gd name="connsiteY100" fmla="*/ 3707933 h 5322018"/>
              <a:gd name="connsiteX101" fmla="*/ 3149098 w 7766407"/>
              <a:gd name="connsiteY101" fmla="*/ 3735473 h 5322018"/>
              <a:gd name="connsiteX102" fmla="*/ 3093676 w 7766407"/>
              <a:gd name="connsiteY102" fmla="*/ 3747916 h 5322018"/>
              <a:gd name="connsiteX103" fmla="*/ 3074500 w 7766407"/>
              <a:gd name="connsiteY103" fmla="*/ 3757479 h 5322018"/>
              <a:gd name="connsiteX104" fmla="*/ 3063387 w 7766407"/>
              <a:gd name="connsiteY104" fmla="*/ 3761557 h 5322018"/>
              <a:gd name="connsiteX105" fmla="*/ 3062129 w 7766407"/>
              <a:gd name="connsiteY105" fmla="*/ 3761145 h 5322018"/>
              <a:gd name="connsiteX106" fmla="*/ 3036739 w 7766407"/>
              <a:gd name="connsiteY106" fmla="*/ 3787643 h 5322018"/>
              <a:gd name="connsiteX107" fmla="*/ 3032052 w 7766407"/>
              <a:gd name="connsiteY107" fmla="*/ 3789608 h 5322018"/>
              <a:gd name="connsiteX108" fmla="*/ 3017184 w 7766407"/>
              <a:gd name="connsiteY108" fmla="*/ 3808868 h 5322018"/>
              <a:gd name="connsiteX109" fmla="*/ 3008605 w 7766407"/>
              <a:gd name="connsiteY109" fmla="*/ 3817755 h 5322018"/>
              <a:gd name="connsiteX110" fmla="*/ 3008033 w 7766407"/>
              <a:gd name="connsiteY110" fmla="*/ 3822453 h 5322018"/>
              <a:gd name="connsiteX111" fmla="*/ 2994428 w 7766407"/>
              <a:gd name="connsiteY111" fmla="*/ 3834466 h 5322018"/>
              <a:gd name="connsiteX112" fmla="*/ 2992169 w 7766407"/>
              <a:gd name="connsiteY112" fmla="*/ 3835021 h 5322018"/>
              <a:gd name="connsiteX113" fmla="*/ 2983549 w 7766407"/>
              <a:gd name="connsiteY113" fmla="*/ 3847993 h 5322018"/>
              <a:gd name="connsiteX114" fmla="*/ 2853933 w 7766407"/>
              <a:gd name="connsiteY114" fmla="*/ 3953133 h 5322018"/>
              <a:gd name="connsiteX115" fmla="*/ 2700319 w 7766407"/>
              <a:gd name="connsiteY115" fmla="*/ 4113764 h 5322018"/>
              <a:gd name="connsiteX116" fmla="*/ 2510176 w 7766407"/>
              <a:gd name="connsiteY116" fmla="*/ 4248057 h 5322018"/>
              <a:gd name="connsiteX117" fmla="*/ 2435589 w 7766407"/>
              <a:gd name="connsiteY117" fmla="*/ 4314608 h 5322018"/>
              <a:gd name="connsiteX118" fmla="*/ 2415553 w 7766407"/>
              <a:gd name="connsiteY118" fmla="*/ 4320982 h 5322018"/>
              <a:gd name="connsiteX119" fmla="*/ 2411954 w 7766407"/>
              <a:gd name="connsiteY119" fmla="*/ 4321914 h 5322018"/>
              <a:gd name="connsiteX120" fmla="*/ 2354125 w 7766407"/>
              <a:gd name="connsiteY120" fmla="*/ 4349531 h 5322018"/>
              <a:gd name="connsiteX121" fmla="*/ 2283738 w 7766407"/>
              <a:gd name="connsiteY121" fmla="*/ 4401913 h 5322018"/>
              <a:gd name="connsiteX122" fmla="*/ 2274639 w 7766407"/>
              <a:gd name="connsiteY122" fmla="*/ 4413265 h 5322018"/>
              <a:gd name="connsiteX123" fmla="*/ 2200361 w 7766407"/>
              <a:gd name="connsiteY123" fmla="*/ 4461969 h 5322018"/>
              <a:gd name="connsiteX124" fmla="*/ 2151385 w 7766407"/>
              <a:gd name="connsiteY124" fmla="*/ 4498639 h 5322018"/>
              <a:gd name="connsiteX125" fmla="*/ 2142612 w 7766407"/>
              <a:gd name="connsiteY125" fmla="*/ 4509639 h 5322018"/>
              <a:gd name="connsiteX126" fmla="*/ 2126867 w 7766407"/>
              <a:gd name="connsiteY126" fmla="*/ 4512135 h 5322018"/>
              <a:gd name="connsiteX127" fmla="*/ 2120592 w 7766407"/>
              <a:gd name="connsiteY127" fmla="*/ 4509890 h 5322018"/>
              <a:gd name="connsiteX128" fmla="*/ 2082302 w 7766407"/>
              <a:gd name="connsiteY128" fmla="*/ 4540317 h 5322018"/>
              <a:gd name="connsiteX129" fmla="*/ 2077252 w 7766407"/>
              <a:gd name="connsiteY129" fmla="*/ 4543206 h 5322018"/>
              <a:gd name="connsiteX130" fmla="*/ 2040915 w 7766407"/>
              <a:gd name="connsiteY130" fmla="*/ 4560268 h 5322018"/>
              <a:gd name="connsiteX131" fmla="*/ 1984507 w 7766407"/>
              <a:gd name="connsiteY131" fmla="*/ 4581220 h 5322018"/>
              <a:gd name="connsiteX132" fmla="*/ 1921726 w 7766407"/>
              <a:gd name="connsiteY132" fmla="*/ 4594994 h 5322018"/>
              <a:gd name="connsiteX133" fmla="*/ 1886796 w 7766407"/>
              <a:gd name="connsiteY133" fmla="*/ 4605417 h 5322018"/>
              <a:gd name="connsiteX134" fmla="*/ 1861080 w 7766407"/>
              <a:gd name="connsiteY134" fmla="*/ 4610008 h 5322018"/>
              <a:gd name="connsiteX135" fmla="*/ 1829217 w 7766407"/>
              <a:gd name="connsiteY135" fmla="*/ 4618611 h 5322018"/>
              <a:gd name="connsiteX136" fmla="*/ 1809298 w 7766407"/>
              <a:gd name="connsiteY136" fmla="*/ 4630561 h 5322018"/>
              <a:gd name="connsiteX137" fmla="*/ 1734333 w 7766407"/>
              <a:gd name="connsiteY137" fmla="*/ 4646342 h 5322018"/>
              <a:gd name="connsiteX138" fmla="*/ 1356409 w 7766407"/>
              <a:gd name="connsiteY138" fmla="*/ 4866278 h 5322018"/>
              <a:gd name="connsiteX139" fmla="*/ 1048676 w 7766407"/>
              <a:gd name="connsiteY139" fmla="*/ 4988133 h 5322018"/>
              <a:gd name="connsiteX140" fmla="*/ 862512 w 7766407"/>
              <a:gd name="connsiteY140" fmla="*/ 5095694 h 5322018"/>
              <a:gd name="connsiteX141" fmla="*/ 861635 w 7766407"/>
              <a:gd name="connsiteY141" fmla="*/ 5094880 h 5322018"/>
              <a:gd name="connsiteX142" fmla="*/ 850724 w 7766407"/>
              <a:gd name="connsiteY142" fmla="*/ 5095804 h 5322018"/>
              <a:gd name="connsiteX143" fmla="*/ 830865 w 7766407"/>
              <a:gd name="connsiteY143" fmla="*/ 5100063 h 5322018"/>
              <a:gd name="connsiteX144" fmla="*/ 779694 w 7766407"/>
              <a:gd name="connsiteY144" fmla="*/ 5096364 h 5322018"/>
              <a:gd name="connsiteX145" fmla="*/ 746322 w 7766407"/>
              <a:gd name="connsiteY145" fmla="*/ 5117315 h 5322018"/>
              <a:gd name="connsiteX146" fmla="*/ 739355 w 7766407"/>
              <a:gd name="connsiteY146" fmla="*/ 5120945 h 5322018"/>
              <a:gd name="connsiteX147" fmla="*/ 739112 w 7766407"/>
              <a:gd name="connsiteY147" fmla="*/ 5120776 h 5322018"/>
              <a:gd name="connsiteX148" fmla="*/ 731553 w 7766407"/>
              <a:gd name="connsiteY148" fmla="*/ 5124122 h 5322018"/>
              <a:gd name="connsiteX149" fmla="*/ 713129 w 7766407"/>
              <a:gd name="connsiteY149" fmla="*/ 5134606 h 5322018"/>
              <a:gd name="connsiteX150" fmla="*/ 707783 w 7766407"/>
              <a:gd name="connsiteY150" fmla="*/ 5135422 h 5322018"/>
              <a:gd name="connsiteX151" fmla="*/ 674773 w 7766407"/>
              <a:gd name="connsiteY151" fmla="*/ 5139365 h 5322018"/>
              <a:gd name="connsiteX152" fmla="*/ 580910 w 7766407"/>
              <a:gd name="connsiteY152" fmla="*/ 5175217 h 5322018"/>
              <a:gd name="connsiteX153" fmla="*/ 0 w 7766407"/>
              <a:gd name="connsiteY153" fmla="*/ 5322018 h 5322018"/>
              <a:gd name="connsiteX154" fmla="*/ 283803 w 7766407"/>
              <a:gd name="connsiteY154" fmla="*/ 2134804 h 5322018"/>
              <a:gd name="connsiteX155" fmla="*/ 420115 w 7766407"/>
              <a:gd name="connsiteY155" fmla="*/ 755866 h 5322018"/>
              <a:gd name="connsiteX156" fmla="*/ 420116 w 7766407"/>
              <a:gd name="connsiteY156" fmla="*/ 755866 h 5322018"/>
              <a:gd name="connsiteX157" fmla="*/ 443847 w 7766407"/>
              <a:gd name="connsiteY157" fmla="*/ 346023 h 5322018"/>
              <a:gd name="connsiteX158" fmla="*/ 445556 w 7766407"/>
              <a:gd name="connsiteY158" fmla="*/ 318255 h 5322018"/>
              <a:gd name="connsiteX0" fmla="*/ 473895 w 7766407"/>
              <a:gd name="connsiteY0" fmla="*/ 0 h 5322018"/>
              <a:gd name="connsiteX1" fmla="*/ 7766407 w 7766407"/>
              <a:gd name="connsiteY1" fmla="*/ 649356 h 5322018"/>
              <a:gd name="connsiteX2" fmla="*/ 7754419 w 7766407"/>
              <a:gd name="connsiteY2" fmla="*/ 656832 h 5322018"/>
              <a:gd name="connsiteX3" fmla="*/ 7674875 w 7766407"/>
              <a:gd name="connsiteY3" fmla="*/ 705925 h 5322018"/>
              <a:gd name="connsiteX4" fmla="*/ 7594593 w 7766407"/>
              <a:gd name="connsiteY4" fmla="*/ 715147 h 5322018"/>
              <a:gd name="connsiteX5" fmla="*/ 7522045 w 7766407"/>
              <a:gd name="connsiteY5" fmla="*/ 799587 h 5322018"/>
              <a:gd name="connsiteX6" fmla="*/ 7399327 w 7766407"/>
              <a:gd name="connsiteY6" fmla="*/ 845960 h 5322018"/>
              <a:gd name="connsiteX7" fmla="*/ 7322627 w 7766407"/>
              <a:gd name="connsiteY7" fmla="*/ 887773 h 5322018"/>
              <a:gd name="connsiteX8" fmla="*/ 7151262 w 7766407"/>
              <a:gd name="connsiteY8" fmla="*/ 984886 h 5322018"/>
              <a:gd name="connsiteX9" fmla="*/ 6756023 w 7766407"/>
              <a:gd name="connsiteY9" fmla="*/ 1188542 h 5322018"/>
              <a:gd name="connsiteX10" fmla="*/ 6712672 w 7766407"/>
              <a:gd name="connsiteY10" fmla="*/ 1246467 h 5322018"/>
              <a:gd name="connsiteX11" fmla="*/ 6687440 w 7766407"/>
              <a:gd name="connsiteY11" fmla="*/ 1260662 h 5322018"/>
              <a:gd name="connsiteX12" fmla="*/ 6641885 w 7766407"/>
              <a:gd name="connsiteY12" fmla="*/ 1309000 h 5322018"/>
              <a:gd name="connsiteX13" fmla="*/ 6489577 w 7766407"/>
              <a:gd name="connsiteY13" fmla="*/ 1398613 h 5322018"/>
              <a:gd name="connsiteX14" fmla="*/ 6384287 w 7766407"/>
              <a:gd name="connsiteY14" fmla="*/ 1451239 h 5322018"/>
              <a:gd name="connsiteX15" fmla="*/ 6220937 w 7766407"/>
              <a:gd name="connsiteY15" fmla="*/ 1540763 h 5322018"/>
              <a:gd name="connsiteX16" fmla="*/ 6109958 w 7766407"/>
              <a:gd name="connsiteY16" fmla="*/ 1601219 h 5322018"/>
              <a:gd name="connsiteX17" fmla="*/ 6014458 w 7766407"/>
              <a:gd name="connsiteY17" fmla="*/ 1670184 h 5322018"/>
              <a:gd name="connsiteX18" fmla="*/ 5839315 w 7766407"/>
              <a:gd name="connsiteY18" fmla="*/ 1841855 h 5322018"/>
              <a:gd name="connsiteX19" fmla="*/ 5810333 w 7766407"/>
              <a:gd name="connsiteY19" fmla="*/ 1879264 h 5322018"/>
              <a:gd name="connsiteX20" fmla="*/ 5796856 w 7766407"/>
              <a:gd name="connsiteY20" fmla="*/ 1903903 h 5322018"/>
              <a:gd name="connsiteX21" fmla="*/ 5776991 w 7766407"/>
              <a:gd name="connsiteY21" fmla="*/ 1913445 h 5322018"/>
              <a:gd name="connsiteX22" fmla="*/ 5768324 w 7766407"/>
              <a:gd name="connsiteY22" fmla="*/ 1930187 h 5322018"/>
              <a:gd name="connsiteX23" fmla="*/ 5746715 w 7766407"/>
              <a:gd name="connsiteY23" fmla="*/ 1935728 h 5322018"/>
              <a:gd name="connsiteX24" fmla="*/ 5730244 w 7766407"/>
              <a:gd name="connsiteY24" fmla="*/ 1946380 h 5322018"/>
              <a:gd name="connsiteX25" fmla="*/ 5551772 w 7766407"/>
              <a:gd name="connsiteY25" fmla="*/ 2005270 h 5322018"/>
              <a:gd name="connsiteX26" fmla="*/ 5246617 w 7766407"/>
              <a:gd name="connsiteY26" fmla="*/ 2162655 h 5322018"/>
              <a:gd name="connsiteX27" fmla="*/ 5108893 w 7766407"/>
              <a:gd name="connsiteY27" fmla="*/ 2264498 h 5322018"/>
              <a:gd name="connsiteX28" fmla="*/ 4972149 w 7766407"/>
              <a:gd name="connsiteY28" fmla="*/ 2387894 h 5322018"/>
              <a:gd name="connsiteX29" fmla="*/ 4933888 w 7766407"/>
              <a:gd name="connsiteY29" fmla="*/ 2412305 h 5322018"/>
              <a:gd name="connsiteX30" fmla="*/ 4886680 w 7766407"/>
              <a:gd name="connsiteY30" fmla="*/ 2435959 h 5322018"/>
              <a:gd name="connsiteX31" fmla="*/ 4858349 w 7766407"/>
              <a:gd name="connsiteY31" fmla="*/ 2449951 h 5322018"/>
              <a:gd name="connsiteX32" fmla="*/ 4790282 w 7766407"/>
              <a:gd name="connsiteY32" fmla="*/ 2498841 h 5322018"/>
              <a:gd name="connsiteX33" fmla="*/ 4695421 w 7766407"/>
              <a:gd name="connsiteY33" fmla="*/ 2608329 h 5322018"/>
              <a:gd name="connsiteX34" fmla="*/ 4660953 w 7766407"/>
              <a:gd name="connsiteY34" fmla="*/ 2633640 h 5322018"/>
              <a:gd name="connsiteX35" fmla="*/ 4617793 w 7766407"/>
              <a:gd name="connsiteY35" fmla="*/ 2682689 h 5322018"/>
              <a:gd name="connsiteX36" fmla="*/ 4540653 w 7766407"/>
              <a:gd name="connsiteY36" fmla="*/ 2726039 h 5322018"/>
              <a:gd name="connsiteX37" fmla="*/ 4478244 w 7766407"/>
              <a:gd name="connsiteY37" fmla="*/ 2754222 h 5322018"/>
              <a:gd name="connsiteX38" fmla="*/ 4445069 w 7766407"/>
              <a:gd name="connsiteY38" fmla="*/ 2771978 h 5322018"/>
              <a:gd name="connsiteX39" fmla="*/ 4418912 w 7766407"/>
              <a:gd name="connsiteY39" fmla="*/ 2782732 h 5322018"/>
              <a:gd name="connsiteX40" fmla="*/ 4363178 w 7766407"/>
              <a:gd name="connsiteY40" fmla="*/ 2821763 h 5322018"/>
              <a:gd name="connsiteX41" fmla="*/ 4275326 w 7766407"/>
              <a:gd name="connsiteY41" fmla="*/ 2891335 h 5322018"/>
              <a:gd name="connsiteX42" fmla="*/ 4255667 w 7766407"/>
              <a:gd name="connsiteY42" fmla="*/ 2905018 h 5322018"/>
              <a:gd name="connsiteX43" fmla="*/ 4234983 w 7766407"/>
              <a:gd name="connsiteY43" fmla="*/ 2912298 h 5322018"/>
              <a:gd name="connsiteX44" fmla="*/ 4226882 w 7766407"/>
              <a:gd name="connsiteY44" fmla="*/ 2910079 h 5322018"/>
              <a:gd name="connsiteX45" fmla="*/ 4215462 w 7766407"/>
              <a:gd name="connsiteY45" fmla="*/ 2916885 h 5322018"/>
              <a:gd name="connsiteX46" fmla="*/ 4211632 w 7766407"/>
              <a:gd name="connsiteY46" fmla="*/ 2917760 h 5322018"/>
              <a:gd name="connsiteX47" fmla="*/ 4190465 w 7766407"/>
              <a:gd name="connsiteY47" fmla="*/ 2923708 h 5322018"/>
              <a:gd name="connsiteX48" fmla="*/ 4164947 w 7766407"/>
              <a:gd name="connsiteY48" fmla="*/ 2959675 h 5322018"/>
              <a:gd name="connsiteX49" fmla="*/ 4117371 w 7766407"/>
              <a:gd name="connsiteY49" fmla="*/ 2984784 h 5322018"/>
              <a:gd name="connsiteX50" fmla="*/ 3904979 w 7766407"/>
              <a:gd name="connsiteY50" fmla="*/ 3091607 h 5322018"/>
              <a:gd name="connsiteX51" fmla="*/ 3778911 w 7766407"/>
              <a:gd name="connsiteY51" fmla="*/ 3255548 h 5322018"/>
              <a:gd name="connsiteX52" fmla="*/ 3728606 w 7766407"/>
              <a:gd name="connsiteY52" fmla="*/ 3295465 h 5322018"/>
              <a:gd name="connsiteX53" fmla="*/ 3718668 w 7766407"/>
              <a:gd name="connsiteY53" fmla="*/ 3304992 h 5322018"/>
              <a:gd name="connsiteX54" fmla="*/ 3717842 w 7766407"/>
              <a:gd name="connsiteY54" fmla="*/ 3305447 h 5322018"/>
              <a:gd name="connsiteX55" fmla="*/ 3718578 w 7766407"/>
              <a:gd name="connsiteY55" fmla="*/ 3308616 h 5322018"/>
              <a:gd name="connsiteX56" fmla="*/ 3712398 w 7766407"/>
              <a:gd name="connsiteY56" fmla="*/ 3318359 h 5322018"/>
              <a:gd name="connsiteX57" fmla="*/ 3702979 w 7766407"/>
              <a:gd name="connsiteY57" fmla="*/ 3338545 h 5322018"/>
              <a:gd name="connsiteX58" fmla="*/ 3698626 w 7766407"/>
              <a:gd name="connsiteY58" fmla="*/ 3341390 h 5322018"/>
              <a:gd name="connsiteX59" fmla="*/ 3680384 w 7766407"/>
              <a:gd name="connsiteY59" fmla="*/ 3370390 h 5322018"/>
              <a:gd name="connsiteX60" fmla="*/ 3678906 w 7766407"/>
              <a:gd name="connsiteY60" fmla="*/ 3370346 h 5322018"/>
              <a:gd name="connsiteX61" fmla="*/ 3668393 w 7766407"/>
              <a:gd name="connsiteY61" fmla="*/ 3376590 h 5322018"/>
              <a:gd name="connsiteX62" fmla="*/ 3661364 w 7766407"/>
              <a:gd name="connsiteY62" fmla="*/ 3371467 h 5322018"/>
              <a:gd name="connsiteX63" fmla="*/ 3658334 w 7766407"/>
              <a:gd name="connsiteY63" fmla="*/ 3373274 h 5322018"/>
              <a:gd name="connsiteX64" fmla="*/ 3657792 w 7766407"/>
              <a:gd name="connsiteY64" fmla="*/ 3373950 h 5322018"/>
              <a:gd name="connsiteX65" fmla="*/ 3651105 w 7766407"/>
              <a:gd name="connsiteY65" fmla="*/ 3389533 h 5322018"/>
              <a:gd name="connsiteX66" fmla="*/ 3648132 w 7766407"/>
              <a:gd name="connsiteY66" fmla="*/ 3388884 h 5322018"/>
              <a:gd name="connsiteX67" fmla="*/ 3643801 w 7766407"/>
              <a:gd name="connsiteY67" fmla="*/ 3396002 h 5322018"/>
              <a:gd name="connsiteX68" fmla="*/ 3639159 w 7766407"/>
              <a:gd name="connsiteY68" fmla="*/ 3398369 h 5322018"/>
              <a:gd name="connsiteX69" fmla="*/ 3617811 w 7766407"/>
              <a:gd name="connsiteY69" fmla="*/ 3425254 h 5322018"/>
              <a:gd name="connsiteX70" fmla="*/ 3616346 w 7766407"/>
              <a:gd name="connsiteY70" fmla="*/ 3425054 h 5322018"/>
              <a:gd name="connsiteX71" fmla="*/ 3605202 w 7766407"/>
              <a:gd name="connsiteY71" fmla="*/ 3430140 h 5322018"/>
              <a:gd name="connsiteX72" fmla="*/ 3586582 w 7766407"/>
              <a:gd name="connsiteY72" fmla="*/ 3441167 h 5322018"/>
              <a:gd name="connsiteX73" fmla="*/ 3580103 w 7766407"/>
              <a:gd name="connsiteY73" fmla="*/ 3439005 h 5322018"/>
              <a:gd name="connsiteX74" fmla="*/ 3576872 w 7766407"/>
              <a:gd name="connsiteY74" fmla="*/ 3444094 h 5322018"/>
              <a:gd name="connsiteX75" fmla="*/ 3572338 w 7766407"/>
              <a:gd name="connsiteY75" fmla="*/ 3449943 h 5322018"/>
              <a:gd name="connsiteX76" fmla="*/ 3571965 w 7766407"/>
              <a:gd name="connsiteY76" fmla="*/ 3449964 h 5322018"/>
              <a:gd name="connsiteX77" fmla="*/ 3566623 w 7766407"/>
              <a:gd name="connsiteY77" fmla="*/ 3455947 h 5322018"/>
              <a:gd name="connsiteX78" fmla="*/ 3564070 w 7766407"/>
              <a:gd name="connsiteY78" fmla="*/ 3460601 h 5322018"/>
              <a:gd name="connsiteX79" fmla="*/ 3526726 w 7766407"/>
              <a:gd name="connsiteY79" fmla="*/ 3463163 h 5322018"/>
              <a:gd name="connsiteX80" fmla="*/ 3525139 w 7766407"/>
              <a:gd name="connsiteY80" fmla="*/ 3464518 h 5322018"/>
              <a:gd name="connsiteX81" fmla="*/ 3506741 w 7766407"/>
              <a:gd name="connsiteY81" fmla="*/ 3487501 h 5322018"/>
              <a:gd name="connsiteX82" fmla="*/ 3501585 w 7766407"/>
              <a:gd name="connsiteY82" fmla="*/ 3492832 h 5322018"/>
              <a:gd name="connsiteX83" fmla="*/ 3501212 w 7766407"/>
              <a:gd name="connsiteY83" fmla="*/ 3492813 h 5322018"/>
              <a:gd name="connsiteX84" fmla="*/ 3495239 w 7766407"/>
              <a:gd name="connsiteY84" fmla="*/ 3498192 h 5322018"/>
              <a:gd name="connsiteX85" fmla="*/ 3492183 w 7766407"/>
              <a:gd name="connsiteY85" fmla="*/ 3502548 h 5322018"/>
              <a:gd name="connsiteX86" fmla="*/ 3476697 w 7766407"/>
              <a:gd name="connsiteY86" fmla="*/ 3501956 h 5322018"/>
              <a:gd name="connsiteX87" fmla="*/ 3469187 w 7766407"/>
              <a:gd name="connsiteY87" fmla="*/ 3506574 h 5322018"/>
              <a:gd name="connsiteX88" fmla="*/ 3408103 w 7766407"/>
              <a:gd name="connsiteY88" fmla="*/ 3549813 h 5322018"/>
              <a:gd name="connsiteX89" fmla="*/ 3326209 w 7766407"/>
              <a:gd name="connsiteY89" fmla="*/ 3609630 h 5322018"/>
              <a:gd name="connsiteX90" fmla="*/ 3297595 w 7766407"/>
              <a:gd name="connsiteY90" fmla="*/ 3632513 h 5322018"/>
              <a:gd name="connsiteX91" fmla="*/ 3242015 w 7766407"/>
              <a:gd name="connsiteY91" fmla="*/ 3667904 h 5322018"/>
              <a:gd name="connsiteX92" fmla="*/ 3213720 w 7766407"/>
              <a:gd name="connsiteY92" fmla="*/ 3680766 h 5322018"/>
              <a:gd name="connsiteX93" fmla="*/ 3212968 w 7766407"/>
              <a:gd name="connsiteY93" fmla="*/ 3681905 h 5322018"/>
              <a:gd name="connsiteX94" fmla="*/ 3208857 w 7766407"/>
              <a:gd name="connsiteY94" fmla="*/ 3681194 h 5322018"/>
              <a:gd name="connsiteX95" fmla="*/ 3203557 w 7766407"/>
              <a:gd name="connsiteY95" fmla="*/ 3683492 h 5322018"/>
              <a:gd name="connsiteX96" fmla="*/ 3192199 w 7766407"/>
              <a:gd name="connsiteY96" fmla="*/ 3693448 h 5322018"/>
              <a:gd name="connsiteX97" fmla="*/ 3188443 w 7766407"/>
              <a:gd name="connsiteY97" fmla="*/ 3697797 h 5322018"/>
              <a:gd name="connsiteX98" fmla="*/ 3181853 w 7766407"/>
              <a:gd name="connsiteY98" fmla="*/ 3702869 h 5322018"/>
              <a:gd name="connsiteX99" fmla="*/ 3181526 w 7766407"/>
              <a:gd name="connsiteY99" fmla="*/ 3702803 h 5322018"/>
              <a:gd name="connsiteX100" fmla="*/ 3175672 w 7766407"/>
              <a:gd name="connsiteY100" fmla="*/ 3707933 h 5322018"/>
              <a:gd name="connsiteX101" fmla="*/ 3149098 w 7766407"/>
              <a:gd name="connsiteY101" fmla="*/ 3735473 h 5322018"/>
              <a:gd name="connsiteX102" fmla="*/ 3093676 w 7766407"/>
              <a:gd name="connsiteY102" fmla="*/ 3747916 h 5322018"/>
              <a:gd name="connsiteX103" fmla="*/ 3074500 w 7766407"/>
              <a:gd name="connsiteY103" fmla="*/ 3757479 h 5322018"/>
              <a:gd name="connsiteX104" fmla="*/ 3063387 w 7766407"/>
              <a:gd name="connsiteY104" fmla="*/ 3761557 h 5322018"/>
              <a:gd name="connsiteX105" fmla="*/ 3062129 w 7766407"/>
              <a:gd name="connsiteY105" fmla="*/ 3761145 h 5322018"/>
              <a:gd name="connsiteX106" fmla="*/ 3036739 w 7766407"/>
              <a:gd name="connsiteY106" fmla="*/ 3787643 h 5322018"/>
              <a:gd name="connsiteX107" fmla="*/ 3032052 w 7766407"/>
              <a:gd name="connsiteY107" fmla="*/ 3789608 h 5322018"/>
              <a:gd name="connsiteX108" fmla="*/ 3017184 w 7766407"/>
              <a:gd name="connsiteY108" fmla="*/ 3808868 h 5322018"/>
              <a:gd name="connsiteX109" fmla="*/ 3008605 w 7766407"/>
              <a:gd name="connsiteY109" fmla="*/ 3817755 h 5322018"/>
              <a:gd name="connsiteX110" fmla="*/ 3008033 w 7766407"/>
              <a:gd name="connsiteY110" fmla="*/ 3822453 h 5322018"/>
              <a:gd name="connsiteX111" fmla="*/ 2994428 w 7766407"/>
              <a:gd name="connsiteY111" fmla="*/ 3834466 h 5322018"/>
              <a:gd name="connsiteX112" fmla="*/ 2992169 w 7766407"/>
              <a:gd name="connsiteY112" fmla="*/ 3835021 h 5322018"/>
              <a:gd name="connsiteX113" fmla="*/ 2983549 w 7766407"/>
              <a:gd name="connsiteY113" fmla="*/ 3847993 h 5322018"/>
              <a:gd name="connsiteX114" fmla="*/ 2853933 w 7766407"/>
              <a:gd name="connsiteY114" fmla="*/ 3953133 h 5322018"/>
              <a:gd name="connsiteX115" fmla="*/ 2700319 w 7766407"/>
              <a:gd name="connsiteY115" fmla="*/ 4113764 h 5322018"/>
              <a:gd name="connsiteX116" fmla="*/ 2510176 w 7766407"/>
              <a:gd name="connsiteY116" fmla="*/ 4248057 h 5322018"/>
              <a:gd name="connsiteX117" fmla="*/ 2435589 w 7766407"/>
              <a:gd name="connsiteY117" fmla="*/ 4314608 h 5322018"/>
              <a:gd name="connsiteX118" fmla="*/ 2415553 w 7766407"/>
              <a:gd name="connsiteY118" fmla="*/ 4320982 h 5322018"/>
              <a:gd name="connsiteX119" fmla="*/ 2411954 w 7766407"/>
              <a:gd name="connsiteY119" fmla="*/ 4321914 h 5322018"/>
              <a:gd name="connsiteX120" fmla="*/ 2354125 w 7766407"/>
              <a:gd name="connsiteY120" fmla="*/ 4349531 h 5322018"/>
              <a:gd name="connsiteX121" fmla="*/ 2283738 w 7766407"/>
              <a:gd name="connsiteY121" fmla="*/ 4401913 h 5322018"/>
              <a:gd name="connsiteX122" fmla="*/ 2274639 w 7766407"/>
              <a:gd name="connsiteY122" fmla="*/ 4413265 h 5322018"/>
              <a:gd name="connsiteX123" fmla="*/ 2200361 w 7766407"/>
              <a:gd name="connsiteY123" fmla="*/ 4461969 h 5322018"/>
              <a:gd name="connsiteX124" fmla="*/ 2151385 w 7766407"/>
              <a:gd name="connsiteY124" fmla="*/ 4498639 h 5322018"/>
              <a:gd name="connsiteX125" fmla="*/ 2142612 w 7766407"/>
              <a:gd name="connsiteY125" fmla="*/ 4509639 h 5322018"/>
              <a:gd name="connsiteX126" fmla="*/ 2126867 w 7766407"/>
              <a:gd name="connsiteY126" fmla="*/ 4512135 h 5322018"/>
              <a:gd name="connsiteX127" fmla="*/ 2120592 w 7766407"/>
              <a:gd name="connsiteY127" fmla="*/ 4509890 h 5322018"/>
              <a:gd name="connsiteX128" fmla="*/ 2082302 w 7766407"/>
              <a:gd name="connsiteY128" fmla="*/ 4540317 h 5322018"/>
              <a:gd name="connsiteX129" fmla="*/ 2077252 w 7766407"/>
              <a:gd name="connsiteY129" fmla="*/ 4543206 h 5322018"/>
              <a:gd name="connsiteX130" fmla="*/ 2040915 w 7766407"/>
              <a:gd name="connsiteY130" fmla="*/ 4560268 h 5322018"/>
              <a:gd name="connsiteX131" fmla="*/ 1984507 w 7766407"/>
              <a:gd name="connsiteY131" fmla="*/ 4581220 h 5322018"/>
              <a:gd name="connsiteX132" fmla="*/ 1921726 w 7766407"/>
              <a:gd name="connsiteY132" fmla="*/ 4594994 h 5322018"/>
              <a:gd name="connsiteX133" fmla="*/ 1886796 w 7766407"/>
              <a:gd name="connsiteY133" fmla="*/ 4605417 h 5322018"/>
              <a:gd name="connsiteX134" fmla="*/ 1861080 w 7766407"/>
              <a:gd name="connsiteY134" fmla="*/ 4610008 h 5322018"/>
              <a:gd name="connsiteX135" fmla="*/ 1829217 w 7766407"/>
              <a:gd name="connsiteY135" fmla="*/ 4618611 h 5322018"/>
              <a:gd name="connsiteX136" fmla="*/ 1809298 w 7766407"/>
              <a:gd name="connsiteY136" fmla="*/ 4630561 h 5322018"/>
              <a:gd name="connsiteX137" fmla="*/ 1734333 w 7766407"/>
              <a:gd name="connsiteY137" fmla="*/ 4646342 h 5322018"/>
              <a:gd name="connsiteX138" fmla="*/ 1356409 w 7766407"/>
              <a:gd name="connsiteY138" fmla="*/ 4866278 h 5322018"/>
              <a:gd name="connsiteX139" fmla="*/ 1048676 w 7766407"/>
              <a:gd name="connsiteY139" fmla="*/ 4988133 h 5322018"/>
              <a:gd name="connsiteX140" fmla="*/ 862512 w 7766407"/>
              <a:gd name="connsiteY140" fmla="*/ 5095694 h 5322018"/>
              <a:gd name="connsiteX141" fmla="*/ 861635 w 7766407"/>
              <a:gd name="connsiteY141" fmla="*/ 5094880 h 5322018"/>
              <a:gd name="connsiteX142" fmla="*/ 850724 w 7766407"/>
              <a:gd name="connsiteY142" fmla="*/ 5095804 h 5322018"/>
              <a:gd name="connsiteX143" fmla="*/ 830865 w 7766407"/>
              <a:gd name="connsiteY143" fmla="*/ 5100063 h 5322018"/>
              <a:gd name="connsiteX144" fmla="*/ 779694 w 7766407"/>
              <a:gd name="connsiteY144" fmla="*/ 5096364 h 5322018"/>
              <a:gd name="connsiteX145" fmla="*/ 746322 w 7766407"/>
              <a:gd name="connsiteY145" fmla="*/ 5117315 h 5322018"/>
              <a:gd name="connsiteX146" fmla="*/ 739355 w 7766407"/>
              <a:gd name="connsiteY146" fmla="*/ 5120945 h 5322018"/>
              <a:gd name="connsiteX147" fmla="*/ 739112 w 7766407"/>
              <a:gd name="connsiteY147" fmla="*/ 5120776 h 5322018"/>
              <a:gd name="connsiteX148" fmla="*/ 731553 w 7766407"/>
              <a:gd name="connsiteY148" fmla="*/ 5124122 h 5322018"/>
              <a:gd name="connsiteX149" fmla="*/ 713129 w 7766407"/>
              <a:gd name="connsiteY149" fmla="*/ 5134606 h 5322018"/>
              <a:gd name="connsiteX150" fmla="*/ 707783 w 7766407"/>
              <a:gd name="connsiteY150" fmla="*/ 5135422 h 5322018"/>
              <a:gd name="connsiteX151" fmla="*/ 674773 w 7766407"/>
              <a:gd name="connsiteY151" fmla="*/ 5139365 h 5322018"/>
              <a:gd name="connsiteX152" fmla="*/ 580910 w 7766407"/>
              <a:gd name="connsiteY152" fmla="*/ 5175217 h 5322018"/>
              <a:gd name="connsiteX153" fmla="*/ 0 w 7766407"/>
              <a:gd name="connsiteY153" fmla="*/ 5322018 h 5322018"/>
              <a:gd name="connsiteX154" fmla="*/ 283803 w 7766407"/>
              <a:gd name="connsiteY154" fmla="*/ 2134804 h 5322018"/>
              <a:gd name="connsiteX155" fmla="*/ 420115 w 7766407"/>
              <a:gd name="connsiteY155" fmla="*/ 755866 h 5322018"/>
              <a:gd name="connsiteX156" fmla="*/ 443847 w 7766407"/>
              <a:gd name="connsiteY156" fmla="*/ 346023 h 5322018"/>
              <a:gd name="connsiteX157" fmla="*/ 445556 w 7766407"/>
              <a:gd name="connsiteY157" fmla="*/ 318255 h 5322018"/>
              <a:gd name="connsiteX158" fmla="*/ 473895 w 7766407"/>
              <a:gd name="connsiteY158" fmla="*/ 0 h 5322018"/>
              <a:gd name="connsiteX0" fmla="*/ 473895 w 7766407"/>
              <a:gd name="connsiteY0" fmla="*/ 0 h 5322018"/>
              <a:gd name="connsiteX1" fmla="*/ 7766407 w 7766407"/>
              <a:gd name="connsiteY1" fmla="*/ 649356 h 5322018"/>
              <a:gd name="connsiteX2" fmla="*/ 7754419 w 7766407"/>
              <a:gd name="connsiteY2" fmla="*/ 656832 h 5322018"/>
              <a:gd name="connsiteX3" fmla="*/ 7674875 w 7766407"/>
              <a:gd name="connsiteY3" fmla="*/ 705925 h 5322018"/>
              <a:gd name="connsiteX4" fmla="*/ 7594593 w 7766407"/>
              <a:gd name="connsiteY4" fmla="*/ 715147 h 5322018"/>
              <a:gd name="connsiteX5" fmla="*/ 7522045 w 7766407"/>
              <a:gd name="connsiteY5" fmla="*/ 799587 h 5322018"/>
              <a:gd name="connsiteX6" fmla="*/ 7399327 w 7766407"/>
              <a:gd name="connsiteY6" fmla="*/ 845960 h 5322018"/>
              <a:gd name="connsiteX7" fmla="*/ 7322627 w 7766407"/>
              <a:gd name="connsiteY7" fmla="*/ 887773 h 5322018"/>
              <a:gd name="connsiteX8" fmla="*/ 7151262 w 7766407"/>
              <a:gd name="connsiteY8" fmla="*/ 984886 h 5322018"/>
              <a:gd name="connsiteX9" fmla="*/ 6756023 w 7766407"/>
              <a:gd name="connsiteY9" fmla="*/ 1188542 h 5322018"/>
              <a:gd name="connsiteX10" fmla="*/ 6712672 w 7766407"/>
              <a:gd name="connsiteY10" fmla="*/ 1246467 h 5322018"/>
              <a:gd name="connsiteX11" fmla="*/ 6687440 w 7766407"/>
              <a:gd name="connsiteY11" fmla="*/ 1260662 h 5322018"/>
              <a:gd name="connsiteX12" fmla="*/ 6641885 w 7766407"/>
              <a:gd name="connsiteY12" fmla="*/ 1309000 h 5322018"/>
              <a:gd name="connsiteX13" fmla="*/ 6489577 w 7766407"/>
              <a:gd name="connsiteY13" fmla="*/ 1398613 h 5322018"/>
              <a:gd name="connsiteX14" fmla="*/ 6384287 w 7766407"/>
              <a:gd name="connsiteY14" fmla="*/ 1451239 h 5322018"/>
              <a:gd name="connsiteX15" fmla="*/ 6220937 w 7766407"/>
              <a:gd name="connsiteY15" fmla="*/ 1540763 h 5322018"/>
              <a:gd name="connsiteX16" fmla="*/ 6109958 w 7766407"/>
              <a:gd name="connsiteY16" fmla="*/ 1601219 h 5322018"/>
              <a:gd name="connsiteX17" fmla="*/ 6014458 w 7766407"/>
              <a:gd name="connsiteY17" fmla="*/ 1670184 h 5322018"/>
              <a:gd name="connsiteX18" fmla="*/ 5839315 w 7766407"/>
              <a:gd name="connsiteY18" fmla="*/ 1841855 h 5322018"/>
              <a:gd name="connsiteX19" fmla="*/ 5810333 w 7766407"/>
              <a:gd name="connsiteY19" fmla="*/ 1879264 h 5322018"/>
              <a:gd name="connsiteX20" fmla="*/ 5796856 w 7766407"/>
              <a:gd name="connsiteY20" fmla="*/ 1903903 h 5322018"/>
              <a:gd name="connsiteX21" fmla="*/ 5776991 w 7766407"/>
              <a:gd name="connsiteY21" fmla="*/ 1913445 h 5322018"/>
              <a:gd name="connsiteX22" fmla="*/ 5768324 w 7766407"/>
              <a:gd name="connsiteY22" fmla="*/ 1930187 h 5322018"/>
              <a:gd name="connsiteX23" fmla="*/ 5746715 w 7766407"/>
              <a:gd name="connsiteY23" fmla="*/ 1935728 h 5322018"/>
              <a:gd name="connsiteX24" fmla="*/ 5730244 w 7766407"/>
              <a:gd name="connsiteY24" fmla="*/ 1946380 h 5322018"/>
              <a:gd name="connsiteX25" fmla="*/ 5551772 w 7766407"/>
              <a:gd name="connsiteY25" fmla="*/ 2005270 h 5322018"/>
              <a:gd name="connsiteX26" fmla="*/ 5246617 w 7766407"/>
              <a:gd name="connsiteY26" fmla="*/ 2162655 h 5322018"/>
              <a:gd name="connsiteX27" fmla="*/ 5108893 w 7766407"/>
              <a:gd name="connsiteY27" fmla="*/ 2264498 h 5322018"/>
              <a:gd name="connsiteX28" fmla="*/ 4972149 w 7766407"/>
              <a:gd name="connsiteY28" fmla="*/ 2387894 h 5322018"/>
              <a:gd name="connsiteX29" fmla="*/ 4933888 w 7766407"/>
              <a:gd name="connsiteY29" fmla="*/ 2412305 h 5322018"/>
              <a:gd name="connsiteX30" fmla="*/ 4886680 w 7766407"/>
              <a:gd name="connsiteY30" fmla="*/ 2435959 h 5322018"/>
              <a:gd name="connsiteX31" fmla="*/ 4858349 w 7766407"/>
              <a:gd name="connsiteY31" fmla="*/ 2449951 h 5322018"/>
              <a:gd name="connsiteX32" fmla="*/ 4790282 w 7766407"/>
              <a:gd name="connsiteY32" fmla="*/ 2498841 h 5322018"/>
              <a:gd name="connsiteX33" fmla="*/ 4695421 w 7766407"/>
              <a:gd name="connsiteY33" fmla="*/ 2608329 h 5322018"/>
              <a:gd name="connsiteX34" fmla="*/ 4660953 w 7766407"/>
              <a:gd name="connsiteY34" fmla="*/ 2633640 h 5322018"/>
              <a:gd name="connsiteX35" fmla="*/ 4617793 w 7766407"/>
              <a:gd name="connsiteY35" fmla="*/ 2682689 h 5322018"/>
              <a:gd name="connsiteX36" fmla="*/ 4540653 w 7766407"/>
              <a:gd name="connsiteY36" fmla="*/ 2726039 h 5322018"/>
              <a:gd name="connsiteX37" fmla="*/ 4478244 w 7766407"/>
              <a:gd name="connsiteY37" fmla="*/ 2754222 h 5322018"/>
              <a:gd name="connsiteX38" fmla="*/ 4445069 w 7766407"/>
              <a:gd name="connsiteY38" fmla="*/ 2771978 h 5322018"/>
              <a:gd name="connsiteX39" fmla="*/ 4418912 w 7766407"/>
              <a:gd name="connsiteY39" fmla="*/ 2782732 h 5322018"/>
              <a:gd name="connsiteX40" fmla="*/ 4363178 w 7766407"/>
              <a:gd name="connsiteY40" fmla="*/ 2821763 h 5322018"/>
              <a:gd name="connsiteX41" fmla="*/ 4275326 w 7766407"/>
              <a:gd name="connsiteY41" fmla="*/ 2891335 h 5322018"/>
              <a:gd name="connsiteX42" fmla="*/ 4255667 w 7766407"/>
              <a:gd name="connsiteY42" fmla="*/ 2905018 h 5322018"/>
              <a:gd name="connsiteX43" fmla="*/ 4234983 w 7766407"/>
              <a:gd name="connsiteY43" fmla="*/ 2912298 h 5322018"/>
              <a:gd name="connsiteX44" fmla="*/ 4226882 w 7766407"/>
              <a:gd name="connsiteY44" fmla="*/ 2910079 h 5322018"/>
              <a:gd name="connsiteX45" fmla="*/ 4215462 w 7766407"/>
              <a:gd name="connsiteY45" fmla="*/ 2916885 h 5322018"/>
              <a:gd name="connsiteX46" fmla="*/ 4211632 w 7766407"/>
              <a:gd name="connsiteY46" fmla="*/ 2917760 h 5322018"/>
              <a:gd name="connsiteX47" fmla="*/ 4190465 w 7766407"/>
              <a:gd name="connsiteY47" fmla="*/ 2923708 h 5322018"/>
              <a:gd name="connsiteX48" fmla="*/ 4164947 w 7766407"/>
              <a:gd name="connsiteY48" fmla="*/ 2959675 h 5322018"/>
              <a:gd name="connsiteX49" fmla="*/ 4117371 w 7766407"/>
              <a:gd name="connsiteY49" fmla="*/ 2984784 h 5322018"/>
              <a:gd name="connsiteX50" fmla="*/ 3904979 w 7766407"/>
              <a:gd name="connsiteY50" fmla="*/ 3091607 h 5322018"/>
              <a:gd name="connsiteX51" fmla="*/ 3778911 w 7766407"/>
              <a:gd name="connsiteY51" fmla="*/ 3255548 h 5322018"/>
              <a:gd name="connsiteX52" fmla="*/ 3728606 w 7766407"/>
              <a:gd name="connsiteY52" fmla="*/ 3295465 h 5322018"/>
              <a:gd name="connsiteX53" fmla="*/ 3718668 w 7766407"/>
              <a:gd name="connsiteY53" fmla="*/ 3304992 h 5322018"/>
              <a:gd name="connsiteX54" fmla="*/ 3717842 w 7766407"/>
              <a:gd name="connsiteY54" fmla="*/ 3305447 h 5322018"/>
              <a:gd name="connsiteX55" fmla="*/ 3718578 w 7766407"/>
              <a:gd name="connsiteY55" fmla="*/ 3308616 h 5322018"/>
              <a:gd name="connsiteX56" fmla="*/ 3712398 w 7766407"/>
              <a:gd name="connsiteY56" fmla="*/ 3318359 h 5322018"/>
              <a:gd name="connsiteX57" fmla="*/ 3702979 w 7766407"/>
              <a:gd name="connsiteY57" fmla="*/ 3338545 h 5322018"/>
              <a:gd name="connsiteX58" fmla="*/ 3698626 w 7766407"/>
              <a:gd name="connsiteY58" fmla="*/ 3341390 h 5322018"/>
              <a:gd name="connsiteX59" fmla="*/ 3680384 w 7766407"/>
              <a:gd name="connsiteY59" fmla="*/ 3370390 h 5322018"/>
              <a:gd name="connsiteX60" fmla="*/ 3678906 w 7766407"/>
              <a:gd name="connsiteY60" fmla="*/ 3370346 h 5322018"/>
              <a:gd name="connsiteX61" fmla="*/ 3668393 w 7766407"/>
              <a:gd name="connsiteY61" fmla="*/ 3376590 h 5322018"/>
              <a:gd name="connsiteX62" fmla="*/ 3661364 w 7766407"/>
              <a:gd name="connsiteY62" fmla="*/ 3371467 h 5322018"/>
              <a:gd name="connsiteX63" fmla="*/ 3658334 w 7766407"/>
              <a:gd name="connsiteY63" fmla="*/ 3373274 h 5322018"/>
              <a:gd name="connsiteX64" fmla="*/ 3657792 w 7766407"/>
              <a:gd name="connsiteY64" fmla="*/ 3373950 h 5322018"/>
              <a:gd name="connsiteX65" fmla="*/ 3651105 w 7766407"/>
              <a:gd name="connsiteY65" fmla="*/ 3389533 h 5322018"/>
              <a:gd name="connsiteX66" fmla="*/ 3648132 w 7766407"/>
              <a:gd name="connsiteY66" fmla="*/ 3388884 h 5322018"/>
              <a:gd name="connsiteX67" fmla="*/ 3643801 w 7766407"/>
              <a:gd name="connsiteY67" fmla="*/ 3396002 h 5322018"/>
              <a:gd name="connsiteX68" fmla="*/ 3639159 w 7766407"/>
              <a:gd name="connsiteY68" fmla="*/ 3398369 h 5322018"/>
              <a:gd name="connsiteX69" fmla="*/ 3617811 w 7766407"/>
              <a:gd name="connsiteY69" fmla="*/ 3425254 h 5322018"/>
              <a:gd name="connsiteX70" fmla="*/ 3616346 w 7766407"/>
              <a:gd name="connsiteY70" fmla="*/ 3425054 h 5322018"/>
              <a:gd name="connsiteX71" fmla="*/ 3605202 w 7766407"/>
              <a:gd name="connsiteY71" fmla="*/ 3430140 h 5322018"/>
              <a:gd name="connsiteX72" fmla="*/ 3586582 w 7766407"/>
              <a:gd name="connsiteY72" fmla="*/ 3441167 h 5322018"/>
              <a:gd name="connsiteX73" fmla="*/ 3580103 w 7766407"/>
              <a:gd name="connsiteY73" fmla="*/ 3439005 h 5322018"/>
              <a:gd name="connsiteX74" fmla="*/ 3576872 w 7766407"/>
              <a:gd name="connsiteY74" fmla="*/ 3444094 h 5322018"/>
              <a:gd name="connsiteX75" fmla="*/ 3572338 w 7766407"/>
              <a:gd name="connsiteY75" fmla="*/ 3449943 h 5322018"/>
              <a:gd name="connsiteX76" fmla="*/ 3571965 w 7766407"/>
              <a:gd name="connsiteY76" fmla="*/ 3449964 h 5322018"/>
              <a:gd name="connsiteX77" fmla="*/ 3566623 w 7766407"/>
              <a:gd name="connsiteY77" fmla="*/ 3455947 h 5322018"/>
              <a:gd name="connsiteX78" fmla="*/ 3564070 w 7766407"/>
              <a:gd name="connsiteY78" fmla="*/ 3460601 h 5322018"/>
              <a:gd name="connsiteX79" fmla="*/ 3526726 w 7766407"/>
              <a:gd name="connsiteY79" fmla="*/ 3463163 h 5322018"/>
              <a:gd name="connsiteX80" fmla="*/ 3525139 w 7766407"/>
              <a:gd name="connsiteY80" fmla="*/ 3464518 h 5322018"/>
              <a:gd name="connsiteX81" fmla="*/ 3506741 w 7766407"/>
              <a:gd name="connsiteY81" fmla="*/ 3487501 h 5322018"/>
              <a:gd name="connsiteX82" fmla="*/ 3501585 w 7766407"/>
              <a:gd name="connsiteY82" fmla="*/ 3492832 h 5322018"/>
              <a:gd name="connsiteX83" fmla="*/ 3501212 w 7766407"/>
              <a:gd name="connsiteY83" fmla="*/ 3492813 h 5322018"/>
              <a:gd name="connsiteX84" fmla="*/ 3495239 w 7766407"/>
              <a:gd name="connsiteY84" fmla="*/ 3498192 h 5322018"/>
              <a:gd name="connsiteX85" fmla="*/ 3492183 w 7766407"/>
              <a:gd name="connsiteY85" fmla="*/ 3502548 h 5322018"/>
              <a:gd name="connsiteX86" fmla="*/ 3476697 w 7766407"/>
              <a:gd name="connsiteY86" fmla="*/ 3501956 h 5322018"/>
              <a:gd name="connsiteX87" fmla="*/ 3469187 w 7766407"/>
              <a:gd name="connsiteY87" fmla="*/ 3506574 h 5322018"/>
              <a:gd name="connsiteX88" fmla="*/ 3408103 w 7766407"/>
              <a:gd name="connsiteY88" fmla="*/ 3549813 h 5322018"/>
              <a:gd name="connsiteX89" fmla="*/ 3326209 w 7766407"/>
              <a:gd name="connsiteY89" fmla="*/ 3609630 h 5322018"/>
              <a:gd name="connsiteX90" fmla="*/ 3297595 w 7766407"/>
              <a:gd name="connsiteY90" fmla="*/ 3632513 h 5322018"/>
              <a:gd name="connsiteX91" fmla="*/ 3242015 w 7766407"/>
              <a:gd name="connsiteY91" fmla="*/ 3667904 h 5322018"/>
              <a:gd name="connsiteX92" fmla="*/ 3213720 w 7766407"/>
              <a:gd name="connsiteY92" fmla="*/ 3680766 h 5322018"/>
              <a:gd name="connsiteX93" fmla="*/ 3212968 w 7766407"/>
              <a:gd name="connsiteY93" fmla="*/ 3681905 h 5322018"/>
              <a:gd name="connsiteX94" fmla="*/ 3208857 w 7766407"/>
              <a:gd name="connsiteY94" fmla="*/ 3681194 h 5322018"/>
              <a:gd name="connsiteX95" fmla="*/ 3203557 w 7766407"/>
              <a:gd name="connsiteY95" fmla="*/ 3683492 h 5322018"/>
              <a:gd name="connsiteX96" fmla="*/ 3192199 w 7766407"/>
              <a:gd name="connsiteY96" fmla="*/ 3693448 h 5322018"/>
              <a:gd name="connsiteX97" fmla="*/ 3188443 w 7766407"/>
              <a:gd name="connsiteY97" fmla="*/ 3697797 h 5322018"/>
              <a:gd name="connsiteX98" fmla="*/ 3181853 w 7766407"/>
              <a:gd name="connsiteY98" fmla="*/ 3702869 h 5322018"/>
              <a:gd name="connsiteX99" fmla="*/ 3181526 w 7766407"/>
              <a:gd name="connsiteY99" fmla="*/ 3702803 h 5322018"/>
              <a:gd name="connsiteX100" fmla="*/ 3175672 w 7766407"/>
              <a:gd name="connsiteY100" fmla="*/ 3707933 h 5322018"/>
              <a:gd name="connsiteX101" fmla="*/ 3149098 w 7766407"/>
              <a:gd name="connsiteY101" fmla="*/ 3735473 h 5322018"/>
              <a:gd name="connsiteX102" fmla="*/ 3093676 w 7766407"/>
              <a:gd name="connsiteY102" fmla="*/ 3747916 h 5322018"/>
              <a:gd name="connsiteX103" fmla="*/ 3074500 w 7766407"/>
              <a:gd name="connsiteY103" fmla="*/ 3757479 h 5322018"/>
              <a:gd name="connsiteX104" fmla="*/ 3063387 w 7766407"/>
              <a:gd name="connsiteY104" fmla="*/ 3761557 h 5322018"/>
              <a:gd name="connsiteX105" fmla="*/ 3062129 w 7766407"/>
              <a:gd name="connsiteY105" fmla="*/ 3761145 h 5322018"/>
              <a:gd name="connsiteX106" fmla="*/ 3036739 w 7766407"/>
              <a:gd name="connsiteY106" fmla="*/ 3787643 h 5322018"/>
              <a:gd name="connsiteX107" fmla="*/ 3032052 w 7766407"/>
              <a:gd name="connsiteY107" fmla="*/ 3789608 h 5322018"/>
              <a:gd name="connsiteX108" fmla="*/ 3017184 w 7766407"/>
              <a:gd name="connsiteY108" fmla="*/ 3808868 h 5322018"/>
              <a:gd name="connsiteX109" fmla="*/ 3008605 w 7766407"/>
              <a:gd name="connsiteY109" fmla="*/ 3817755 h 5322018"/>
              <a:gd name="connsiteX110" fmla="*/ 3008033 w 7766407"/>
              <a:gd name="connsiteY110" fmla="*/ 3822453 h 5322018"/>
              <a:gd name="connsiteX111" fmla="*/ 2994428 w 7766407"/>
              <a:gd name="connsiteY111" fmla="*/ 3834466 h 5322018"/>
              <a:gd name="connsiteX112" fmla="*/ 2992169 w 7766407"/>
              <a:gd name="connsiteY112" fmla="*/ 3835021 h 5322018"/>
              <a:gd name="connsiteX113" fmla="*/ 2983549 w 7766407"/>
              <a:gd name="connsiteY113" fmla="*/ 3847993 h 5322018"/>
              <a:gd name="connsiteX114" fmla="*/ 2853933 w 7766407"/>
              <a:gd name="connsiteY114" fmla="*/ 3953133 h 5322018"/>
              <a:gd name="connsiteX115" fmla="*/ 2700319 w 7766407"/>
              <a:gd name="connsiteY115" fmla="*/ 4113764 h 5322018"/>
              <a:gd name="connsiteX116" fmla="*/ 2510176 w 7766407"/>
              <a:gd name="connsiteY116" fmla="*/ 4248057 h 5322018"/>
              <a:gd name="connsiteX117" fmla="*/ 2435589 w 7766407"/>
              <a:gd name="connsiteY117" fmla="*/ 4314608 h 5322018"/>
              <a:gd name="connsiteX118" fmla="*/ 2415553 w 7766407"/>
              <a:gd name="connsiteY118" fmla="*/ 4320982 h 5322018"/>
              <a:gd name="connsiteX119" fmla="*/ 2411954 w 7766407"/>
              <a:gd name="connsiteY119" fmla="*/ 4321914 h 5322018"/>
              <a:gd name="connsiteX120" fmla="*/ 2354125 w 7766407"/>
              <a:gd name="connsiteY120" fmla="*/ 4349531 h 5322018"/>
              <a:gd name="connsiteX121" fmla="*/ 2283738 w 7766407"/>
              <a:gd name="connsiteY121" fmla="*/ 4401913 h 5322018"/>
              <a:gd name="connsiteX122" fmla="*/ 2274639 w 7766407"/>
              <a:gd name="connsiteY122" fmla="*/ 4413265 h 5322018"/>
              <a:gd name="connsiteX123" fmla="*/ 2200361 w 7766407"/>
              <a:gd name="connsiteY123" fmla="*/ 4461969 h 5322018"/>
              <a:gd name="connsiteX124" fmla="*/ 2151385 w 7766407"/>
              <a:gd name="connsiteY124" fmla="*/ 4498639 h 5322018"/>
              <a:gd name="connsiteX125" fmla="*/ 2142612 w 7766407"/>
              <a:gd name="connsiteY125" fmla="*/ 4509639 h 5322018"/>
              <a:gd name="connsiteX126" fmla="*/ 2126867 w 7766407"/>
              <a:gd name="connsiteY126" fmla="*/ 4512135 h 5322018"/>
              <a:gd name="connsiteX127" fmla="*/ 2120592 w 7766407"/>
              <a:gd name="connsiteY127" fmla="*/ 4509890 h 5322018"/>
              <a:gd name="connsiteX128" fmla="*/ 2082302 w 7766407"/>
              <a:gd name="connsiteY128" fmla="*/ 4540317 h 5322018"/>
              <a:gd name="connsiteX129" fmla="*/ 2077252 w 7766407"/>
              <a:gd name="connsiteY129" fmla="*/ 4543206 h 5322018"/>
              <a:gd name="connsiteX130" fmla="*/ 2040915 w 7766407"/>
              <a:gd name="connsiteY130" fmla="*/ 4560268 h 5322018"/>
              <a:gd name="connsiteX131" fmla="*/ 1984507 w 7766407"/>
              <a:gd name="connsiteY131" fmla="*/ 4581220 h 5322018"/>
              <a:gd name="connsiteX132" fmla="*/ 1921726 w 7766407"/>
              <a:gd name="connsiteY132" fmla="*/ 4594994 h 5322018"/>
              <a:gd name="connsiteX133" fmla="*/ 1886796 w 7766407"/>
              <a:gd name="connsiteY133" fmla="*/ 4605417 h 5322018"/>
              <a:gd name="connsiteX134" fmla="*/ 1861080 w 7766407"/>
              <a:gd name="connsiteY134" fmla="*/ 4610008 h 5322018"/>
              <a:gd name="connsiteX135" fmla="*/ 1829217 w 7766407"/>
              <a:gd name="connsiteY135" fmla="*/ 4618611 h 5322018"/>
              <a:gd name="connsiteX136" fmla="*/ 1809298 w 7766407"/>
              <a:gd name="connsiteY136" fmla="*/ 4630561 h 5322018"/>
              <a:gd name="connsiteX137" fmla="*/ 1734333 w 7766407"/>
              <a:gd name="connsiteY137" fmla="*/ 4646342 h 5322018"/>
              <a:gd name="connsiteX138" fmla="*/ 1356409 w 7766407"/>
              <a:gd name="connsiteY138" fmla="*/ 4866278 h 5322018"/>
              <a:gd name="connsiteX139" fmla="*/ 1048676 w 7766407"/>
              <a:gd name="connsiteY139" fmla="*/ 4988133 h 5322018"/>
              <a:gd name="connsiteX140" fmla="*/ 862512 w 7766407"/>
              <a:gd name="connsiteY140" fmla="*/ 5095694 h 5322018"/>
              <a:gd name="connsiteX141" fmla="*/ 861635 w 7766407"/>
              <a:gd name="connsiteY141" fmla="*/ 5094880 h 5322018"/>
              <a:gd name="connsiteX142" fmla="*/ 850724 w 7766407"/>
              <a:gd name="connsiteY142" fmla="*/ 5095804 h 5322018"/>
              <a:gd name="connsiteX143" fmla="*/ 830865 w 7766407"/>
              <a:gd name="connsiteY143" fmla="*/ 5100063 h 5322018"/>
              <a:gd name="connsiteX144" fmla="*/ 779694 w 7766407"/>
              <a:gd name="connsiteY144" fmla="*/ 5096364 h 5322018"/>
              <a:gd name="connsiteX145" fmla="*/ 746322 w 7766407"/>
              <a:gd name="connsiteY145" fmla="*/ 5117315 h 5322018"/>
              <a:gd name="connsiteX146" fmla="*/ 739355 w 7766407"/>
              <a:gd name="connsiteY146" fmla="*/ 5120945 h 5322018"/>
              <a:gd name="connsiteX147" fmla="*/ 739112 w 7766407"/>
              <a:gd name="connsiteY147" fmla="*/ 5120776 h 5322018"/>
              <a:gd name="connsiteX148" fmla="*/ 731553 w 7766407"/>
              <a:gd name="connsiteY148" fmla="*/ 5124122 h 5322018"/>
              <a:gd name="connsiteX149" fmla="*/ 713129 w 7766407"/>
              <a:gd name="connsiteY149" fmla="*/ 5134606 h 5322018"/>
              <a:gd name="connsiteX150" fmla="*/ 707783 w 7766407"/>
              <a:gd name="connsiteY150" fmla="*/ 5135422 h 5322018"/>
              <a:gd name="connsiteX151" fmla="*/ 674773 w 7766407"/>
              <a:gd name="connsiteY151" fmla="*/ 5139365 h 5322018"/>
              <a:gd name="connsiteX152" fmla="*/ 580910 w 7766407"/>
              <a:gd name="connsiteY152" fmla="*/ 5175217 h 5322018"/>
              <a:gd name="connsiteX153" fmla="*/ 0 w 7766407"/>
              <a:gd name="connsiteY153" fmla="*/ 5322018 h 5322018"/>
              <a:gd name="connsiteX154" fmla="*/ 283803 w 7766407"/>
              <a:gd name="connsiteY154" fmla="*/ 2134804 h 5322018"/>
              <a:gd name="connsiteX155" fmla="*/ 443847 w 7766407"/>
              <a:gd name="connsiteY155" fmla="*/ 346023 h 5322018"/>
              <a:gd name="connsiteX156" fmla="*/ 445556 w 7766407"/>
              <a:gd name="connsiteY156" fmla="*/ 318255 h 5322018"/>
              <a:gd name="connsiteX157" fmla="*/ 473895 w 7766407"/>
              <a:gd name="connsiteY157" fmla="*/ 0 h 5322018"/>
              <a:gd name="connsiteX0" fmla="*/ 473895 w 7766407"/>
              <a:gd name="connsiteY0" fmla="*/ 0 h 5322018"/>
              <a:gd name="connsiteX1" fmla="*/ 7766407 w 7766407"/>
              <a:gd name="connsiteY1" fmla="*/ 649356 h 5322018"/>
              <a:gd name="connsiteX2" fmla="*/ 7754419 w 7766407"/>
              <a:gd name="connsiteY2" fmla="*/ 656832 h 5322018"/>
              <a:gd name="connsiteX3" fmla="*/ 7674875 w 7766407"/>
              <a:gd name="connsiteY3" fmla="*/ 705925 h 5322018"/>
              <a:gd name="connsiteX4" fmla="*/ 7594593 w 7766407"/>
              <a:gd name="connsiteY4" fmla="*/ 715147 h 5322018"/>
              <a:gd name="connsiteX5" fmla="*/ 7522045 w 7766407"/>
              <a:gd name="connsiteY5" fmla="*/ 799587 h 5322018"/>
              <a:gd name="connsiteX6" fmla="*/ 7399327 w 7766407"/>
              <a:gd name="connsiteY6" fmla="*/ 845960 h 5322018"/>
              <a:gd name="connsiteX7" fmla="*/ 7322627 w 7766407"/>
              <a:gd name="connsiteY7" fmla="*/ 887773 h 5322018"/>
              <a:gd name="connsiteX8" fmla="*/ 7151262 w 7766407"/>
              <a:gd name="connsiteY8" fmla="*/ 984886 h 5322018"/>
              <a:gd name="connsiteX9" fmla="*/ 6756023 w 7766407"/>
              <a:gd name="connsiteY9" fmla="*/ 1188542 h 5322018"/>
              <a:gd name="connsiteX10" fmla="*/ 6712672 w 7766407"/>
              <a:gd name="connsiteY10" fmla="*/ 1246467 h 5322018"/>
              <a:gd name="connsiteX11" fmla="*/ 6687440 w 7766407"/>
              <a:gd name="connsiteY11" fmla="*/ 1260662 h 5322018"/>
              <a:gd name="connsiteX12" fmla="*/ 6641885 w 7766407"/>
              <a:gd name="connsiteY12" fmla="*/ 1309000 h 5322018"/>
              <a:gd name="connsiteX13" fmla="*/ 6489577 w 7766407"/>
              <a:gd name="connsiteY13" fmla="*/ 1398613 h 5322018"/>
              <a:gd name="connsiteX14" fmla="*/ 6384287 w 7766407"/>
              <a:gd name="connsiteY14" fmla="*/ 1451239 h 5322018"/>
              <a:gd name="connsiteX15" fmla="*/ 6220937 w 7766407"/>
              <a:gd name="connsiteY15" fmla="*/ 1540763 h 5322018"/>
              <a:gd name="connsiteX16" fmla="*/ 6109958 w 7766407"/>
              <a:gd name="connsiteY16" fmla="*/ 1601219 h 5322018"/>
              <a:gd name="connsiteX17" fmla="*/ 6014458 w 7766407"/>
              <a:gd name="connsiteY17" fmla="*/ 1670184 h 5322018"/>
              <a:gd name="connsiteX18" fmla="*/ 5839315 w 7766407"/>
              <a:gd name="connsiteY18" fmla="*/ 1841855 h 5322018"/>
              <a:gd name="connsiteX19" fmla="*/ 5810333 w 7766407"/>
              <a:gd name="connsiteY19" fmla="*/ 1879264 h 5322018"/>
              <a:gd name="connsiteX20" fmla="*/ 5796856 w 7766407"/>
              <a:gd name="connsiteY20" fmla="*/ 1903903 h 5322018"/>
              <a:gd name="connsiteX21" fmla="*/ 5776991 w 7766407"/>
              <a:gd name="connsiteY21" fmla="*/ 1913445 h 5322018"/>
              <a:gd name="connsiteX22" fmla="*/ 5768324 w 7766407"/>
              <a:gd name="connsiteY22" fmla="*/ 1930187 h 5322018"/>
              <a:gd name="connsiteX23" fmla="*/ 5746715 w 7766407"/>
              <a:gd name="connsiteY23" fmla="*/ 1935728 h 5322018"/>
              <a:gd name="connsiteX24" fmla="*/ 5730244 w 7766407"/>
              <a:gd name="connsiteY24" fmla="*/ 1946380 h 5322018"/>
              <a:gd name="connsiteX25" fmla="*/ 5551772 w 7766407"/>
              <a:gd name="connsiteY25" fmla="*/ 2005270 h 5322018"/>
              <a:gd name="connsiteX26" fmla="*/ 5246617 w 7766407"/>
              <a:gd name="connsiteY26" fmla="*/ 2162655 h 5322018"/>
              <a:gd name="connsiteX27" fmla="*/ 5108893 w 7766407"/>
              <a:gd name="connsiteY27" fmla="*/ 2264498 h 5322018"/>
              <a:gd name="connsiteX28" fmla="*/ 4972149 w 7766407"/>
              <a:gd name="connsiteY28" fmla="*/ 2387894 h 5322018"/>
              <a:gd name="connsiteX29" fmla="*/ 4933888 w 7766407"/>
              <a:gd name="connsiteY29" fmla="*/ 2412305 h 5322018"/>
              <a:gd name="connsiteX30" fmla="*/ 4886680 w 7766407"/>
              <a:gd name="connsiteY30" fmla="*/ 2435959 h 5322018"/>
              <a:gd name="connsiteX31" fmla="*/ 4858349 w 7766407"/>
              <a:gd name="connsiteY31" fmla="*/ 2449951 h 5322018"/>
              <a:gd name="connsiteX32" fmla="*/ 4790282 w 7766407"/>
              <a:gd name="connsiteY32" fmla="*/ 2498841 h 5322018"/>
              <a:gd name="connsiteX33" fmla="*/ 4695421 w 7766407"/>
              <a:gd name="connsiteY33" fmla="*/ 2608329 h 5322018"/>
              <a:gd name="connsiteX34" fmla="*/ 4660953 w 7766407"/>
              <a:gd name="connsiteY34" fmla="*/ 2633640 h 5322018"/>
              <a:gd name="connsiteX35" fmla="*/ 4617793 w 7766407"/>
              <a:gd name="connsiteY35" fmla="*/ 2682689 h 5322018"/>
              <a:gd name="connsiteX36" fmla="*/ 4540653 w 7766407"/>
              <a:gd name="connsiteY36" fmla="*/ 2726039 h 5322018"/>
              <a:gd name="connsiteX37" fmla="*/ 4478244 w 7766407"/>
              <a:gd name="connsiteY37" fmla="*/ 2754222 h 5322018"/>
              <a:gd name="connsiteX38" fmla="*/ 4445069 w 7766407"/>
              <a:gd name="connsiteY38" fmla="*/ 2771978 h 5322018"/>
              <a:gd name="connsiteX39" fmla="*/ 4418912 w 7766407"/>
              <a:gd name="connsiteY39" fmla="*/ 2782732 h 5322018"/>
              <a:gd name="connsiteX40" fmla="*/ 4363178 w 7766407"/>
              <a:gd name="connsiteY40" fmla="*/ 2821763 h 5322018"/>
              <a:gd name="connsiteX41" fmla="*/ 4275326 w 7766407"/>
              <a:gd name="connsiteY41" fmla="*/ 2891335 h 5322018"/>
              <a:gd name="connsiteX42" fmla="*/ 4255667 w 7766407"/>
              <a:gd name="connsiteY42" fmla="*/ 2905018 h 5322018"/>
              <a:gd name="connsiteX43" fmla="*/ 4234983 w 7766407"/>
              <a:gd name="connsiteY43" fmla="*/ 2912298 h 5322018"/>
              <a:gd name="connsiteX44" fmla="*/ 4226882 w 7766407"/>
              <a:gd name="connsiteY44" fmla="*/ 2910079 h 5322018"/>
              <a:gd name="connsiteX45" fmla="*/ 4215462 w 7766407"/>
              <a:gd name="connsiteY45" fmla="*/ 2916885 h 5322018"/>
              <a:gd name="connsiteX46" fmla="*/ 4211632 w 7766407"/>
              <a:gd name="connsiteY46" fmla="*/ 2917760 h 5322018"/>
              <a:gd name="connsiteX47" fmla="*/ 4190465 w 7766407"/>
              <a:gd name="connsiteY47" fmla="*/ 2923708 h 5322018"/>
              <a:gd name="connsiteX48" fmla="*/ 4164947 w 7766407"/>
              <a:gd name="connsiteY48" fmla="*/ 2959675 h 5322018"/>
              <a:gd name="connsiteX49" fmla="*/ 4117371 w 7766407"/>
              <a:gd name="connsiteY49" fmla="*/ 2984784 h 5322018"/>
              <a:gd name="connsiteX50" fmla="*/ 3904979 w 7766407"/>
              <a:gd name="connsiteY50" fmla="*/ 3091607 h 5322018"/>
              <a:gd name="connsiteX51" fmla="*/ 3778911 w 7766407"/>
              <a:gd name="connsiteY51" fmla="*/ 3255548 h 5322018"/>
              <a:gd name="connsiteX52" fmla="*/ 3728606 w 7766407"/>
              <a:gd name="connsiteY52" fmla="*/ 3295465 h 5322018"/>
              <a:gd name="connsiteX53" fmla="*/ 3718668 w 7766407"/>
              <a:gd name="connsiteY53" fmla="*/ 3304992 h 5322018"/>
              <a:gd name="connsiteX54" fmla="*/ 3717842 w 7766407"/>
              <a:gd name="connsiteY54" fmla="*/ 3305447 h 5322018"/>
              <a:gd name="connsiteX55" fmla="*/ 3718578 w 7766407"/>
              <a:gd name="connsiteY55" fmla="*/ 3308616 h 5322018"/>
              <a:gd name="connsiteX56" fmla="*/ 3712398 w 7766407"/>
              <a:gd name="connsiteY56" fmla="*/ 3318359 h 5322018"/>
              <a:gd name="connsiteX57" fmla="*/ 3702979 w 7766407"/>
              <a:gd name="connsiteY57" fmla="*/ 3338545 h 5322018"/>
              <a:gd name="connsiteX58" fmla="*/ 3698626 w 7766407"/>
              <a:gd name="connsiteY58" fmla="*/ 3341390 h 5322018"/>
              <a:gd name="connsiteX59" fmla="*/ 3680384 w 7766407"/>
              <a:gd name="connsiteY59" fmla="*/ 3370390 h 5322018"/>
              <a:gd name="connsiteX60" fmla="*/ 3678906 w 7766407"/>
              <a:gd name="connsiteY60" fmla="*/ 3370346 h 5322018"/>
              <a:gd name="connsiteX61" fmla="*/ 3668393 w 7766407"/>
              <a:gd name="connsiteY61" fmla="*/ 3376590 h 5322018"/>
              <a:gd name="connsiteX62" fmla="*/ 3661364 w 7766407"/>
              <a:gd name="connsiteY62" fmla="*/ 3371467 h 5322018"/>
              <a:gd name="connsiteX63" fmla="*/ 3658334 w 7766407"/>
              <a:gd name="connsiteY63" fmla="*/ 3373274 h 5322018"/>
              <a:gd name="connsiteX64" fmla="*/ 3657792 w 7766407"/>
              <a:gd name="connsiteY64" fmla="*/ 3373950 h 5322018"/>
              <a:gd name="connsiteX65" fmla="*/ 3651105 w 7766407"/>
              <a:gd name="connsiteY65" fmla="*/ 3389533 h 5322018"/>
              <a:gd name="connsiteX66" fmla="*/ 3648132 w 7766407"/>
              <a:gd name="connsiteY66" fmla="*/ 3388884 h 5322018"/>
              <a:gd name="connsiteX67" fmla="*/ 3643801 w 7766407"/>
              <a:gd name="connsiteY67" fmla="*/ 3396002 h 5322018"/>
              <a:gd name="connsiteX68" fmla="*/ 3639159 w 7766407"/>
              <a:gd name="connsiteY68" fmla="*/ 3398369 h 5322018"/>
              <a:gd name="connsiteX69" fmla="*/ 3617811 w 7766407"/>
              <a:gd name="connsiteY69" fmla="*/ 3425254 h 5322018"/>
              <a:gd name="connsiteX70" fmla="*/ 3616346 w 7766407"/>
              <a:gd name="connsiteY70" fmla="*/ 3425054 h 5322018"/>
              <a:gd name="connsiteX71" fmla="*/ 3605202 w 7766407"/>
              <a:gd name="connsiteY71" fmla="*/ 3430140 h 5322018"/>
              <a:gd name="connsiteX72" fmla="*/ 3586582 w 7766407"/>
              <a:gd name="connsiteY72" fmla="*/ 3441167 h 5322018"/>
              <a:gd name="connsiteX73" fmla="*/ 3580103 w 7766407"/>
              <a:gd name="connsiteY73" fmla="*/ 3439005 h 5322018"/>
              <a:gd name="connsiteX74" fmla="*/ 3576872 w 7766407"/>
              <a:gd name="connsiteY74" fmla="*/ 3444094 h 5322018"/>
              <a:gd name="connsiteX75" fmla="*/ 3572338 w 7766407"/>
              <a:gd name="connsiteY75" fmla="*/ 3449943 h 5322018"/>
              <a:gd name="connsiteX76" fmla="*/ 3571965 w 7766407"/>
              <a:gd name="connsiteY76" fmla="*/ 3449964 h 5322018"/>
              <a:gd name="connsiteX77" fmla="*/ 3566623 w 7766407"/>
              <a:gd name="connsiteY77" fmla="*/ 3455947 h 5322018"/>
              <a:gd name="connsiteX78" fmla="*/ 3564070 w 7766407"/>
              <a:gd name="connsiteY78" fmla="*/ 3460601 h 5322018"/>
              <a:gd name="connsiteX79" fmla="*/ 3526726 w 7766407"/>
              <a:gd name="connsiteY79" fmla="*/ 3463163 h 5322018"/>
              <a:gd name="connsiteX80" fmla="*/ 3525139 w 7766407"/>
              <a:gd name="connsiteY80" fmla="*/ 3464518 h 5322018"/>
              <a:gd name="connsiteX81" fmla="*/ 3506741 w 7766407"/>
              <a:gd name="connsiteY81" fmla="*/ 3487501 h 5322018"/>
              <a:gd name="connsiteX82" fmla="*/ 3501585 w 7766407"/>
              <a:gd name="connsiteY82" fmla="*/ 3492832 h 5322018"/>
              <a:gd name="connsiteX83" fmla="*/ 3501212 w 7766407"/>
              <a:gd name="connsiteY83" fmla="*/ 3492813 h 5322018"/>
              <a:gd name="connsiteX84" fmla="*/ 3495239 w 7766407"/>
              <a:gd name="connsiteY84" fmla="*/ 3498192 h 5322018"/>
              <a:gd name="connsiteX85" fmla="*/ 3492183 w 7766407"/>
              <a:gd name="connsiteY85" fmla="*/ 3502548 h 5322018"/>
              <a:gd name="connsiteX86" fmla="*/ 3476697 w 7766407"/>
              <a:gd name="connsiteY86" fmla="*/ 3501956 h 5322018"/>
              <a:gd name="connsiteX87" fmla="*/ 3469187 w 7766407"/>
              <a:gd name="connsiteY87" fmla="*/ 3506574 h 5322018"/>
              <a:gd name="connsiteX88" fmla="*/ 3408103 w 7766407"/>
              <a:gd name="connsiteY88" fmla="*/ 3549813 h 5322018"/>
              <a:gd name="connsiteX89" fmla="*/ 3326209 w 7766407"/>
              <a:gd name="connsiteY89" fmla="*/ 3609630 h 5322018"/>
              <a:gd name="connsiteX90" fmla="*/ 3297595 w 7766407"/>
              <a:gd name="connsiteY90" fmla="*/ 3632513 h 5322018"/>
              <a:gd name="connsiteX91" fmla="*/ 3242015 w 7766407"/>
              <a:gd name="connsiteY91" fmla="*/ 3667904 h 5322018"/>
              <a:gd name="connsiteX92" fmla="*/ 3213720 w 7766407"/>
              <a:gd name="connsiteY92" fmla="*/ 3680766 h 5322018"/>
              <a:gd name="connsiteX93" fmla="*/ 3212968 w 7766407"/>
              <a:gd name="connsiteY93" fmla="*/ 3681905 h 5322018"/>
              <a:gd name="connsiteX94" fmla="*/ 3208857 w 7766407"/>
              <a:gd name="connsiteY94" fmla="*/ 3681194 h 5322018"/>
              <a:gd name="connsiteX95" fmla="*/ 3203557 w 7766407"/>
              <a:gd name="connsiteY95" fmla="*/ 3683492 h 5322018"/>
              <a:gd name="connsiteX96" fmla="*/ 3192199 w 7766407"/>
              <a:gd name="connsiteY96" fmla="*/ 3693448 h 5322018"/>
              <a:gd name="connsiteX97" fmla="*/ 3188443 w 7766407"/>
              <a:gd name="connsiteY97" fmla="*/ 3697797 h 5322018"/>
              <a:gd name="connsiteX98" fmla="*/ 3181853 w 7766407"/>
              <a:gd name="connsiteY98" fmla="*/ 3702869 h 5322018"/>
              <a:gd name="connsiteX99" fmla="*/ 3181526 w 7766407"/>
              <a:gd name="connsiteY99" fmla="*/ 3702803 h 5322018"/>
              <a:gd name="connsiteX100" fmla="*/ 3175672 w 7766407"/>
              <a:gd name="connsiteY100" fmla="*/ 3707933 h 5322018"/>
              <a:gd name="connsiteX101" fmla="*/ 3149098 w 7766407"/>
              <a:gd name="connsiteY101" fmla="*/ 3735473 h 5322018"/>
              <a:gd name="connsiteX102" fmla="*/ 3093676 w 7766407"/>
              <a:gd name="connsiteY102" fmla="*/ 3747916 h 5322018"/>
              <a:gd name="connsiteX103" fmla="*/ 3074500 w 7766407"/>
              <a:gd name="connsiteY103" fmla="*/ 3757479 h 5322018"/>
              <a:gd name="connsiteX104" fmla="*/ 3063387 w 7766407"/>
              <a:gd name="connsiteY104" fmla="*/ 3761557 h 5322018"/>
              <a:gd name="connsiteX105" fmla="*/ 3062129 w 7766407"/>
              <a:gd name="connsiteY105" fmla="*/ 3761145 h 5322018"/>
              <a:gd name="connsiteX106" fmla="*/ 3036739 w 7766407"/>
              <a:gd name="connsiteY106" fmla="*/ 3787643 h 5322018"/>
              <a:gd name="connsiteX107" fmla="*/ 3032052 w 7766407"/>
              <a:gd name="connsiteY107" fmla="*/ 3789608 h 5322018"/>
              <a:gd name="connsiteX108" fmla="*/ 3017184 w 7766407"/>
              <a:gd name="connsiteY108" fmla="*/ 3808868 h 5322018"/>
              <a:gd name="connsiteX109" fmla="*/ 3008605 w 7766407"/>
              <a:gd name="connsiteY109" fmla="*/ 3817755 h 5322018"/>
              <a:gd name="connsiteX110" fmla="*/ 3008033 w 7766407"/>
              <a:gd name="connsiteY110" fmla="*/ 3822453 h 5322018"/>
              <a:gd name="connsiteX111" fmla="*/ 2994428 w 7766407"/>
              <a:gd name="connsiteY111" fmla="*/ 3834466 h 5322018"/>
              <a:gd name="connsiteX112" fmla="*/ 2992169 w 7766407"/>
              <a:gd name="connsiteY112" fmla="*/ 3835021 h 5322018"/>
              <a:gd name="connsiteX113" fmla="*/ 2983549 w 7766407"/>
              <a:gd name="connsiteY113" fmla="*/ 3847993 h 5322018"/>
              <a:gd name="connsiteX114" fmla="*/ 2853933 w 7766407"/>
              <a:gd name="connsiteY114" fmla="*/ 3953133 h 5322018"/>
              <a:gd name="connsiteX115" fmla="*/ 2700319 w 7766407"/>
              <a:gd name="connsiteY115" fmla="*/ 4113764 h 5322018"/>
              <a:gd name="connsiteX116" fmla="*/ 2510176 w 7766407"/>
              <a:gd name="connsiteY116" fmla="*/ 4248057 h 5322018"/>
              <a:gd name="connsiteX117" fmla="*/ 2435589 w 7766407"/>
              <a:gd name="connsiteY117" fmla="*/ 4314608 h 5322018"/>
              <a:gd name="connsiteX118" fmla="*/ 2415553 w 7766407"/>
              <a:gd name="connsiteY118" fmla="*/ 4320982 h 5322018"/>
              <a:gd name="connsiteX119" fmla="*/ 2411954 w 7766407"/>
              <a:gd name="connsiteY119" fmla="*/ 4321914 h 5322018"/>
              <a:gd name="connsiteX120" fmla="*/ 2354125 w 7766407"/>
              <a:gd name="connsiteY120" fmla="*/ 4349531 h 5322018"/>
              <a:gd name="connsiteX121" fmla="*/ 2283738 w 7766407"/>
              <a:gd name="connsiteY121" fmla="*/ 4401913 h 5322018"/>
              <a:gd name="connsiteX122" fmla="*/ 2274639 w 7766407"/>
              <a:gd name="connsiteY122" fmla="*/ 4413265 h 5322018"/>
              <a:gd name="connsiteX123" fmla="*/ 2200361 w 7766407"/>
              <a:gd name="connsiteY123" fmla="*/ 4461969 h 5322018"/>
              <a:gd name="connsiteX124" fmla="*/ 2151385 w 7766407"/>
              <a:gd name="connsiteY124" fmla="*/ 4498639 h 5322018"/>
              <a:gd name="connsiteX125" fmla="*/ 2142612 w 7766407"/>
              <a:gd name="connsiteY125" fmla="*/ 4509639 h 5322018"/>
              <a:gd name="connsiteX126" fmla="*/ 2126867 w 7766407"/>
              <a:gd name="connsiteY126" fmla="*/ 4512135 h 5322018"/>
              <a:gd name="connsiteX127" fmla="*/ 2120592 w 7766407"/>
              <a:gd name="connsiteY127" fmla="*/ 4509890 h 5322018"/>
              <a:gd name="connsiteX128" fmla="*/ 2082302 w 7766407"/>
              <a:gd name="connsiteY128" fmla="*/ 4540317 h 5322018"/>
              <a:gd name="connsiteX129" fmla="*/ 2077252 w 7766407"/>
              <a:gd name="connsiteY129" fmla="*/ 4543206 h 5322018"/>
              <a:gd name="connsiteX130" fmla="*/ 2040915 w 7766407"/>
              <a:gd name="connsiteY130" fmla="*/ 4560268 h 5322018"/>
              <a:gd name="connsiteX131" fmla="*/ 1984507 w 7766407"/>
              <a:gd name="connsiteY131" fmla="*/ 4581220 h 5322018"/>
              <a:gd name="connsiteX132" fmla="*/ 1921726 w 7766407"/>
              <a:gd name="connsiteY132" fmla="*/ 4594994 h 5322018"/>
              <a:gd name="connsiteX133" fmla="*/ 1886796 w 7766407"/>
              <a:gd name="connsiteY133" fmla="*/ 4605417 h 5322018"/>
              <a:gd name="connsiteX134" fmla="*/ 1861080 w 7766407"/>
              <a:gd name="connsiteY134" fmla="*/ 4610008 h 5322018"/>
              <a:gd name="connsiteX135" fmla="*/ 1829217 w 7766407"/>
              <a:gd name="connsiteY135" fmla="*/ 4618611 h 5322018"/>
              <a:gd name="connsiteX136" fmla="*/ 1809298 w 7766407"/>
              <a:gd name="connsiteY136" fmla="*/ 4630561 h 5322018"/>
              <a:gd name="connsiteX137" fmla="*/ 1734333 w 7766407"/>
              <a:gd name="connsiteY137" fmla="*/ 4646342 h 5322018"/>
              <a:gd name="connsiteX138" fmla="*/ 1356409 w 7766407"/>
              <a:gd name="connsiteY138" fmla="*/ 4866278 h 5322018"/>
              <a:gd name="connsiteX139" fmla="*/ 1048676 w 7766407"/>
              <a:gd name="connsiteY139" fmla="*/ 4988133 h 5322018"/>
              <a:gd name="connsiteX140" fmla="*/ 862512 w 7766407"/>
              <a:gd name="connsiteY140" fmla="*/ 5095694 h 5322018"/>
              <a:gd name="connsiteX141" fmla="*/ 861635 w 7766407"/>
              <a:gd name="connsiteY141" fmla="*/ 5094880 h 5322018"/>
              <a:gd name="connsiteX142" fmla="*/ 850724 w 7766407"/>
              <a:gd name="connsiteY142" fmla="*/ 5095804 h 5322018"/>
              <a:gd name="connsiteX143" fmla="*/ 830865 w 7766407"/>
              <a:gd name="connsiteY143" fmla="*/ 5100063 h 5322018"/>
              <a:gd name="connsiteX144" fmla="*/ 779694 w 7766407"/>
              <a:gd name="connsiteY144" fmla="*/ 5096364 h 5322018"/>
              <a:gd name="connsiteX145" fmla="*/ 746322 w 7766407"/>
              <a:gd name="connsiteY145" fmla="*/ 5117315 h 5322018"/>
              <a:gd name="connsiteX146" fmla="*/ 739355 w 7766407"/>
              <a:gd name="connsiteY146" fmla="*/ 5120945 h 5322018"/>
              <a:gd name="connsiteX147" fmla="*/ 739112 w 7766407"/>
              <a:gd name="connsiteY147" fmla="*/ 5120776 h 5322018"/>
              <a:gd name="connsiteX148" fmla="*/ 731553 w 7766407"/>
              <a:gd name="connsiteY148" fmla="*/ 5124122 h 5322018"/>
              <a:gd name="connsiteX149" fmla="*/ 713129 w 7766407"/>
              <a:gd name="connsiteY149" fmla="*/ 5134606 h 5322018"/>
              <a:gd name="connsiteX150" fmla="*/ 707783 w 7766407"/>
              <a:gd name="connsiteY150" fmla="*/ 5135422 h 5322018"/>
              <a:gd name="connsiteX151" fmla="*/ 674773 w 7766407"/>
              <a:gd name="connsiteY151" fmla="*/ 5139365 h 5322018"/>
              <a:gd name="connsiteX152" fmla="*/ 580910 w 7766407"/>
              <a:gd name="connsiteY152" fmla="*/ 5175217 h 5322018"/>
              <a:gd name="connsiteX153" fmla="*/ 0 w 7766407"/>
              <a:gd name="connsiteY153" fmla="*/ 5322018 h 5322018"/>
              <a:gd name="connsiteX154" fmla="*/ 283803 w 7766407"/>
              <a:gd name="connsiteY154" fmla="*/ 2134804 h 5322018"/>
              <a:gd name="connsiteX155" fmla="*/ 443847 w 7766407"/>
              <a:gd name="connsiteY155" fmla="*/ 346023 h 5322018"/>
              <a:gd name="connsiteX156" fmla="*/ 473895 w 7766407"/>
              <a:gd name="connsiteY156" fmla="*/ 0 h 5322018"/>
              <a:gd name="connsiteX0" fmla="*/ 473895 w 7766407"/>
              <a:gd name="connsiteY0" fmla="*/ 0 h 5322018"/>
              <a:gd name="connsiteX1" fmla="*/ 7766407 w 7766407"/>
              <a:gd name="connsiteY1" fmla="*/ 649356 h 5322018"/>
              <a:gd name="connsiteX2" fmla="*/ 7754419 w 7766407"/>
              <a:gd name="connsiteY2" fmla="*/ 656832 h 5322018"/>
              <a:gd name="connsiteX3" fmla="*/ 7674875 w 7766407"/>
              <a:gd name="connsiteY3" fmla="*/ 705925 h 5322018"/>
              <a:gd name="connsiteX4" fmla="*/ 7594593 w 7766407"/>
              <a:gd name="connsiteY4" fmla="*/ 715147 h 5322018"/>
              <a:gd name="connsiteX5" fmla="*/ 7522045 w 7766407"/>
              <a:gd name="connsiteY5" fmla="*/ 799587 h 5322018"/>
              <a:gd name="connsiteX6" fmla="*/ 7399327 w 7766407"/>
              <a:gd name="connsiteY6" fmla="*/ 845960 h 5322018"/>
              <a:gd name="connsiteX7" fmla="*/ 7322627 w 7766407"/>
              <a:gd name="connsiteY7" fmla="*/ 887773 h 5322018"/>
              <a:gd name="connsiteX8" fmla="*/ 7151262 w 7766407"/>
              <a:gd name="connsiteY8" fmla="*/ 984886 h 5322018"/>
              <a:gd name="connsiteX9" fmla="*/ 6756023 w 7766407"/>
              <a:gd name="connsiteY9" fmla="*/ 1188542 h 5322018"/>
              <a:gd name="connsiteX10" fmla="*/ 6712672 w 7766407"/>
              <a:gd name="connsiteY10" fmla="*/ 1246467 h 5322018"/>
              <a:gd name="connsiteX11" fmla="*/ 6687440 w 7766407"/>
              <a:gd name="connsiteY11" fmla="*/ 1260662 h 5322018"/>
              <a:gd name="connsiteX12" fmla="*/ 6641885 w 7766407"/>
              <a:gd name="connsiteY12" fmla="*/ 1309000 h 5322018"/>
              <a:gd name="connsiteX13" fmla="*/ 6489577 w 7766407"/>
              <a:gd name="connsiteY13" fmla="*/ 1398613 h 5322018"/>
              <a:gd name="connsiteX14" fmla="*/ 6384287 w 7766407"/>
              <a:gd name="connsiteY14" fmla="*/ 1451239 h 5322018"/>
              <a:gd name="connsiteX15" fmla="*/ 6220937 w 7766407"/>
              <a:gd name="connsiteY15" fmla="*/ 1540763 h 5322018"/>
              <a:gd name="connsiteX16" fmla="*/ 6109958 w 7766407"/>
              <a:gd name="connsiteY16" fmla="*/ 1601219 h 5322018"/>
              <a:gd name="connsiteX17" fmla="*/ 6014458 w 7766407"/>
              <a:gd name="connsiteY17" fmla="*/ 1670184 h 5322018"/>
              <a:gd name="connsiteX18" fmla="*/ 5839315 w 7766407"/>
              <a:gd name="connsiteY18" fmla="*/ 1841855 h 5322018"/>
              <a:gd name="connsiteX19" fmla="*/ 5810333 w 7766407"/>
              <a:gd name="connsiteY19" fmla="*/ 1879264 h 5322018"/>
              <a:gd name="connsiteX20" fmla="*/ 5796856 w 7766407"/>
              <a:gd name="connsiteY20" fmla="*/ 1903903 h 5322018"/>
              <a:gd name="connsiteX21" fmla="*/ 5776991 w 7766407"/>
              <a:gd name="connsiteY21" fmla="*/ 1913445 h 5322018"/>
              <a:gd name="connsiteX22" fmla="*/ 5768324 w 7766407"/>
              <a:gd name="connsiteY22" fmla="*/ 1930187 h 5322018"/>
              <a:gd name="connsiteX23" fmla="*/ 5746715 w 7766407"/>
              <a:gd name="connsiteY23" fmla="*/ 1935728 h 5322018"/>
              <a:gd name="connsiteX24" fmla="*/ 5730244 w 7766407"/>
              <a:gd name="connsiteY24" fmla="*/ 1946380 h 5322018"/>
              <a:gd name="connsiteX25" fmla="*/ 5551772 w 7766407"/>
              <a:gd name="connsiteY25" fmla="*/ 2005270 h 5322018"/>
              <a:gd name="connsiteX26" fmla="*/ 5246617 w 7766407"/>
              <a:gd name="connsiteY26" fmla="*/ 2162655 h 5322018"/>
              <a:gd name="connsiteX27" fmla="*/ 5108893 w 7766407"/>
              <a:gd name="connsiteY27" fmla="*/ 2264498 h 5322018"/>
              <a:gd name="connsiteX28" fmla="*/ 4972149 w 7766407"/>
              <a:gd name="connsiteY28" fmla="*/ 2387894 h 5322018"/>
              <a:gd name="connsiteX29" fmla="*/ 4933888 w 7766407"/>
              <a:gd name="connsiteY29" fmla="*/ 2412305 h 5322018"/>
              <a:gd name="connsiteX30" fmla="*/ 4886680 w 7766407"/>
              <a:gd name="connsiteY30" fmla="*/ 2435959 h 5322018"/>
              <a:gd name="connsiteX31" fmla="*/ 4858349 w 7766407"/>
              <a:gd name="connsiteY31" fmla="*/ 2449951 h 5322018"/>
              <a:gd name="connsiteX32" fmla="*/ 4790282 w 7766407"/>
              <a:gd name="connsiteY32" fmla="*/ 2498841 h 5322018"/>
              <a:gd name="connsiteX33" fmla="*/ 4695421 w 7766407"/>
              <a:gd name="connsiteY33" fmla="*/ 2608329 h 5322018"/>
              <a:gd name="connsiteX34" fmla="*/ 4660953 w 7766407"/>
              <a:gd name="connsiteY34" fmla="*/ 2633640 h 5322018"/>
              <a:gd name="connsiteX35" fmla="*/ 4617793 w 7766407"/>
              <a:gd name="connsiteY35" fmla="*/ 2682689 h 5322018"/>
              <a:gd name="connsiteX36" fmla="*/ 4540653 w 7766407"/>
              <a:gd name="connsiteY36" fmla="*/ 2726039 h 5322018"/>
              <a:gd name="connsiteX37" fmla="*/ 4478244 w 7766407"/>
              <a:gd name="connsiteY37" fmla="*/ 2754222 h 5322018"/>
              <a:gd name="connsiteX38" fmla="*/ 4445069 w 7766407"/>
              <a:gd name="connsiteY38" fmla="*/ 2771978 h 5322018"/>
              <a:gd name="connsiteX39" fmla="*/ 4418912 w 7766407"/>
              <a:gd name="connsiteY39" fmla="*/ 2782732 h 5322018"/>
              <a:gd name="connsiteX40" fmla="*/ 4363178 w 7766407"/>
              <a:gd name="connsiteY40" fmla="*/ 2821763 h 5322018"/>
              <a:gd name="connsiteX41" fmla="*/ 4275326 w 7766407"/>
              <a:gd name="connsiteY41" fmla="*/ 2891335 h 5322018"/>
              <a:gd name="connsiteX42" fmla="*/ 4255667 w 7766407"/>
              <a:gd name="connsiteY42" fmla="*/ 2905018 h 5322018"/>
              <a:gd name="connsiteX43" fmla="*/ 4234983 w 7766407"/>
              <a:gd name="connsiteY43" fmla="*/ 2912298 h 5322018"/>
              <a:gd name="connsiteX44" fmla="*/ 4226882 w 7766407"/>
              <a:gd name="connsiteY44" fmla="*/ 2910079 h 5322018"/>
              <a:gd name="connsiteX45" fmla="*/ 4215462 w 7766407"/>
              <a:gd name="connsiteY45" fmla="*/ 2916885 h 5322018"/>
              <a:gd name="connsiteX46" fmla="*/ 4211632 w 7766407"/>
              <a:gd name="connsiteY46" fmla="*/ 2917760 h 5322018"/>
              <a:gd name="connsiteX47" fmla="*/ 4190465 w 7766407"/>
              <a:gd name="connsiteY47" fmla="*/ 2923708 h 5322018"/>
              <a:gd name="connsiteX48" fmla="*/ 4164947 w 7766407"/>
              <a:gd name="connsiteY48" fmla="*/ 2959675 h 5322018"/>
              <a:gd name="connsiteX49" fmla="*/ 4117371 w 7766407"/>
              <a:gd name="connsiteY49" fmla="*/ 2984784 h 5322018"/>
              <a:gd name="connsiteX50" fmla="*/ 3904979 w 7766407"/>
              <a:gd name="connsiteY50" fmla="*/ 3091607 h 5322018"/>
              <a:gd name="connsiteX51" fmla="*/ 3778911 w 7766407"/>
              <a:gd name="connsiteY51" fmla="*/ 3255548 h 5322018"/>
              <a:gd name="connsiteX52" fmla="*/ 3728606 w 7766407"/>
              <a:gd name="connsiteY52" fmla="*/ 3295465 h 5322018"/>
              <a:gd name="connsiteX53" fmla="*/ 3718668 w 7766407"/>
              <a:gd name="connsiteY53" fmla="*/ 3304992 h 5322018"/>
              <a:gd name="connsiteX54" fmla="*/ 3717842 w 7766407"/>
              <a:gd name="connsiteY54" fmla="*/ 3305447 h 5322018"/>
              <a:gd name="connsiteX55" fmla="*/ 3718578 w 7766407"/>
              <a:gd name="connsiteY55" fmla="*/ 3308616 h 5322018"/>
              <a:gd name="connsiteX56" fmla="*/ 3712398 w 7766407"/>
              <a:gd name="connsiteY56" fmla="*/ 3318359 h 5322018"/>
              <a:gd name="connsiteX57" fmla="*/ 3702979 w 7766407"/>
              <a:gd name="connsiteY57" fmla="*/ 3338545 h 5322018"/>
              <a:gd name="connsiteX58" fmla="*/ 3698626 w 7766407"/>
              <a:gd name="connsiteY58" fmla="*/ 3341390 h 5322018"/>
              <a:gd name="connsiteX59" fmla="*/ 3680384 w 7766407"/>
              <a:gd name="connsiteY59" fmla="*/ 3370390 h 5322018"/>
              <a:gd name="connsiteX60" fmla="*/ 3678906 w 7766407"/>
              <a:gd name="connsiteY60" fmla="*/ 3370346 h 5322018"/>
              <a:gd name="connsiteX61" fmla="*/ 3668393 w 7766407"/>
              <a:gd name="connsiteY61" fmla="*/ 3376590 h 5322018"/>
              <a:gd name="connsiteX62" fmla="*/ 3661364 w 7766407"/>
              <a:gd name="connsiteY62" fmla="*/ 3371467 h 5322018"/>
              <a:gd name="connsiteX63" fmla="*/ 3658334 w 7766407"/>
              <a:gd name="connsiteY63" fmla="*/ 3373274 h 5322018"/>
              <a:gd name="connsiteX64" fmla="*/ 3657792 w 7766407"/>
              <a:gd name="connsiteY64" fmla="*/ 3373950 h 5322018"/>
              <a:gd name="connsiteX65" fmla="*/ 3651105 w 7766407"/>
              <a:gd name="connsiteY65" fmla="*/ 3389533 h 5322018"/>
              <a:gd name="connsiteX66" fmla="*/ 3648132 w 7766407"/>
              <a:gd name="connsiteY66" fmla="*/ 3388884 h 5322018"/>
              <a:gd name="connsiteX67" fmla="*/ 3643801 w 7766407"/>
              <a:gd name="connsiteY67" fmla="*/ 3396002 h 5322018"/>
              <a:gd name="connsiteX68" fmla="*/ 3639159 w 7766407"/>
              <a:gd name="connsiteY68" fmla="*/ 3398369 h 5322018"/>
              <a:gd name="connsiteX69" fmla="*/ 3617811 w 7766407"/>
              <a:gd name="connsiteY69" fmla="*/ 3425254 h 5322018"/>
              <a:gd name="connsiteX70" fmla="*/ 3616346 w 7766407"/>
              <a:gd name="connsiteY70" fmla="*/ 3425054 h 5322018"/>
              <a:gd name="connsiteX71" fmla="*/ 3605202 w 7766407"/>
              <a:gd name="connsiteY71" fmla="*/ 3430140 h 5322018"/>
              <a:gd name="connsiteX72" fmla="*/ 3586582 w 7766407"/>
              <a:gd name="connsiteY72" fmla="*/ 3441167 h 5322018"/>
              <a:gd name="connsiteX73" fmla="*/ 3580103 w 7766407"/>
              <a:gd name="connsiteY73" fmla="*/ 3439005 h 5322018"/>
              <a:gd name="connsiteX74" fmla="*/ 3576872 w 7766407"/>
              <a:gd name="connsiteY74" fmla="*/ 3444094 h 5322018"/>
              <a:gd name="connsiteX75" fmla="*/ 3572338 w 7766407"/>
              <a:gd name="connsiteY75" fmla="*/ 3449943 h 5322018"/>
              <a:gd name="connsiteX76" fmla="*/ 3571965 w 7766407"/>
              <a:gd name="connsiteY76" fmla="*/ 3449964 h 5322018"/>
              <a:gd name="connsiteX77" fmla="*/ 3566623 w 7766407"/>
              <a:gd name="connsiteY77" fmla="*/ 3455947 h 5322018"/>
              <a:gd name="connsiteX78" fmla="*/ 3564070 w 7766407"/>
              <a:gd name="connsiteY78" fmla="*/ 3460601 h 5322018"/>
              <a:gd name="connsiteX79" fmla="*/ 3526726 w 7766407"/>
              <a:gd name="connsiteY79" fmla="*/ 3463163 h 5322018"/>
              <a:gd name="connsiteX80" fmla="*/ 3525139 w 7766407"/>
              <a:gd name="connsiteY80" fmla="*/ 3464518 h 5322018"/>
              <a:gd name="connsiteX81" fmla="*/ 3506741 w 7766407"/>
              <a:gd name="connsiteY81" fmla="*/ 3487501 h 5322018"/>
              <a:gd name="connsiteX82" fmla="*/ 3501585 w 7766407"/>
              <a:gd name="connsiteY82" fmla="*/ 3492832 h 5322018"/>
              <a:gd name="connsiteX83" fmla="*/ 3501212 w 7766407"/>
              <a:gd name="connsiteY83" fmla="*/ 3492813 h 5322018"/>
              <a:gd name="connsiteX84" fmla="*/ 3495239 w 7766407"/>
              <a:gd name="connsiteY84" fmla="*/ 3498192 h 5322018"/>
              <a:gd name="connsiteX85" fmla="*/ 3492183 w 7766407"/>
              <a:gd name="connsiteY85" fmla="*/ 3502548 h 5322018"/>
              <a:gd name="connsiteX86" fmla="*/ 3476697 w 7766407"/>
              <a:gd name="connsiteY86" fmla="*/ 3501956 h 5322018"/>
              <a:gd name="connsiteX87" fmla="*/ 3469187 w 7766407"/>
              <a:gd name="connsiteY87" fmla="*/ 3506574 h 5322018"/>
              <a:gd name="connsiteX88" fmla="*/ 3408103 w 7766407"/>
              <a:gd name="connsiteY88" fmla="*/ 3549813 h 5322018"/>
              <a:gd name="connsiteX89" fmla="*/ 3326209 w 7766407"/>
              <a:gd name="connsiteY89" fmla="*/ 3609630 h 5322018"/>
              <a:gd name="connsiteX90" fmla="*/ 3297595 w 7766407"/>
              <a:gd name="connsiteY90" fmla="*/ 3632513 h 5322018"/>
              <a:gd name="connsiteX91" fmla="*/ 3242015 w 7766407"/>
              <a:gd name="connsiteY91" fmla="*/ 3667904 h 5322018"/>
              <a:gd name="connsiteX92" fmla="*/ 3213720 w 7766407"/>
              <a:gd name="connsiteY92" fmla="*/ 3680766 h 5322018"/>
              <a:gd name="connsiteX93" fmla="*/ 3212968 w 7766407"/>
              <a:gd name="connsiteY93" fmla="*/ 3681905 h 5322018"/>
              <a:gd name="connsiteX94" fmla="*/ 3208857 w 7766407"/>
              <a:gd name="connsiteY94" fmla="*/ 3681194 h 5322018"/>
              <a:gd name="connsiteX95" fmla="*/ 3203557 w 7766407"/>
              <a:gd name="connsiteY95" fmla="*/ 3683492 h 5322018"/>
              <a:gd name="connsiteX96" fmla="*/ 3192199 w 7766407"/>
              <a:gd name="connsiteY96" fmla="*/ 3693448 h 5322018"/>
              <a:gd name="connsiteX97" fmla="*/ 3188443 w 7766407"/>
              <a:gd name="connsiteY97" fmla="*/ 3697797 h 5322018"/>
              <a:gd name="connsiteX98" fmla="*/ 3181853 w 7766407"/>
              <a:gd name="connsiteY98" fmla="*/ 3702869 h 5322018"/>
              <a:gd name="connsiteX99" fmla="*/ 3181526 w 7766407"/>
              <a:gd name="connsiteY99" fmla="*/ 3702803 h 5322018"/>
              <a:gd name="connsiteX100" fmla="*/ 3175672 w 7766407"/>
              <a:gd name="connsiteY100" fmla="*/ 3707933 h 5322018"/>
              <a:gd name="connsiteX101" fmla="*/ 3149098 w 7766407"/>
              <a:gd name="connsiteY101" fmla="*/ 3735473 h 5322018"/>
              <a:gd name="connsiteX102" fmla="*/ 3093676 w 7766407"/>
              <a:gd name="connsiteY102" fmla="*/ 3747916 h 5322018"/>
              <a:gd name="connsiteX103" fmla="*/ 3074500 w 7766407"/>
              <a:gd name="connsiteY103" fmla="*/ 3757479 h 5322018"/>
              <a:gd name="connsiteX104" fmla="*/ 3063387 w 7766407"/>
              <a:gd name="connsiteY104" fmla="*/ 3761557 h 5322018"/>
              <a:gd name="connsiteX105" fmla="*/ 3062129 w 7766407"/>
              <a:gd name="connsiteY105" fmla="*/ 3761145 h 5322018"/>
              <a:gd name="connsiteX106" fmla="*/ 3036739 w 7766407"/>
              <a:gd name="connsiteY106" fmla="*/ 3787643 h 5322018"/>
              <a:gd name="connsiteX107" fmla="*/ 3032052 w 7766407"/>
              <a:gd name="connsiteY107" fmla="*/ 3789608 h 5322018"/>
              <a:gd name="connsiteX108" fmla="*/ 3017184 w 7766407"/>
              <a:gd name="connsiteY108" fmla="*/ 3808868 h 5322018"/>
              <a:gd name="connsiteX109" fmla="*/ 3008605 w 7766407"/>
              <a:gd name="connsiteY109" fmla="*/ 3817755 h 5322018"/>
              <a:gd name="connsiteX110" fmla="*/ 3008033 w 7766407"/>
              <a:gd name="connsiteY110" fmla="*/ 3822453 h 5322018"/>
              <a:gd name="connsiteX111" fmla="*/ 2994428 w 7766407"/>
              <a:gd name="connsiteY111" fmla="*/ 3834466 h 5322018"/>
              <a:gd name="connsiteX112" fmla="*/ 2992169 w 7766407"/>
              <a:gd name="connsiteY112" fmla="*/ 3835021 h 5322018"/>
              <a:gd name="connsiteX113" fmla="*/ 2983549 w 7766407"/>
              <a:gd name="connsiteY113" fmla="*/ 3847993 h 5322018"/>
              <a:gd name="connsiteX114" fmla="*/ 2853933 w 7766407"/>
              <a:gd name="connsiteY114" fmla="*/ 3953133 h 5322018"/>
              <a:gd name="connsiteX115" fmla="*/ 2700319 w 7766407"/>
              <a:gd name="connsiteY115" fmla="*/ 4113764 h 5322018"/>
              <a:gd name="connsiteX116" fmla="*/ 2510176 w 7766407"/>
              <a:gd name="connsiteY116" fmla="*/ 4248057 h 5322018"/>
              <a:gd name="connsiteX117" fmla="*/ 2435589 w 7766407"/>
              <a:gd name="connsiteY117" fmla="*/ 4314608 h 5322018"/>
              <a:gd name="connsiteX118" fmla="*/ 2415553 w 7766407"/>
              <a:gd name="connsiteY118" fmla="*/ 4320982 h 5322018"/>
              <a:gd name="connsiteX119" fmla="*/ 2411954 w 7766407"/>
              <a:gd name="connsiteY119" fmla="*/ 4321914 h 5322018"/>
              <a:gd name="connsiteX120" fmla="*/ 2354125 w 7766407"/>
              <a:gd name="connsiteY120" fmla="*/ 4349531 h 5322018"/>
              <a:gd name="connsiteX121" fmla="*/ 2283738 w 7766407"/>
              <a:gd name="connsiteY121" fmla="*/ 4401913 h 5322018"/>
              <a:gd name="connsiteX122" fmla="*/ 2274639 w 7766407"/>
              <a:gd name="connsiteY122" fmla="*/ 4413265 h 5322018"/>
              <a:gd name="connsiteX123" fmla="*/ 2200361 w 7766407"/>
              <a:gd name="connsiteY123" fmla="*/ 4461969 h 5322018"/>
              <a:gd name="connsiteX124" fmla="*/ 2151385 w 7766407"/>
              <a:gd name="connsiteY124" fmla="*/ 4498639 h 5322018"/>
              <a:gd name="connsiteX125" fmla="*/ 2142612 w 7766407"/>
              <a:gd name="connsiteY125" fmla="*/ 4509639 h 5322018"/>
              <a:gd name="connsiteX126" fmla="*/ 2126867 w 7766407"/>
              <a:gd name="connsiteY126" fmla="*/ 4512135 h 5322018"/>
              <a:gd name="connsiteX127" fmla="*/ 2120592 w 7766407"/>
              <a:gd name="connsiteY127" fmla="*/ 4509890 h 5322018"/>
              <a:gd name="connsiteX128" fmla="*/ 2082302 w 7766407"/>
              <a:gd name="connsiteY128" fmla="*/ 4540317 h 5322018"/>
              <a:gd name="connsiteX129" fmla="*/ 2077252 w 7766407"/>
              <a:gd name="connsiteY129" fmla="*/ 4543206 h 5322018"/>
              <a:gd name="connsiteX130" fmla="*/ 2040915 w 7766407"/>
              <a:gd name="connsiteY130" fmla="*/ 4560268 h 5322018"/>
              <a:gd name="connsiteX131" fmla="*/ 1984507 w 7766407"/>
              <a:gd name="connsiteY131" fmla="*/ 4581220 h 5322018"/>
              <a:gd name="connsiteX132" fmla="*/ 1921726 w 7766407"/>
              <a:gd name="connsiteY132" fmla="*/ 4594994 h 5322018"/>
              <a:gd name="connsiteX133" fmla="*/ 1886796 w 7766407"/>
              <a:gd name="connsiteY133" fmla="*/ 4605417 h 5322018"/>
              <a:gd name="connsiteX134" fmla="*/ 1861080 w 7766407"/>
              <a:gd name="connsiteY134" fmla="*/ 4610008 h 5322018"/>
              <a:gd name="connsiteX135" fmla="*/ 1829217 w 7766407"/>
              <a:gd name="connsiteY135" fmla="*/ 4618611 h 5322018"/>
              <a:gd name="connsiteX136" fmla="*/ 1809298 w 7766407"/>
              <a:gd name="connsiteY136" fmla="*/ 4630561 h 5322018"/>
              <a:gd name="connsiteX137" fmla="*/ 1734333 w 7766407"/>
              <a:gd name="connsiteY137" fmla="*/ 4646342 h 5322018"/>
              <a:gd name="connsiteX138" fmla="*/ 1356409 w 7766407"/>
              <a:gd name="connsiteY138" fmla="*/ 4866278 h 5322018"/>
              <a:gd name="connsiteX139" fmla="*/ 1048676 w 7766407"/>
              <a:gd name="connsiteY139" fmla="*/ 4988133 h 5322018"/>
              <a:gd name="connsiteX140" fmla="*/ 862512 w 7766407"/>
              <a:gd name="connsiteY140" fmla="*/ 5095694 h 5322018"/>
              <a:gd name="connsiteX141" fmla="*/ 861635 w 7766407"/>
              <a:gd name="connsiteY141" fmla="*/ 5094880 h 5322018"/>
              <a:gd name="connsiteX142" fmla="*/ 850724 w 7766407"/>
              <a:gd name="connsiteY142" fmla="*/ 5095804 h 5322018"/>
              <a:gd name="connsiteX143" fmla="*/ 830865 w 7766407"/>
              <a:gd name="connsiteY143" fmla="*/ 5100063 h 5322018"/>
              <a:gd name="connsiteX144" fmla="*/ 779694 w 7766407"/>
              <a:gd name="connsiteY144" fmla="*/ 5096364 h 5322018"/>
              <a:gd name="connsiteX145" fmla="*/ 746322 w 7766407"/>
              <a:gd name="connsiteY145" fmla="*/ 5117315 h 5322018"/>
              <a:gd name="connsiteX146" fmla="*/ 739355 w 7766407"/>
              <a:gd name="connsiteY146" fmla="*/ 5120945 h 5322018"/>
              <a:gd name="connsiteX147" fmla="*/ 739112 w 7766407"/>
              <a:gd name="connsiteY147" fmla="*/ 5120776 h 5322018"/>
              <a:gd name="connsiteX148" fmla="*/ 731553 w 7766407"/>
              <a:gd name="connsiteY148" fmla="*/ 5124122 h 5322018"/>
              <a:gd name="connsiteX149" fmla="*/ 713129 w 7766407"/>
              <a:gd name="connsiteY149" fmla="*/ 5134606 h 5322018"/>
              <a:gd name="connsiteX150" fmla="*/ 707783 w 7766407"/>
              <a:gd name="connsiteY150" fmla="*/ 5135422 h 5322018"/>
              <a:gd name="connsiteX151" fmla="*/ 674773 w 7766407"/>
              <a:gd name="connsiteY151" fmla="*/ 5139365 h 5322018"/>
              <a:gd name="connsiteX152" fmla="*/ 580910 w 7766407"/>
              <a:gd name="connsiteY152" fmla="*/ 5175217 h 5322018"/>
              <a:gd name="connsiteX153" fmla="*/ 0 w 7766407"/>
              <a:gd name="connsiteY153" fmla="*/ 5322018 h 5322018"/>
              <a:gd name="connsiteX154" fmla="*/ 443847 w 7766407"/>
              <a:gd name="connsiteY154" fmla="*/ 346023 h 5322018"/>
              <a:gd name="connsiteX155" fmla="*/ 473895 w 7766407"/>
              <a:gd name="connsiteY155" fmla="*/ 0 h 5322018"/>
              <a:gd name="connsiteX0" fmla="*/ 473895 w 7766407"/>
              <a:gd name="connsiteY0" fmla="*/ 0 h 5322018"/>
              <a:gd name="connsiteX1" fmla="*/ 7766407 w 7766407"/>
              <a:gd name="connsiteY1" fmla="*/ 649356 h 5322018"/>
              <a:gd name="connsiteX2" fmla="*/ 7754419 w 7766407"/>
              <a:gd name="connsiteY2" fmla="*/ 656832 h 5322018"/>
              <a:gd name="connsiteX3" fmla="*/ 7674875 w 7766407"/>
              <a:gd name="connsiteY3" fmla="*/ 705925 h 5322018"/>
              <a:gd name="connsiteX4" fmla="*/ 7594593 w 7766407"/>
              <a:gd name="connsiteY4" fmla="*/ 715147 h 5322018"/>
              <a:gd name="connsiteX5" fmla="*/ 7522045 w 7766407"/>
              <a:gd name="connsiteY5" fmla="*/ 799587 h 5322018"/>
              <a:gd name="connsiteX6" fmla="*/ 7399327 w 7766407"/>
              <a:gd name="connsiteY6" fmla="*/ 845960 h 5322018"/>
              <a:gd name="connsiteX7" fmla="*/ 7322627 w 7766407"/>
              <a:gd name="connsiteY7" fmla="*/ 887773 h 5322018"/>
              <a:gd name="connsiteX8" fmla="*/ 7151262 w 7766407"/>
              <a:gd name="connsiteY8" fmla="*/ 984886 h 5322018"/>
              <a:gd name="connsiteX9" fmla="*/ 6756023 w 7766407"/>
              <a:gd name="connsiteY9" fmla="*/ 1188542 h 5322018"/>
              <a:gd name="connsiteX10" fmla="*/ 6712672 w 7766407"/>
              <a:gd name="connsiteY10" fmla="*/ 1246467 h 5322018"/>
              <a:gd name="connsiteX11" fmla="*/ 6687440 w 7766407"/>
              <a:gd name="connsiteY11" fmla="*/ 1260662 h 5322018"/>
              <a:gd name="connsiteX12" fmla="*/ 6641885 w 7766407"/>
              <a:gd name="connsiteY12" fmla="*/ 1309000 h 5322018"/>
              <a:gd name="connsiteX13" fmla="*/ 6489577 w 7766407"/>
              <a:gd name="connsiteY13" fmla="*/ 1398613 h 5322018"/>
              <a:gd name="connsiteX14" fmla="*/ 6384287 w 7766407"/>
              <a:gd name="connsiteY14" fmla="*/ 1451239 h 5322018"/>
              <a:gd name="connsiteX15" fmla="*/ 6220937 w 7766407"/>
              <a:gd name="connsiteY15" fmla="*/ 1540763 h 5322018"/>
              <a:gd name="connsiteX16" fmla="*/ 6109958 w 7766407"/>
              <a:gd name="connsiteY16" fmla="*/ 1601219 h 5322018"/>
              <a:gd name="connsiteX17" fmla="*/ 6014458 w 7766407"/>
              <a:gd name="connsiteY17" fmla="*/ 1670184 h 5322018"/>
              <a:gd name="connsiteX18" fmla="*/ 5839315 w 7766407"/>
              <a:gd name="connsiteY18" fmla="*/ 1841855 h 5322018"/>
              <a:gd name="connsiteX19" fmla="*/ 5810333 w 7766407"/>
              <a:gd name="connsiteY19" fmla="*/ 1879264 h 5322018"/>
              <a:gd name="connsiteX20" fmla="*/ 5796856 w 7766407"/>
              <a:gd name="connsiteY20" fmla="*/ 1903903 h 5322018"/>
              <a:gd name="connsiteX21" fmla="*/ 5776991 w 7766407"/>
              <a:gd name="connsiteY21" fmla="*/ 1913445 h 5322018"/>
              <a:gd name="connsiteX22" fmla="*/ 5768324 w 7766407"/>
              <a:gd name="connsiteY22" fmla="*/ 1930187 h 5322018"/>
              <a:gd name="connsiteX23" fmla="*/ 5746715 w 7766407"/>
              <a:gd name="connsiteY23" fmla="*/ 1935728 h 5322018"/>
              <a:gd name="connsiteX24" fmla="*/ 5730244 w 7766407"/>
              <a:gd name="connsiteY24" fmla="*/ 1946380 h 5322018"/>
              <a:gd name="connsiteX25" fmla="*/ 5551772 w 7766407"/>
              <a:gd name="connsiteY25" fmla="*/ 2005270 h 5322018"/>
              <a:gd name="connsiteX26" fmla="*/ 5246617 w 7766407"/>
              <a:gd name="connsiteY26" fmla="*/ 2162655 h 5322018"/>
              <a:gd name="connsiteX27" fmla="*/ 5108893 w 7766407"/>
              <a:gd name="connsiteY27" fmla="*/ 2264498 h 5322018"/>
              <a:gd name="connsiteX28" fmla="*/ 4972149 w 7766407"/>
              <a:gd name="connsiteY28" fmla="*/ 2387894 h 5322018"/>
              <a:gd name="connsiteX29" fmla="*/ 4933888 w 7766407"/>
              <a:gd name="connsiteY29" fmla="*/ 2412305 h 5322018"/>
              <a:gd name="connsiteX30" fmla="*/ 4886680 w 7766407"/>
              <a:gd name="connsiteY30" fmla="*/ 2435959 h 5322018"/>
              <a:gd name="connsiteX31" fmla="*/ 4858349 w 7766407"/>
              <a:gd name="connsiteY31" fmla="*/ 2449951 h 5322018"/>
              <a:gd name="connsiteX32" fmla="*/ 4790282 w 7766407"/>
              <a:gd name="connsiteY32" fmla="*/ 2498841 h 5322018"/>
              <a:gd name="connsiteX33" fmla="*/ 4695421 w 7766407"/>
              <a:gd name="connsiteY33" fmla="*/ 2608329 h 5322018"/>
              <a:gd name="connsiteX34" fmla="*/ 4660953 w 7766407"/>
              <a:gd name="connsiteY34" fmla="*/ 2633640 h 5322018"/>
              <a:gd name="connsiteX35" fmla="*/ 4617793 w 7766407"/>
              <a:gd name="connsiteY35" fmla="*/ 2682689 h 5322018"/>
              <a:gd name="connsiteX36" fmla="*/ 4540653 w 7766407"/>
              <a:gd name="connsiteY36" fmla="*/ 2726039 h 5322018"/>
              <a:gd name="connsiteX37" fmla="*/ 4478244 w 7766407"/>
              <a:gd name="connsiteY37" fmla="*/ 2754222 h 5322018"/>
              <a:gd name="connsiteX38" fmla="*/ 4445069 w 7766407"/>
              <a:gd name="connsiteY38" fmla="*/ 2771978 h 5322018"/>
              <a:gd name="connsiteX39" fmla="*/ 4418912 w 7766407"/>
              <a:gd name="connsiteY39" fmla="*/ 2782732 h 5322018"/>
              <a:gd name="connsiteX40" fmla="*/ 4363178 w 7766407"/>
              <a:gd name="connsiteY40" fmla="*/ 2821763 h 5322018"/>
              <a:gd name="connsiteX41" fmla="*/ 4275326 w 7766407"/>
              <a:gd name="connsiteY41" fmla="*/ 2891335 h 5322018"/>
              <a:gd name="connsiteX42" fmla="*/ 4255667 w 7766407"/>
              <a:gd name="connsiteY42" fmla="*/ 2905018 h 5322018"/>
              <a:gd name="connsiteX43" fmla="*/ 4234983 w 7766407"/>
              <a:gd name="connsiteY43" fmla="*/ 2912298 h 5322018"/>
              <a:gd name="connsiteX44" fmla="*/ 4226882 w 7766407"/>
              <a:gd name="connsiteY44" fmla="*/ 2910079 h 5322018"/>
              <a:gd name="connsiteX45" fmla="*/ 4215462 w 7766407"/>
              <a:gd name="connsiteY45" fmla="*/ 2916885 h 5322018"/>
              <a:gd name="connsiteX46" fmla="*/ 4211632 w 7766407"/>
              <a:gd name="connsiteY46" fmla="*/ 2917760 h 5322018"/>
              <a:gd name="connsiteX47" fmla="*/ 4190465 w 7766407"/>
              <a:gd name="connsiteY47" fmla="*/ 2923708 h 5322018"/>
              <a:gd name="connsiteX48" fmla="*/ 4164947 w 7766407"/>
              <a:gd name="connsiteY48" fmla="*/ 2959675 h 5322018"/>
              <a:gd name="connsiteX49" fmla="*/ 4117371 w 7766407"/>
              <a:gd name="connsiteY49" fmla="*/ 2984784 h 5322018"/>
              <a:gd name="connsiteX50" fmla="*/ 3904979 w 7766407"/>
              <a:gd name="connsiteY50" fmla="*/ 3091607 h 5322018"/>
              <a:gd name="connsiteX51" fmla="*/ 3778911 w 7766407"/>
              <a:gd name="connsiteY51" fmla="*/ 3255548 h 5322018"/>
              <a:gd name="connsiteX52" fmla="*/ 3728606 w 7766407"/>
              <a:gd name="connsiteY52" fmla="*/ 3295465 h 5322018"/>
              <a:gd name="connsiteX53" fmla="*/ 3718668 w 7766407"/>
              <a:gd name="connsiteY53" fmla="*/ 3304992 h 5322018"/>
              <a:gd name="connsiteX54" fmla="*/ 3717842 w 7766407"/>
              <a:gd name="connsiteY54" fmla="*/ 3305447 h 5322018"/>
              <a:gd name="connsiteX55" fmla="*/ 3718578 w 7766407"/>
              <a:gd name="connsiteY55" fmla="*/ 3308616 h 5322018"/>
              <a:gd name="connsiteX56" fmla="*/ 3712398 w 7766407"/>
              <a:gd name="connsiteY56" fmla="*/ 3318359 h 5322018"/>
              <a:gd name="connsiteX57" fmla="*/ 3702979 w 7766407"/>
              <a:gd name="connsiteY57" fmla="*/ 3338545 h 5322018"/>
              <a:gd name="connsiteX58" fmla="*/ 3698626 w 7766407"/>
              <a:gd name="connsiteY58" fmla="*/ 3341390 h 5322018"/>
              <a:gd name="connsiteX59" fmla="*/ 3680384 w 7766407"/>
              <a:gd name="connsiteY59" fmla="*/ 3370390 h 5322018"/>
              <a:gd name="connsiteX60" fmla="*/ 3678906 w 7766407"/>
              <a:gd name="connsiteY60" fmla="*/ 3370346 h 5322018"/>
              <a:gd name="connsiteX61" fmla="*/ 3668393 w 7766407"/>
              <a:gd name="connsiteY61" fmla="*/ 3376590 h 5322018"/>
              <a:gd name="connsiteX62" fmla="*/ 3661364 w 7766407"/>
              <a:gd name="connsiteY62" fmla="*/ 3371467 h 5322018"/>
              <a:gd name="connsiteX63" fmla="*/ 3658334 w 7766407"/>
              <a:gd name="connsiteY63" fmla="*/ 3373274 h 5322018"/>
              <a:gd name="connsiteX64" fmla="*/ 3657792 w 7766407"/>
              <a:gd name="connsiteY64" fmla="*/ 3373950 h 5322018"/>
              <a:gd name="connsiteX65" fmla="*/ 3651105 w 7766407"/>
              <a:gd name="connsiteY65" fmla="*/ 3389533 h 5322018"/>
              <a:gd name="connsiteX66" fmla="*/ 3648132 w 7766407"/>
              <a:gd name="connsiteY66" fmla="*/ 3388884 h 5322018"/>
              <a:gd name="connsiteX67" fmla="*/ 3643801 w 7766407"/>
              <a:gd name="connsiteY67" fmla="*/ 3396002 h 5322018"/>
              <a:gd name="connsiteX68" fmla="*/ 3639159 w 7766407"/>
              <a:gd name="connsiteY68" fmla="*/ 3398369 h 5322018"/>
              <a:gd name="connsiteX69" fmla="*/ 3617811 w 7766407"/>
              <a:gd name="connsiteY69" fmla="*/ 3425254 h 5322018"/>
              <a:gd name="connsiteX70" fmla="*/ 3616346 w 7766407"/>
              <a:gd name="connsiteY70" fmla="*/ 3425054 h 5322018"/>
              <a:gd name="connsiteX71" fmla="*/ 3605202 w 7766407"/>
              <a:gd name="connsiteY71" fmla="*/ 3430140 h 5322018"/>
              <a:gd name="connsiteX72" fmla="*/ 3586582 w 7766407"/>
              <a:gd name="connsiteY72" fmla="*/ 3441167 h 5322018"/>
              <a:gd name="connsiteX73" fmla="*/ 3580103 w 7766407"/>
              <a:gd name="connsiteY73" fmla="*/ 3439005 h 5322018"/>
              <a:gd name="connsiteX74" fmla="*/ 3576872 w 7766407"/>
              <a:gd name="connsiteY74" fmla="*/ 3444094 h 5322018"/>
              <a:gd name="connsiteX75" fmla="*/ 3572338 w 7766407"/>
              <a:gd name="connsiteY75" fmla="*/ 3449943 h 5322018"/>
              <a:gd name="connsiteX76" fmla="*/ 3571965 w 7766407"/>
              <a:gd name="connsiteY76" fmla="*/ 3449964 h 5322018"/>
              <a:gd name="connsiteX77" fmla="*/ 3566623 w 7766407"/>
              <a:gd name="connsiteY77" fmla="*/ 3455947 h 5322018"/>
              <a:gd name="connsiteX78" fmla="*/ 3564070 w 7766407"/>
              <a:gd name="connsiteY78" fmla="*/ 3460601 h 5322018"/>
              <a:gd name="connsiteX79" fmla="*/ 3526726 w 7766407"/>
              <a:gd name="connsiteY79" fmla="*/ 3463163 h 5322018"/>
              <a:gd name="connsiteX80" fmla="*/ 3525139 w 7766407"/>
              <a:gd name="connsiteY80" fmla="*/ 3464518 h 5322018"/>
              <a:gd name="connsiteX81" fmla="*/ 3506741 w 7766407"/>
              <a:gd name="connsiteY81" fmla="*/ 3487501 h 5322018"/>
              <a:gd name="connsiteX82" fmla="*/ 3501585 w 7766407"/>
              <a:gd name="connsiteY82" fmla="*/ 3492832 h 5322018"/>
              <a:gd name="connsiteX83" fmla="*/ 3501212 w 7766407"/>
              <a:gd name="connsiteY83" fmla="*/ 3492813 h 5322018"/>
              <a:gd name="connsiteX84" fmla="*/ 3495239 w 7766407"/>
              <a:gd name="connsiteY84" fmla="*/ 3498192 h 5322018"/>
              <a:gd name="connsiteX85" fmla="*/ 3492183 w 7766407"/>
              <a:gd name="connsiteY85" fmla="*/ 3502548 h 5322018"/>
              <a:gd name="connsiteX86" fmla="*/ 3476697 w 7766407"/>
              <a:gd name="connsiteY86" fmla="*/ 3501956 h 5322018"/>
              <a:gd name="connsiteX87" fmla="*/ 3469187 w 7766407"/>
              <a:gd name="connsiteY87" fmla="*/ 3506574 h 5322018"/>
              <a:gd name="connsiteX88" fmla="*/ 3408103 w 7766407"/>
              <a:gd name="connsiteY88" fmla="*/ 3549813 h 5322018"/>
              <a:gd name="connsiteX89" fmla="*/ 3326209 w 7766407"/>
              <a:gd name="connsiteY89" fmla="*/ 3609630 h 5322018"/>
              <a:gd name="connsiteX90" fmla="*/ 3297595 w 7766407"/>
              <a:gd name="connsiteY90" fmla="*/ 3632513 h 5322018"/>
              <a:gd name="connsiteX91" fmla="*/ 3242015 w 7766407"/>
              <a:gd name="connsiteY91" fmla="*/ 3667904 h 5322018"/>
              <a:gd name="connsiteX92" fmla="*/ 3213720 w 7766407"/>
              <a:gd name="connsiteY92" fmla="*/ 3680766 h 5322018"/>
              <a:gd name="connsiteX93" fmla="*/ 3212968 w 7766407"/>
              <a:gd name="connsiteY93" fmla="*/ 3681905 h 5322018"/>
              <a:gd name="connsiteX94" fmla="*/ 3208857 w 7766407"/>
              <a:gd name="connsiteY94" fmla="*/ 3681194 h 5322018"/>
              <a:gd name="connsiteX95" fmla="*/ 3203557 w 7766407"/>
              <a:gd name="connsiteY95" fmla="*/ 3683492 h 5322018"/>
              <a:gd name="connsiteX96" fmla="*/ 3192199 w 7766407"/>
              <a:gd name="connsiteY96" fmla="*/ 3693448 h 5322018"/>
              <a:gd name="connsiteX97" fmla="*/ 3188443 w 7766407"/>
              <a:gd name="connsiteY97" fmla="*/ 3697797 h 5322018"/>
              <a:gd name="connsiteX98" fmla="*/ 3181853 w 7766407"/>
              <a:gd name="connsiteY98" fmla="*/ 3702869 h 5322018"/>
              <a:gd name="connsiteX99" fmla="*/ 3181526 w 7766407"/>
              <a:gd name="connsiteY99" fmla="*/ 3702803 h 5322018"/>
              <a:gd name="connsiteX100" fmla="*/ 3175672 w 7766407"/>
              <a:gd name="connsiteY100" fmla="*/ 3707933 h 5322018"/>
              <a:gd name="connsiteX101" fmla="*/ 3149098 w 7766407"/>
              <a:gd name="connsiteY101" fmla="*/ 3735473 h 5322018"/>
              <a:gd name="connsiteX102" fmla="*/ 3093676 w 7766407"/>
              <a:gd name="connsiteY102" fmla="*/ 3747916 h 5322018"/>
              <a:gd name="connsiteX103" fmla="*/ 3074500 w 7766407"/>
              <a:gd name="connsiteY103" fmla="*/ 3757479 h 5322018"/>
              <a:gd name="connsiteX104" fmla="*/ 3063387 w 7766407"/>
              <a:gd name="connsiteY104" fmla="*/ 3761557 h 5322018"/>
              <a:gd name="connsiteX105" fmla="*/ 3062129 w 7766407"/>
              <a:gd name="connsiteY105" fmla="*/ 3761145 h 5322018"/>
              <a:gd name="connsiteX106" fmla="*/ 3036739 w 7766407"/>
              <a:gd name="connsiteY106" fmla="*/ 3787643 h 5322018"/>
              <a:gd name="connsiteX107" fmla="*/ 3032052 w 7766407"/>
              <a:gd name="connsiteY107" fmla="*/ 3789608 h 5322018"/>
              <a:gd name="connsiteX108" fmla="*/ 3017184 w 7766407"/>
              <a:gd name="connsiteY108" fmla="*/ 3808868 h 5322018"/>
              <a:gd name="connsiteX109" fmla="*/ 3008605 w 7766407"/>
              <a:gd name="connsiteY109" fmla="*/ 3817755 h 5322018"/>
              <a:gd name="connsiteX110" fmla="*/ 3008033 w 7766407"/>
              <a:gd name="connsiteY110" fmla="*/ 3822453 h 5322018"/>
              <a:gd name="connsiteX111" fmla="*/ 2994428 w 7766407"/>
              <a:gd name="connsiteY111" fmla="*/ 3834466 h 5322018"/>
              <a:gd name="connsiteX112" fmla="*/ 2992169 w 7766407"/>
              <a:gd name="connsiteY112" fmla="*/ 3835021 h 5322018"/>
              <a:gd name="connsiteX113" fmla="*/ 2983549 w 7766407"/>
              <a:gd name="connsiteY113" fmla="*/ 3847993 h 5322018"/>
              <a:gd name="connsiteX114" fmla="*/ 2853933 w 7766407"/>
              <a:gd name="connsiteY114" fmla="*/ 3953133 h 5322018"/>
              <a:gd name="connsiteX115" fmla="*/ 2700319 w 7766407"/>
              <a:gd name="connsiteY115" fmla="*/ 4113764 h 5322018"/>
              <a:gd name="connsiteX116" fmla="*/ 2510176 w 7766407"/>
              <a:gd name="connsiteY116" fmla="*/ 4248057 h 5322018"/>
              <a:gd name="connsiteX117" fmla="*/ 2435589 w 7766407"/>
              <a:gd name="connsiteY117" fmla="*/ 4314608 h 5322018"/>
              <a:gd name="connsiteX118" fmla="*/ 2415553 w 7766407"/>
              <a:gd name="connsiteY118" fmla="*/ 4320982 h 5322018"/>
              <a:gd name="connsiteX119" fmla="*/ 2411954 w 7766407"/>
              <a:gd name="connsiteY119" fmla="*/ 4321914 h 5322018"/>
              <a:gd name="connsiteX120" fmla="*/ 2354125 w 7766407"/>
              <a:gd name="connsiteY120" fmla="*/ 4349531 h 5322018"/>
              <a:gd name="connsiteX121" fmla="*/ 2283738 w 7766407"/>
              <a:gd name="connsiteY121" fmla="*/ 4401913 h 5322018"/>
              <a:gd name="connsiteX122" fmla="*/ 2274639 w 7766407"/>
              <a:gd name="connsiteY122" fmla="*/ 4413265 h 5322018"/>
              <a:gd name="connsiteX123" fmla="*/ 2200361 w 7766407"/>
              <a:gd name="connsiteY123" fmla="*/ 4461969 h 5322018"/>
              <a:gd name="connsiteX124" fmla="*/ 2151385 w 7766407"/>
              <a:gd name="connsiteY124" fmla="*/ 4498639 h 5322018"/>
              <a:gd name="connsiteX125" fmla="*/ 2142612 w 7766407"/>
              <a:gd name="connsiteY125" fmla="*/ 4509639 h 5322018"/>
              <a:gd name="connsiteX126" fmla="*/ 2126867 w 7766407"/>
              <a:gd name="connsiteY126" fmla="*/ 4512135 h 5322018"/>
              <a:gd name="connsiteX127" fmla="*/ 2120592 w 7766407"/>
              <a:gd name="connsiteY127" fmla="*/ 4509890 h 5322018"/>
              <a:gd name="connsiteX128" fmla="*/ 2082302 w 7766407"/>
              <a:gd name="connsiteY128" fmla="*/ 4540317 h 5322018"/>
              <a:gd name="connsiteX129" fmla="*/ 2077252 w 7766407"/>
              <a:gd name="connsiteY129" fmla="*/ 4543206 h 5322018"/>
              <a:gd name="connsiteX130" fmla="*/ 2040915 w 7766407"/>
              <a:gd name="connsiteY130" fmla="*/ 4560268 h 5322018"/>
              <a:gd name="connsiteX131" fmla="*/ 1984507 w 7766407"/>
              <a:gd name="connsiteY131" fmla="*/ 4581220 h 5322018"/>
              <a:gd name="connsiteX132" fmla="*/ 1921726 w 7766407"/>
              <a:gd name="connsiteY132" fmla="*/ 4594994 h 5322018"/>
              <a:gd name="connsiteX133" fmla="*/ 1886796 w 7766407"/>
              <a:gd name="connsiteY133" fmla="*/ 4605417 h 5322018"/>
              <a:gd name="connsiteX134" fmla="*/ 1861080 w 7766407"/>
              <a:gd name="connsiteY134" fmla="*/ 4610008 h 5322018"/>
              <a:gd name="connsiteX135" fmla="*/ 1829217 w 7766407"/>
              <a:gd name="connsiteY135" fmla="*/ 4618611 h 5322018"/>
              <a:gd name="connsiteX136" fmla="*/ 1809298 w 7766407"/>
              <a:gd name="connsiteY136" fmla="*/ 4630561 h 5322018"/>
              <a:gd name="connsiteX137" fmla="*/ 1734333 w 7766407"/>
              <a:gd name="connsiteY137" fmla="*/ 4646342 h 5322018"/>
              <a:gd name="connsiteX138" fmla="*/ 1356409 w 7766407"/>
              <a:gd name="connsiteY138" fmla="*/ 4866278 h 5322018"/>
              <a:gd name="connsiteX139" fmla="*/ 1048676 w 7766407"/>
              <a:gd name="connsiteY139" fmla="*/ 4988133 h 5322018"/>
              <a:gd name="connsiteX140" fmla="*/ 862512 w 7766407"/>
              <a:gd name="connsiteY140" fmla="*/ 5095694 h 5322018"/>
              <a:gd name="connsiteX141" fmla="*/ 861635 w 7766407"/>
              <a:gd name="connsiteY141" fmla="*/ 5094880 h 5322018"/>
              <a:gd name="connsiteX142" fmla="*/ 850724 w 7766407"/>
              <a:gd name="connsiteY142" fmla="*/ 5095804 h 5322018"/>
              <a:gd name="connsiteX143" fmla="*/ 830865 w 7766407"/>
              <a:gd name="connsiteY143" fmla="*/ 5100063 h 5322018"/>
              <a:gd name="connsiteX144" fmla="*/ 779694 w 7766407"/>
              <a:gd name="connsiteY144" fmla="*/ 5096364 h 5322018"/>
              <a:gd name="connsiteX145" fmla="*/ 746322 w 7766407"/>
              <a:gd name="connsiteY145" fmla="*/ 5117315 h 5322018"/>
              <a:gd name="connsiteX146" fmla="*/ 739355 w 7766407"/>
              <a:gd name="connsiteY146" fmla="*/ 5120945 h 5322018"/>
              <a:gd name="connsiteX147" fmla="*/ 739112 w 7766407"/>
              <a:gd name="connsiteY147" fmla="*/ 5120776 h 5322018"/>
              <a:gd name="connsiteX148" fmla="*/ 731553 w 7766407"/>
              <a:gd name="connsiteY148" fmla="*/ 5124122 h 5322018"/>
              <a:gd name="connsiteX149" fmla="*/ 713129 w 7766407"/>
              <a:gd name="connsiteY149" fmla="*/ 5134606 h 5322018"/>
              <a:gd name="connsiteX150" fmla="*/ 707783 w 7766407"/>
              <a:gd name="connsiteY150" fmla="*/ 5135422 h 5322018"/>
              <a:gd name="connsiteX151" fmla="*/ 674773 w 7766407"/>
              <a:gd name="connsiteY151" fmla="*/ 5139365 h 5322018"/>
              <a:gd name="connsiteX152" fmla="*/ 580910 w 7766407"/>
              <a:gd name="connsiteY152" fmla="*/ 5175217 h 5322018"/>
              <a:gd name="connsiteX153" fmla="*/ 0 w 7766407"/>
              <a:gd name="connsiteY153" fmla="*/ 5322018 h 5322018"/>
              <a:gd name="connsiteX154" fmla="*/ 473895 w 7766407"/>
              <a:gd name="connsiteY154" fmla="*/ 0 h 5322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Lst>
            <a:rect l="l" t="t" r="r" b="b"/>
            <a:pathLst>
              <a:path w="7766407" h="5322018">
                <a:moveTo>
                  <a:pt x="473895" y="0"/>
                </a:moveTo>
                <a:lnTo>
                  <a:pt x="7766407" y="649356"/>
                </a:lnTo>
                <a:lnTo>
                  <a:pt x="7754419" y="656832"/>
                </a:lnTo>
                <a:cubicBezTo>
                  <a:pt x="7726474" y="677470"/>
                  <a:pt x="7696788" y="705576"/>
                  <a:pt x="7674875" y="705925"/>
                </a:cubicBezTo>
                <a:cubicBezTo>
                  <a:pt x="7659838" y="692337"/>
                  <a:pt x="7619354" y="711670"/>
                  <a:pt x="7594593" y="715147"/>
                </a:cubicBezTo>
                <a:cubicBezTo>
                  <a:pt x="7553036" y="756392"/>
                  <a:pt x="7553949" y="790366"/>
                  <a:pt x="7522045" y="799587"/>
                </a:cubicBezTo>
                <a:cubicBezTo>
                  <a:pt x="7499833" y="804948"/>
                  <a:pt x="7434970" y="857646"/>
                  <a:pt x="7399327" y="845960"/>
                </a:cubicBezTo>
                <a:cubicBezTo>
                  <a:pt x="7373461" y="881898"/>
                  <a:pt x="7346529" y="865787"/>
                  <a:pt x="7322627" y="887773"/>
                </a:cubicBezTo>
                <a:cubicBezTo>
                  <a:pt x="7261844" y="921968"/>
                  <a:pt x="7241893" y="963214"/>
                  <a:pt x="7151262" y="984886"/>
                </a:cubicBezTo>
                <a:cubicBezTo>
                  <a:pt x="7056829" y="1041135"/>
                  <a:pt x="6851604" y="1071499"/>
                  <a:pt x="6756023" y="1188542"/>
                </a:cubicBezTo>
                <a:cubicBezTo>
                  <a:pt x="6730515" y="1182883"/>
                  <a:pt x="6727803" y="1236044"/>
                  <a:pt x="6712672" y="1246467"/>
                </a:cubicBezTo>
                <a:cubicBezTo>
                  <a:pt x="6700674" y="1241234"/>
                  <a:pt x="6686914" y="1248210"/>
                  <a:pt x="6687440" y="1260662"/>
                </a:cubicBezTo>
                <a:cubicBezTo>
                  <a:pt x="6706387" y="1281105"/>
                  <a:pt x="6637089" y="1291049"/>
                  <a:pt x="6641885" y="1309000"/>
                </a:cubicBezTo>
                <a:cubicBezTo>
                  <a:pt x="6615428" y="1325541"/>
                  <a:pt x="6496868" y="1362901"/>
                  <a:pt x="6489577" y="1398613"/>
                </a:cubicBezTo>
                <a:cubicBezTo>
                  <a:pt x="6438934" y="1437557"/>
                  <a:pt x="6408150" y="1439216"/>
                  <a:pt x="6384287" y="1451239"/>
                </a:cubicBezTo>
                <a:cubicBezTo>
                  <a:pt x="6353231" y="1459670"/>
                  <a:pt x="6322480" y="1490139"/>
                  <a:pt x="6220937" y="1540763"/>
                </a:cubicBezTo>
                <a:cubicBezTo>
                  <a:pt x="6204693" y="1542635"/>
                  <a:pt x="6108072" y="1588639"/>
                  <a:pt x="6109958" y="1601219"/>
                </a:cubicBezTo>
                <a:cubicBezTo>
                  <a:pt x="6078993" y="1617872"/>
                  <a:pt x="6044057" y="1672908"/>
                  <a:pt x="6014458" y="1670184"/>
                </a:cubicBezTo>
                <a:cubicBezTo>
                  <a:pt x="5969352" y="1710290"/>
                  <a:pt x="5873335" y="1807008"/>
                  <a:pt x="5839315" y="1841855"/>
                </a:cubicBezTo>
                <a:cubicBezTo>
                  <a:pt x="5814714" y="1859136"/>
                  <a:pt x="5823315" y="1888532"/>
                  <a:pt x="5810333" y="1879264"/>
                </a:cubicBezTo>
                <a:cubicBezTo>
                  <a:pt x="5809847" y="1889703"/>
                  <a:pt x="5804854" y="1897596"/>
                  <a:pt x="5796856" y="1903903"/>
                </a:cubicBezTo>
                <a:lnTo>
                  <a:pt x="5776991" y="1913445"/>
                </a:lnTo>
                <a:lnTo>
                  <a:pt x="5768324" y="1930187"/>
                </a:lnTo>
                <a:cubicBezTo>
                  <a:pt x="5763604" y="1934681"/>
                  <a:pt x="5756862" y="1937046"/>
                  <a:pt x="5746715" y="1935728"/>
                </a:cubicBezTo>
                <a:cubicBezTo>
                  <a:pt x="5742675" y="1938108"/>
                  <a:pt x="5736889" y="1941888"/>
                  <a:pt x="5730244" y="1946380"/>
                </a:cubicBezTo>
                <a:lnTo>
                  <a:pt x="5551772" y="2005270"/>
                </a:lnTo>
                <a:cubicBezTo>
                  <a:pt x="5468669" y="2047436"/>
                  <a:pt x="5320429" y="2119450"/>
                  <a:pt x="5246617" y="2162655"/>
                </a:cubicBezTo>
                <a:lnTo>
                  <a:pt x="5108893" y="2264498"/>
                </a:lnTo>
                <a:lnTo>
                  <a:pt x="4972149" y="2387894"/>
                </a:lnTo>
                <a:cubicBezTo>
                  <a:pt x="4958199" y="2397068"/>
                  <a:pt x="4944146" y="2406292"/>
                  <a:pt x="4933888" y="2412305"/>
                </a:cubicBezTo>
                <a:cubicBezTo>
                  <a:pt x="4926031" y="2437683"/>
                  <a:pt x="4906397" y="2420081"/>
                  <a:pt x="4886680" y="2435959"/>
                </a:cubicBezTo>
                <a:cubicBezTo>
                  <a:pt x="4879505" y="2447520"/>
                  <a:pt x="4872446" y="2452218"/>
                  <a:pt x="4858349" y="2449951"/>
                </a:cubicBezTo>
                <a:cubicBezTo>
                  <a:pt x="4826189" y="2504934"/>
                  <a:pt x="4829559" y="2465158"/>
                  <a:pt x="4790282" y="2498841"/>
                </a:cubicBezTo>
                <a:cubicBezTo>
                  <a:pt x="4757654" y="2530220"/>
                  <a:pt x="4717406" y="2559468"/>
                  <a:pt x="4695421" y="2608329"/>
                </a:cubicBezTo>
                <a:cubicBezTo>
                  <a:pt x="4692985" y="2620404"/>
                  <a:pt x="4673890" y="2621247"/>
                  <a:pt x="4660953" y="2633640"/>
                </a:cubicBezTo>
                <a:cubicBezTo>
                  <a:pt x="4648016" y="2646033"/>
                  <a:pt x="4637843" y="2667289"/>
                  <a:pt x="4617793" y="2682689"/>
                </a:cubicBezTo>
                <a:cubicBezTo>
                  <a:pt x="4582940" y="2707208"/>
                  <a:pt x="4543392" y="2708552"/>
                  <a:pt x="4540653" y="2726039"/>
                </a:cubicBezTo>
                <a:cubicBezTo>
                  <a:pt x="4520518" y="2734895"/>
                  <a:pt x="4484610" y="2733666"/>
                  <a:pt x="4478244" y="2754222"/>
                </a:cubicBezTo>
                <a:cubicBezTo>
                  <a:pt x="4469356" y="2744308"/>
                  <a:pt x="4460963" y="2773581"/>
                  <a:pt x="4445069" y="2771978"/>
                </a:cubicBezTo>
                <a:cubicBezTo>
                  <a:pt x="4433079" y="2769658"/>
                  <a:pt x="4427736" y="2777998"/>
                  <a:pt x="4418912" y="2782732"/>
                </a:cubicBezTo>
                <a:cubicBezTo>
                  <a:pt x="4404355" y="2783300"/>
                  <a:pt x="4370000" y="2810533"/>
                  <a:pt x="4363178" y="2821763"/>
                </a:cubicBezTo>
                <a:cubicBezTo>
                  <a:pt x="4350513" y="2855639"/>
                  <a:pt x="4286603" y="2864646"/>
                  <a:pt x="4275326" y="2891335"/>
                </a:cubicBezTo>
                <a:cubicBezTo>
                  <a:pt x="4269304" y="2897284"/>
                  <a:pt x="4262661" y="2901653"/>
                  <a:pt x="4255667" y="2905018"/>
                </a:cubicBezTo>
                <a:lnTo>
                  <a:pt x="4234983" y="2912298"/>
                </a:lnTo>
                <a:lnTo>
                  <a:pt x="4226882" y="2910079"/>
                </a:lnTo>
                <a:lnTo>
                  <a:pt x="4215462" y="2916885"/>
                </a:lnTo>
                <a:lnTo>
                  <a:pt x="4211632" y="2917760"/>
                </a:lnTo>
                <a:lnTo>
                  <a:pt x="4190465" y="2923708"/>
                </a:lnTo>
                <a:cubicBezTo>
                  <a:pt x="4211448" y="2943977"/>
                  <a:pt x="4137000" y="2948398"/>
                  <a:pt x="4164947" y="2959675"/>
                </a:cubicBezTo>
                <a:cubicBezTo>
                  <a:pt x="4131823" y="2976992"/>
                  <a:pt x="4167115" y="2983181"/>
                  <a:pt x="4117371" y="2984784"/>
                </a:cubicBezTo>
                <a:cubicBezTo>
                  <a:pt x="4074961" y="3029115"/>
                  <a:pt x="3930684" y="3042351"/>
                  <a:pt x="3904979" y="3091607"/>
                </a:cubicBezTo>
                <a:cubicBezTo>
                  <a:pt x="3848569" y="3136734"/>
                  <a:pt x="3808307" y="3221571"/>
                  <a:pt x="3778911" y="3255548"/>
                </a:cubicBezTo>
                <a:lnTo>
                  <a:pt x="3728606" y="3295465"/>
                </a:lnTo>
                <a:lnTo>
                  <a:pt x="3718668" y="3304992"/>
                </a:lnTo>
                <a:lnTo>
                  <a:pt x="3717842" y="3305447"/>
                </a:lnTo>
                <a:lnTo>
                  <a:pt x="3718578" y="3308616"/>
                </a:lnTo>
                <a:lnTo>
                  <a:pt x="3712398" y="3318359"/>
                </a:lnTo>
                <a:lnTo>
                  <a:pt x="3702979" y="3338545"/>
                </a:lnTo>
                <a:lnTo>
                  <a:pt x="3698626" y="3341390"/>
                </a:lnTo>
                <a:lnTo>
                  <a:pt x="3680384" y="3370390"/>
                </a:lnTo>
                <a:lnTo>
                  <a:pt x="3678906" y="3370346"/>
                </a:lnTo>
                <a:cubicBezTo>
                  <a:pt x="3675169" y="3370915"/>
                  <a:pt x="3671627" y="3372581"/>
                  <a:pt x="3668393" y="3376590"/>
                </a:cubicBezTo>
                <a:cubicBezTo>
                  <a:pt x="3665128" y="3373435"/>
                  <a:pt x="3662941" y="3371857"/>
                  <a:pt x="3661364" y="3371467"/>
                </a:cubicBezTo>
                <a:lnTo>
                  <a:pt x="3658334" y="3373274"/>
                </a:lnTo>
                <a:lnTo>
                  <a:pt x="3657792" y="3373950"/>
                </a:lnTo>
                <a:lnTo>
                  <a:pt x="3651105" y="3389533"/>
                </a:lnTo>
                <a:lnTo>
                  <a:pt x="3648132" y="3388884"/>
                </a:lnTo>
                <a:lnTo>
                  <a:pt x="3643801" y="3396002"/>
                </a:lnTo>
                <a:lnTo>
                  <a:pt x="3639159" y="3398369"/>
                </a:lnTo>
                <a:lnTo>
                  <a:pt x="3617811" y="3425254"/>
                </a:lnTo>
                <a:lnTo>
                  <a:pt x="3616346" y="3425054"/>
                </a:lnTo>
                <a:cubicBezTo>
                  <a:pt x="3612568" y="3425220"/>
                  <a:pt x="3608861" y="3426500"/>
                  <a:pt x="3605202" y="3430140"/>
                </a:cubicBezTo>
                <a:cubicBezTo>
                  <a:pt x="3593624" y="3416203"/>
                  <a:pt x="3596350" y="3429196"/>
                  <a:pt x="3586582" y="3441167"/>
                </a:cubicBezTo>
                <a:lnTo>
                  <a:pt x="3580103" y="3439005"/>
                </a:lnTo>
                <a:lnTo>
                  <a:pt x="3576872" y="3444094"/>
                </a:lnTo>
                <a:lnTo>
                  <a:pt x="3572338" y="3449943"/>
                </a:lnTo>
                <a:lnTo>
                  <a:pt x="3571965" y="3449964"/>
                </a:lnTo>
                <a:cubicBezTo>
                  <a:pt x="3570381" y="3451036"/>
                  <a:pt x="3568666" y="3452883"/>
                  <a:pt x="3566623" y="3455947"/>
                </a:cubicBezTo>
                <a:lnTo>
                  <a:pt x="3564070" y="3460601"/>
                </a:lnTo>
                <a:lnTo>
                  <a:pt x="3526726" y="3463163"/>
                </a:lnTo>
                <a:lnTo>
                  <a:pt x="3525139" y="3464518"/>
                </a:lnTo>
                <a:lnTo>
                  <a:pt x="3506741" y="3487501"/>
                </a:lnTo>
                <a:lnTo>
                  <a:pt x="3501585" y="3492832"/>
                </a:lnTo>
                <a:lnTo>
                  <a:pt x="3501212" y="3492813"/>
                </a:lnTo>
                <a:cubicBezTo>
                  <a:pt x="3499519" y="3493712"/>
                  <a:pt x="3497607" y="3495365"/>
                  <a:pt x="3495239" y="3498192"/>
                </a:cubicBezTo>
                <a:lnTo>
                  <a:pt x="3492183" y="3502548"/>
                </a:lnTo>
                <a:lnTo>
                  <a:pt x="3476697" y="3501956"/>
                </a:lnTo>
                <a:lnTo>
                  <a:pt x="3469187" y="3506574"/>
                </a:lnTo>
                <a:cubicBezTo>
                  <a:pt x="3445645" y="3518609"/>
                  <a:pt x="3423473" y="3525406"/>
                  <a:pt x="3408103" y="3549813"/>
                </a:cubicBezTo>
                <a:cubicBezTo>
                  <a:pt x="3378281" y="3572305"/>
                  <a:pt x="3347536" y="3585981"/>
                  <a:pt x="3326209" y="3609630"/>
                </a:cubicBezTo>
                <a:cubicBezTo>
                  <a:pt x="3312029" y="3612732"/>
                  <a:pt x="3300832" y="3618217"/>
                  <a:pt x="3297595" y="3632513"/>
                </a:cubicBezTo>
                <a:cubicBezTo>
                  <a:pt x="3268034" y="3651465"/>
                  <a:pt x="3252747" y="3646464"/>
                  <a:pt x="3242015" y="3667904"/>
                </a:cubicBezTo>
                <a:cubicBezTo>
                  <a:pt x="3212592" y="3663443"/>
                  <a:pt x="3216999" y="3670428"/>
                  <a:pt x="3213720" y="3680766"/>
                </a:cubicBezTo>
                <a:lnTo>
                  <a:pt x="3212968" y="3681905"/>
                </a:lnTo>
                <a:lnTo>
                  <a:pt x="3208857" y="3681194"/>
                </a:lnTo>
                <a:lnTo>
                  <a:pt x="3203557" y="3683492"/>
                </a:lnTo>
                <a:lnTo>
                  <a:pt x="3192199" y="3693448"/>
                </a:lnTo>
                <a:lnTo>
                  <a:pt x="3188443" y="3697797"/>
                </a:lnTo>
                <a:cubicBezTo>
                  <a:pt x="3185664" y="3700566"/>
                  <a:pt x="3183571" y="3702117"/>
                  <a:pt x="3181853" y="3702869"/>
                </a:cubicBezTo>
                <a:lnTo>
                  <a:pt x="3181526" y="3702803"/>
                </a:lnTo>
                <a:lnTo>
                  <a:pt x="3175672" y="3707933"/>
                </a:lnTo>
                <a:cubicBezTo>
                  <a:pt x="3166167" y="3717032"/>
                  <a:pt x="3157275" y="3726303"/>
                  <a:pt x="3149098" y="3735473"/>
                </a:cubicBezTo>
                <a:cubicBezTo>
                  <a:pt x="3131805" y="3730982"/>
                  <a:pt x="3107037" y="3771274"/>
                  <a:pt x="3093676" y="3747916"/>
                </a:cubicBezTo>
                <a:cubicBezTo>
                  <a:pt x="3082134" y="3759681"/>
                  <a:pt x="3081445" y="3774208"/>
                  <a:pt x="3074500" y="3757479"/>
                </a:cubicBezTo>
                <a:cubicBezTo>
                  <a:pt x="3070379" y="3760967"/>
                  <a:pt x="3066780" y="3761874"/>
                  <a:pt x="3063387" y="3761557"/>
                </a:cubicBezTo>
                <a:lnTo>
                  <a:pt x="3062129" y="3761145"/>
                </a:lnTo>
                <a:lnTo>
                  <a:pt x="3036739" y="3787643"/>
                </a:lnTo>
                <a:lnTo>
                  <a:pt x="3032052" y="3789608"/>
                </a:lnTo>
                <a:lnTo>
                  <a:pt x="3017184" y="3808868"/>
                </a:lnTo>
                <a:lnTo>
                  <a:pt x="3008605" y="3817755"/>
                </a:lnTo>
                <a:cubicBezTo>
                  <a:pt x="3008414" y="3819321"/>
                  <a:pt x="3008224" y="3820887"/>
                  <a:pt x="3008033" y="3822453"/>
                </a:cubicBezTo>
                <a:cubicBezTo>
                  <a:pt x="3006391" y="3826310"/>
                  <a:pt x="3002705" y="3830278"/>
                  <a:pt x="2994428" y="3834466"/>
                </a:cubicBezTo>
                <a:lnTo>
                  <a:pt x="2992169" y="3835021"/>
                </a:lnTo>
                <a:lnTo>
                  <a:pt x="2983549" y="3847993"/>
                </a:lnTo>
                <a:cubicBezTo>
                  <a:pt x="2960510" y="3867678"/>
                  <a:pt x="2901138" y="3908837"/>
                  <a:pt x="2853933" y="3953133"/>
                </a:cubicBezTo>
                <a:cubicBezTo>
                  <a:pt x="2808033" y="3994677"/>
                  <a:pt x="2713619" y="4093809"/>
                  <a:pt x="2700319" y="4113764"/>
                </a:cubicBezTo>
                <a:cubicBezTo>
                  <a:pt x="2643027" y="4162918"/>
                  <a:pt x="2554297" y="4214583"/>
                  <a:pt x="2510176" y="4248057"/>
                </a:cubicBezTo>
                <a:cubicBezTo>
                  <a:pt x="2480008" y="4274910"/>
                  <a:pt x="2451360" y="4302454"/>
                  <a:pt x="2435589" y="4314608"/>
                </a:cubicBezTo>
                <a:cubicBezTo>
                  <a:pt x="2429170" y="4317312"/>
                  <a:pt x="2422437" y="4319228"/>
                  <a:pt x="2415553" y="4320982"/>
                </a:cubicBezTo>
                <a:lnTo>
                  <a:pt x="2411954" y="4321914"/>
                </a:lnTo>
                <a:lnTo>
                  <a:pt x="2354125" y="4349531"/>
                </a:lnTo>
                <a:cubicBezTo>
                  <a:pt x="2343772" y="4371461"/>
                  <a:pt x="2307824" y="4382236"/>
                  <a:pt x="2283738" y="4401913"/>
                </a:cubicBezTo>
                <a:lnTo>
                  <a:pt x="2274639" y="4413265"/>
                </a:lnTo>
                <a:lnTo>
                  <a:pt x="2200361" y="4461969"/>
                </a:lnTo>
                <a:lnTo>
                  <a:pt x="2151385" y="4498639"/>
                </a:lnTo>
                <a:lnTo>
                  <a:pt x="2142612" y="4509639"/>
                </a:lnTo>
                <a:lnTo>
                  <a:pt x="2126867" y="4512135"/>
                </a:lnTo>
                <a:cubicBezTo>
                  <a:pt x="2124531" y="4511693"/>
                  <a:pt x="2122418" y="4510934"/>
                  <a:pt x="2120592" y="4509890"/>
                </a:cubicBezTo>
                <a:lnTo>
                  <a:pt x="2082302" y="4540317"/>
                </a:lnTo>
                <a:lnTo>
                  <a:pt x="2077252" y="4543206"/>
                </a:lnTo>
                <a:lnTo>
                  <a:pt x="2040915" y="4560268"/>
                </a:lnTo>
                <a:lnTo>
                  <a:pt x="1984507" y="4581220"/>
                </a:lnTo>
                <a:cubicBezTo>
                  <a:pt x="1964384" y="4585398"/>
                  <a:pt x="1938044" y="4573840"/>
                  <a:pt x="1921726" y="4594994"/>
                </a:cubicBezTo>
                <a:cubicBezTo>
                  <a:pt x="1920592" y="4581396"/>
                  <a:pt x="1897862" y="4611715"/>
                  <a:pt x="1886796" y="4605417"/>
                </a:cubicBezTo>
                <a:cubicBezTo>
                  <a:pt x="1879070" y="4599422"/>
                  <a:pt x="1870376" y="4607222"/>
                  <a:pt x="1861080" y="4610008"/>
                </a:cubicBezTo>
                <a:cubicBezTo>
                  <a:pt x="1855441" y="4608259"/>
                  <a:pt x="1842338" y="4612554"/>
                  <a:pt x="1829217" y="4618611"/>
                </a:cubicBezTo>
                <a:lnTo>
                  <a:pt x="1809298" y="4630561"/>
                </a:lnTo>
                <a:lnTo>
                  <a:pt x="1734333" y="4646342"/>
                </a:lnTo>
                <a:cubicBezTo>
                  <a:pt x="1653444" y="4693579"/>
                  <a:pt x="1470685" y="4809313"/>
                  <a:pt x="1356409" y="4866278"/>
                </a:cubicBezTo>
                <a:cubicBezTo>
                  <a:pt x="1242133" y="4923243"/>
                  <a:pt x="1130993" y="4949897"/>
                  <a:pt x="1048676" y="4988133"/>
                </a:cubicBezTo>
                <a:lnTo>
                  <a:pt x="862512" y="5095694"/>
                </a:lnTo>
                <a:lnTo>
                  <a:pt x="861635" y="5094880"/>
                </a:lnTo>
                <a:cubicBezTo>
                  <a:pt x="858943" y="5093517"/>
                  <a:pt x="855583" y="5093379"/>
                  <a:pt x="850724" y="5095804"/>
                </a:cubicBezTo>
                <a:cubicBezTo>
                  <a:pt x="851804" y="5076077"/>
                  <a:pt x="845283" y="5091169"/>
                  <a:pt x="830865" y="5100063"/>
                </a:cubicBezTo>
                <a:cubicBezTo>
                  <a:pt x="829326" y="5071407"/>
                  <a:pt x="792234" y="5106340"/>
                  <a:pt x="779694" y="5096364"/>
                </a:cubicBezTo>
                <a:cubicBezTo>
                  <a:pt x="769141" y="5103544"/>
                  <a:pt x="757951" y="5110614"/>
                  <a:pt x="746322" y="5117315"/>
                </a:cubicBezTo>
                <a:lnTo>
                  <a:pt x="739355" y="5120945"/>
                </a:lnTo>
                <a:cubicBezTo>
                  <a:pt x="739274" y="5120887"/>
                  <a:pt x="739192" y="5120831"/>
                  <a:pt x="739112" y="5120776"/>
                </a:cubicBezTo>
                <a:cubicBezTo>
                  <a:pt x="737374" y="5121048"/>
                  <a:pt x="734997" y="5122048"/>
                  <a:pt x="731553" y="5124122"/>
                </a:cubicBezTo>
                <a:lnTo>
                  <a:pt x="713129" y="5134606"/>
                </a:lnTo>
                <a:lnTo>
                  <a:pt x="707783" y="5135422"/>
                </a:lnTo>
                <a:lnTo>
                  <a:pt x="674773" y="5139365"/>
                </a:lnTo>
                <a:cubicBezTo>
                  <a:pt x="654149" y="5146330"/>
                  <a:pt x="611984" y="5162878"/>
                  <a:pt x="580910" y="5175217"/>
                </a:cubicBezTo>
                <a:lnTo>
                  <a:pt x="0" y="5322018"/>
                </a:lnTo>
                <a:lnTo>
                  <a:pt x="473895"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95415FF-1774-D57D-56F8-0A42BF153BC8}"/>
              </a:ext>
            </a:extLst>
          </p:cNvPr>
          <p:cNvSpPr>
            <a:spLocks noGrp="1"/>
          </p:cNvSpPr>
          <p:nvPr>
            <p:ph type="title"/>
          </p:nvPr>
        </p:nvSpPr>
        <p:spPr>
          <a:xfrm>
            <a:off x="812800" y="603623"/>
            <a:ext cx="8173685" cy="1786965"/>
          </a:xfrm>
        </p:spPr>
        <p:txBody>
          <a:bodyPr vert="horz" lIns="91440" tIns="45720" rIns="91440" bIns="45720" rtlCol="0" anchor="t">
            <a:normAutofit/>
          </a:bodyPr>
          <a:lstStyle/>
          <a:p>
            <a:r>
              <a:rPr lang="en-US" b="1" cap="all" spc="600" dirty="0"/>
              <a:t>Base Paper Key Ideas:</a:t>
            </a:r>
          </a:p>
        </p:txBody>
      </p:sp>
      <p:graphicFrame>
        <p:nvGraphicFramePr>
          <p:cNvPr id="116" name="Content Placeholder 2">
            <a:extLst>
              <a:ext uri="{FF2B5EF4-FFF2-40B4-BE49-F238E27FC236}">
                <a16:creationId xmlns:a16="http://schemas.microsoft.com/office/drawing/2014/main" id="{9BC8BD9C-8947-F9CA-0D4D-B28F5E0335BB}"/>
              </a:ext>
            </a:extLst>
          </p:cNvPr>
          <p:cNvGraphicFramePr/>
          <p:nvPr>
            <p:extLst>
              <p:ext uri="{D42A27DB-BD31-4B8C-83A1-F6EECF244321}">
                <p14:modId xmlns:p14="http://schemas.microsoft.com/office/powerpoint/2010/main" val="1466704803"/>
              </p:ext>
            </p:extLst>
          </p:nvPr>
        </p:nvGraphicFramePr>
        <p:xfrm>
          <a:off x="3111220" y="1498596"/>
          <a:ext cx="6351094" cy="482017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28203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CD6FA-103E-42E7-91F6-59BF57AC725B}"/>
              </a:ext>
            </a:extLst>
          </p:cNvPr>
          <p:cNvSpPr>
            <a:spLocks noGrp="1"/>
          </p:cNvSpPr>
          <p:nvPr>
            <p:ph type="title"/>
          </p:nvPr>
        </p:nvSpPr>
        <p:spPr>
          <a:xfrm>
            <a:off x="1050879" y="609601"/>
            <a:ext cx="9810604" cy="743799"/>
          </a:xfrm>
        </p:spPr>
        <p:txBody>
          <a:bodyPr/>
          <a:lstStyle/>
          <a:p>
            <a:r>
              <a:rPr lang="en-US" b="1" dirty="0">
                <a:ea typeface="Batang"/>
              </a:rPr>
              <a:t>Network Architecture</a:t>
            </a:r>
            <a:endParaRPr lang="en-US" b="1" dirty="0"/>
          </a:p>
        </p:txBody>
      </p:sp>
      <p:sp>
        <p:nvSpPr>
          <p:cNvPr id="3" name="Content Placeholder 2">
            <a:extLst>
              <a:ext uri="{FF2B5EF4-FFF2-40B4-BE49-F238E27FC236}">
                <a16:creationId xmlns:a16="http://schemas.microsoft.com/office/drawing/2014/main" id="{952D6F6E-0E0E-4E08-CF05-968D3E0E7CD8}"/>
              </a:ext>
            </a:extLst>
          </p:cNvPr>
          <p:cNvSpPr>
            <a:spLocks noGrp="1"/>
          </p:cNvSpPr>
          <p:nvPr>
            <p:ph idx="1"/>
          </p:nvPr>
        </p:nvSpPr>
        <p:spPr>
          <a:xfrm>
            <a:off x="1050879" y="1428525"/>
            <a:ext cx="9810604" cy="575824"/>
          </a:xfrm>
        </p:spPr>
        <p:txBody>
          <a:bodyPr lIns="109728" tIns="109728" rIns="109728" bIns="91440" anchor="t"/>
          <a:lstStyle/>
          <a:p>
            <a:pPr marL="457200" indent="-457200">
              <a:buAutoNum type="arabicPeriod"/>
            </a:pPr>
            <a:r>
              <a:rPr lang="en-US" err="1">
                <a:ea typeface="Batang"/>
              </a:rPr>
              <a:t>AlexNet</a:t>
            </a:r>
            <a:endParaRPr lang="en-US" err="1"/>
          </a:p>
        </p:txBody>
      </p:sp>
      <p:sp>
        <p:nvSpPr>
          <p:cNvPr id="4" name="Rectangle 3">
            <a:extLst>
              <a:ext uri="{FF2B5EF4-FFF2-40B4-BE49-F238E27FC236}">
                <a16:creationId xmlns:a16="http://schemas.microsoft.com/office/drawing/2014/main" id="{F03B8444-12AB-DE0F-DFA0-F5B5DC636A08}"/>
              </a:ext>
            </a:extLst>
          </p:cNvPr>
          <p:cNvSpPr/>
          <p:nvPr/>
        </p:nvSpPr>
        <p:spPr>
          <a:xfrm>
            <a:off x="2098182" y="2291365"/>
            <a:ext cx="2629434" cy="57954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07C03C9-EBCB-1B03-E052-124F49C13B08}"/>
              </a:ext>
            </a:extLst>
          </p:cNvPr>
          <p:cNvSpPr txBox="1"/>
          <p:nvPr/>
        </p:nvSpPr>
        <p:spPr>
          <a:xfrm>
            <a:off x="2100866" y="2401373"/>
            <a:ext cx="26358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Yu Gothic"/>
              </a:rPr>
              <a:t>5 Convolutional Layer</a:t>
            </a:r>
            <a:endParaRPr lang="en-US" dirty="0"/>
          </a:p>
        </p:txBody>
      </p:sp>
      <p:sp>
        <p:nvSpPr>
          <p:cNvPr id="6" name="Rectangle 5">
            <a:extLst>
              <a:ext uri="{FF2B5EF4-FFF2-40B4-BE49-F238E27FC236}">
                <a16:creationId xmlns:a16="http://schemas.microsoft.com/office/drawing/2014/main" id="{DCC80EAD-E142-94BD-F285-FC897FB8C9F0}"/>
              </a:ext>
            </a:extLst>
          </p:cNvPr>
          <p:cNvSpPr/>
          <p:nvPr/>
        </p:nvSpPr>
        <p:spPr>
          <a:xfrm>
            <a:off x="6155027" y="2291365"/>
            <a:ext cx="3198251" cy="57954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37DA251-CA27-8649-4CF3-61105081A7DE}"/>
              </a:ext>
            </a:extLst>
          </p:cNvPr>
          <p:cNvSpPr txBox="1"/>
          <p:nvPr/>
        </p:nvSpPr>
        <p:spPr>
          <a:xfrm>
            <a:off x="6329429" y="2401372"/>
            <a:ext cx="684297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Yu Gothic"/>
              </a:rPr>
              <a:t>3 Fully Connected Layer</a:t>
            </a:r>
            <a:endParaRPr lang="en-US" dirty="0"/>
          </a:p>
        </p:txBody>
      </p:sp>
      <p:cxnSp>
        <p:nvCxnSpPr>
          <p:cNvPr id="8" name="Straight Arrow Connector 7">
            <a:extLst>
              <a:ext uri="{FF2B5EF4-FFF2-40B4-BE49-F238E27FC236}">
                <a16:creationId xmlns:a16="http://schemas.microsoft.com/office/drawing/2014/main" id="{ABE8B891-E3A6-0EAA-9D94-875D9BDCFFB6}"/>
              </a:ext>
            </a:extLst>
          </p:cNvPr>
          <p:cNvCxnSpPr/>
          <p:nvPr/>
        </p:nvCxnSpPr>
        <p:spPr>
          <a:xfrm flipV="1">
            <a:off x="4866069" y="2577279"/>
            <a:ext cx="1283163" cy="81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EE830CA-943D-29E1-EE20-89FFD7AD8FEA}"/>
              </a:ext>
            </a:extLst>
          </p:cNvPr>
          <p:cNvSpPr txBox="1"/>
          <p:nvPr/>
        </p:nvSpPr>
        <p:spPr>
          <a:xfrm>
            <a:off x="1255691" y="3048000"/>
            <a:ext cx="996610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Trained with gradient decent with an initial learning rate of 0.01, after which, the learning rate was divided by 10 every 100,000 iterations. The reported results were taken after 450,000 iterations. Also, a weight decay of 0.0005 and momentum of 0.9 was implemented. </a:t>
            </a:r>
            <a:endParaRPr lang="en-US" dirty="0"/>
          </a:p>
        </p:txBody>
      </p:sp>
      <p:sp>
        <p:nvSpPr>
          <p:cNvPr id="11" name="Content Placeholder 2">
            <a:extLst>
              <a:ext uri="{FF2B5EF4-FFF2-40B4-BE49-F238E27FC236}">
                <a16:creationId xmlns:a16="http://schemas.microsoft.com/office/drawing/2014/main" id="{0B185DF2-9046-E63F-4336-6ACA798FC80D}"/>
              </a:ext>
            </a:extLst>
          </p:cNvPr>
          <p:cNvSpPr txBox="1">
            <a:spLocks/>
          </p:cNvSpPr>
          <p:nvPr/>
        </p:nvSpPr>
        <p:spPr>
          <a:xfrm>
            <a:off x="1053025" y="4049376"/>
            <a:ext cx="9649619" cy="683148"/>
          </a:xfrm>
          <a:prstGeom prst="rect">
            <a:avLst/>
          </a:prstGeom>
        </p:spPr>
        <p:txBody>
          <a:bodyPr lIns="109728" tIns="109728" rIns="109728" bIns="91440" anchor="t"/>
          <a:lstStyle>
            <a:lvl1pPr marL="228600" indent="-228600" algn="l" defTabSz="914400" rtl="0" eaLnBrk="1" latinLnBrk="0" hangingPunct="1">
              <a:lnSpc>
                <a:spcPct val="110000"/>
              </a:lnSpc>
              <a:spcBef>
                <a:spcPts val="1000"/>
              </a:spcBef>
              <a:buSzPct val="80000"/>
              <a:buFont typeface="Arial" panose="020B0604020202020204" pitchFamily="34" charset="0"/>
              <a:buChar char="•"/>
              <a:defRPr sz="2000" kern="1200" spc="9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10000"/>
              </a:lnSpc>
              <a:spcBef>
                <a:spcPts val="500"/>
              </a:spcBef>
              <a:buFontTx/>
              <a:buNone/>
              <a:defRPr sz="1800" kern="1200" spc="9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10000"/>
              </a:lnSpc>
              <a:spcBef>
                <a:spcPts val="500"/>
              </a:spcBef>
              <a:buSzPct val="80000"/>
              <a:buFont typeface="Arial" panose="020B0604020202020204" pitchFamily="34" charset="0"/>
              <a:buChar char="•"/>
              <a:defRPr sz="1600" kern="1200" spc="9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10000"/>
              </a:lnSpc>
              <a:spcBef>
                <a:spcPts val="500"/>
              </a:spcBef>
              <a:buFontTx/>
              <a:buNone/>
              <a:defRPr sz="1400" kern="1200" spc="9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10000"/>
              </a:lnSpc>
              <a:spcBef>
                <a:spcPts val="500"/>
              </a:spcBef>
              <a:buSzPct val="80000"/>
              <a:buFont typeface="Arial" panose="020B0604020202020204" pitchFamily="34" charset="0"/>
              <a:buChar char="•"/>
              <a:defRPr sz="1400" kern="1200" spc="9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ea typeface="Batang"/>
              </a:rPr>
              <a:t>2.  LeNet</a:t>
            </a:r>
            <a:endParaRPr lang="en-US" dirty="0" err="1"/>
          </a:p>
        </p:txBody>
      </p:sp>
      <p:sp>
        <p:nvSpPr>
          <p:cNvPr id="12" name="Rectangle 11">
            <a:extLst>
              <a:ext uri="{FF2B5EF4-FFF2-40B4-BE49-F238E27FC236}">
                <a16:creationId xmlns:a16="http://schemas.microsoft.com/office/drawing/2014/main" id="{9989C485-6433-4179-822A-4AC3FFED61E7}"/>
              </a:ext>
            </a:extLst>
          </p:cNvPr>
          <p:cNvSpPr/>
          <p:nvPr/>
        </p:nvSpPr>
        <p:spPr>
          <a:xfrm>
            <a:off x="1969394" y="4609562"/>
            <a:ext cx="2629434" cy="57954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E6C467A7-B890-022E-2D38-5A1565EAC9F4}"/>
              </a:ext>
            </a:extLst>
          </p:cNvPr>
          <p:cNvSpPr txBox="1"/>
          <p:nvPr/>
        </p:nvSpPr>
        <p:spPr>
          <a:xfrm>
            <a:off x="2111599" y="4719570"/>
            <a:ext cx="26358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Yu Gothic"/>
              </a:rPr>
              <a:t>3 Convolutional Layer</a:t>
            </a:r>
            <a:endParaRPr lang="en-US" dirty="0"/>
          </a:p>
        </p:txBody>
      </p:sp>
      <p:sp>
        <p:nvSpPr>
          <p:cNvPr id="14" name="Rectangle 13">
            <a:extLst>
              <a:ext uri="{FF2B5EF4-FFF2-40B4-BE49-F238E27FC236}">
                <a16:creationId xmlns:a16="http://schemas.microsoft.com/office/drawing/2014/main" id="{BEC11844-53D6-410F-1D8B-4F7AC21ED2D5}"/>
              </a:ext>
            </a:extLst>
          </p:cNvPr>
          <p:cNvSpPr/>
          <p:nvPr/>
        </p:nvSpPr>
        <p:spPr>
          <a:xfrm>
            <a:off x="5307169" y="4609562"/>
            <a:ext cx="2446984" cy="57954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A787F05E-E77A-020C-1DF9-24A34AF70E2F}"/>
              </a:ext>
            </a:extLst>
          </p:cNvPr>
          <p:cNvCxnSpPr>
            <a:cxnSpLocks/>
          </p:cNvCxnSpPr>
          <p:nvPr/>
        </p:nvCxnSpPr>
        <p:spPr>
          <a:xfrm flipV="1">
            <a:off x="4640690" y="4906208"/>
            <a:ext cx="660685" cy="81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B0B936A-9398-2437-345F-D19A1A362C77}"/>
              </a:ext>
            </a:extLst>
          </p:cNvPr>
          <p:cNvSpPr txBox="1"/>
          <p:nvPr/>
        </p:nvSpPr>
        <p:spPr>
          <a:xfrm>
            <a:off x="5460106" y="4730301"/>
            <a:ext cx="684297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Yu Gothic"/>
              </a:rPr>
              <a:t>1 Max Pooling Layer</a:t>
            </a:r>
            <a:endParaRPr lang="en-US" dirty="0"/>
          </a:p>
        </p:txBody>
      </p:sp>
      <p:sp>
        <p:nvSpPr>
          <p:cNvPr id="17" name="TextBox 16">
            <a:extLst>
              <a:ext uri="{FF2B5EF4-FFF2-40B4-BE49-F238E27FC236}">
                <a16:creationId xmlns:a16="http://schemas.microsoft.com/office/drawing/2014/main" id="{4A6804C3-0694-938D-005B-EBB15EA9A24C}"/>
              </a:ext>
            </a:extLst>
          </p:cNvPr>
          <p:cNvSpPr txBox="1"/>
          <p:nvPr/>
        </p:nvSpPr>
        <p:spPr>
          <a:xfrm>
            <a:off x="965916" y="5419859"/>
            <a:ext cx="996610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 Each layer used </a:t>
            </a:r>
            <a:r>
              <a:rPr lang="en-US" dirty="0" err="1">
                <a:ea typeface="+mn-lt"/>
                <a:cs typeface="+mn-lt"/>
              </a:rPr>
              <a:t>ReLU</a:t>
            </a:r>
            <a:r>
              <a:rPr lang="en-US" dirty="0">
                <a:ea typeface="+mn-lt"/>
                <a:cs typeface="+mn-lt"/>
              </a:rPr>
              <a:t> activations and a constant learning rate of 0.0001. Dropout with a keep probability of 0.5 was used after the fully connected layer. Finally, the network was trained for 30,000 iterations of using an Adam optimizer </a:t>
            </a:r>
            <a:endParaRPr lang="en-US" dirty="0"/>
          </a:p>
        </p:txBody>
      </p:sp>
      <p:sp>
        <p:nvSpPr>
          <p:cNvPr id="18" name="Rectangle 17">
            <a:extLst>
              <a:ext uri="{FF2B5EF4-FFF2-40B4-BE49-F238E27FC236}">
                <a16:creationId xmlns:a16="http://schemas.microsoft.com/office/drawing/2014/main" id="{B780637C-2E29-CC29-9F09-D7B952FE6CBF}"/>
              </a:ext>
            </a:extLst>
          </p:cNvPr>
          <p:cNvSpPr/>
          <p:nvPr/>
        </p:nvSpPr>
        <p:spPr>
          <a:xfrm>
            <a:off x="8612746" y="4609562"/>
            <a:ext cx="2618702" cy="57954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868A23A-8363-0B3D-5F23-0E2BCE9C9C8B}"/>
              </a:ext>
            </a:extLst>
          </p:cNvPr>
          <p:cNvSpPr txBox="1"/>
          <p:nvPr/>
        </p:nvSpPr>
        <p:spPr>
          <a:xfrm>
            <a:off x="8712021" y="4730301"/>
            <a:ext cx="684297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Yu Gothic"/>
              </a:rPr>
              <a:t>1 </a:t>
            </a:r>
            <a:r>
              <a:rPr lang="en-US" dirty="0" err="1">
                <a:ea typeface="Yu Gothic"/>
              </a:rPr>
              <a:t>softmax</a:t>
            </a:r>
            <a:r>
              <a:rPr lang="en-US" dirty="0">
                <a:ea typeface="Yu Gothic"/>
              </a:rPr>
              <a:t> output layer</a:t>
            </a:r>
            <a:endParaRPr lang="en-US" dirty="0" err="1"/>
          </a:p>
        </p:txBody>
      </p:sp>
      <p:cxnSp>
        <p:nvCxnSpPr>
          <p:cNvPr id="20" name="Straight Arrow Connector 19">
            <a:extLst>
              <a:ext uri="{FF2B5EF4-FFF2-40B4-BE49-F238E27FC236}">
                <a16:creationId xmlns:a16="http://schemas.microsoft.com/office/drawing/2014/main" id="{B61686BF-D77B-F2E0-68D8-04A0523EEDA3}"/>
              </a:ext>
            </a:extLst>
          </p:cNvPr>
          <p:cNvCxnSpPr>
            <a:cxnSpLocks/>
          </p:cNvCxnSpPr>
          <p:nvPr/>
        </p:nvCxnSpPr>
        <p:spPr>
          <a:xfrm flipV="1">
            <a:off x="7785282" y="4906208"/>
            <a:ext cx="821670" cy="188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1377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291DEC-EF4C-F968-5FDB-DE4450909F7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0AA5BEE-B351-55B2-8FCA-E45591D8DC87}"/>
              </a:ext>
            </a:extLst>
          </p:cNvPr>
          <p:cNvSpPr>
            <a:spLocks noGrp="1"/>
          </p:cNvSpPr>
          <p:nvPr>
            <p:ph type="title"/>
          </p:nvPr>
        </p:nvSpPr>
        <p:spPr/>
        <p:txBody>
          <a:bodyPr/>
          <a:lstStyle/>
          <a:p>
            <a:r>
              <a:rPr lang="en-US" b="1" dirty="0">
                <a:ea typeface="Batang"/>
              </a:rPr>
              <a:t>LEARNT BOOK COVER DESIGN PRINCIPLE</a:t>
            </a:r>
            <a:endParaRPr lang="en-US" b="1" dirty="0"/>
          </a:p>
        </p:txBody>
      </p:sp>
      <p:sp>
        <p:nvSpPr>
          <p:cNvPr id="2" name="Vertical Text Placeholder 1">
            <a:extLst>
              <a:ext uri="{FF2B5EF4-FFF2-40B4-BE49-F238E27FC236}">
                <a16:creationId xmlns:a16="http://schemas.microsoft.com/office/drawing/2014/main" id="{87DFF5B4-3FD3-E520-EA8A-2664EB667125}"/>
              </a:ext>
            </a:extLst>
          </p:cNvPr>
          <p:cNvSpPr>
            <a:spLocks noGrp="1"/>
          </p:cNvSpPr>
          <p:nvPr>
            <p:ph idx="1"/>
          </p:nvPr>
        </p:nvSpPr>
        <p:spPr>
          <a:xfrm>
            <a:off x="1147471" y="1675371"/>
            <a:ext cx="2566238" cy="597288"/>
          </a:xfrm>
        </p:spPr>
        <p:txBody>
          <a:bodyPr lIns="109728" tIns="109728" rIns="109728" bIns="91440" anchor="t"/>
          <a:lstStyle/>
          <a:p>
            <a:pPr marL="0" indent="0">
              <a:buNone/>
            </a:pPr>
            <a:r>
              <a:rPr lang="en-US" dirty="0">
                <a:ea typeface="Batang"/>
              </a:rPr>
              <a:t>1.Based on Color</a:t>
            </a:r>
          </a:p>
          <a:p>
            <a:pPr marL="457200" indent="-457200">
              <a:buAutoNum type="arabicPeriod"/>
            </a:pPr>
            <a:endParaRPr lang="en-US"/>
          </a:p>
        </p:txBody>
      </p:sp>
      <p:pic>
        <p:nvPicPr>
          <p:cNvPr id="4" name="Picture 3" descr="A group of books with text&#10;&#10;Description automatically generated">
            <a:extLst>
              <a:ext uri="{FF2B5EF4-FFF2-40B4-BE49-F238E27FC236}">
                <a16:creationId xmlns:a16="http://schemas.microsoft.com/office/drawing/2014/main" id="{DFCBF2F0-C221-C193-595A-86849478982F}"/>
              </a:ext>
            </a:extLst>
          </p:cNvPr>
          <p:cNvPicPr>
            <a:picLocks noChangeAspect="1"/>
          </p:cNvPicPr>
          <p:nvPr/>
        </p:nvPicPr>
        <p:blipFill>
          <a:blip r:embed="rId2"/>
          <a:stretch>
            <a:fillRect/>
          </a:stretch>
        </p:blipFill>
        <p:spPr>
          <a:xfrm>
            <a:off x="1037151" y="2277883"/>
            <a:ext cx="5062739" cy="3665248"/>
          </a:xfrm>
          <a:prstGeom prst="rect">
            <a:avLst/>
          </a:prstGeom>
        </p:spPr>
      </p:pic>
      <p:sp>
        <p:nvSpPr>
          <p:cNvPr id="5" name="TextBox 4">
            <a:extLst>
              <a:ext uri="{FF2B5EF4-FFF2-40B4-BE49-F238E27FC236}">
                <a16:creationId xmlns:a16="http://schemas.microsoft.com/office/drawing/2014/main" id="{2191B7B9-04EE-DDFC-CDF6-AF76B8768A50}"/>
              </a:ext>
            </a:extLst>
          </p:cNvPr>
          <p:cNvSpPr txBox="1"/>
          <p:nvPr/>
        </p:nvSpPr>
        <p:spPr>
          <a:xfrm>
            <a:off x="6364310" y="1921097"/>
            <a:ext cx="370911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ea typeface="Yu Gothic"/>
              </a:rPr>
              <a:t>2. Based on Pallets</a:t>
            </a:r>
          </a:p>
        </p:txBody>
      </p:sp>
      <p:pic>
        <p:nvPicPr>
          <p:cNvPr id="7" name="Picture 6" descr="A group of books with text&#10;&#10;Description automatically generated">
            <a:extLst>
              <a:ext uri="{FF2B5EF4-FFF2-40B4-BE49-F238E27FC236}">
                <a16:creationId xmlns:a16="http://schemas.microsoft.com/office/drawing/2014/main" id="{A10C3AEC-0E37-41F5-977A-3494A9343B5A}"/>
              </a:ext>
            </a:extLst>
          </p:cNvPr>
          <p:cNvPicPr>
            <a:picLocks noChangeAspect="1"/>
          </p:cNvPicPr>
          <p:nvPr/>
        </p:nvPicPr>
        <p:blipFill>
          <a:blip r:embed="rId3"/>
          <a:stretch>
            <a:fillRect/>
          </a:stretch>
        </p:blipFill>
        <p:spPr>
          <a:xfrm>
            <a:off x="6013226" y="2451211"/>
            <a:ext cx="5467350" cy="3114675"/>
          </a:xfrm>
          <a:prstGeom prst="rect">
            <a:avLst/>
          </a:prstGeom>
        </p:spPr>
      </p:pic>
    </p:spTree>
    <p:extLst>
      <p:ext uri="{BB962C8B-B14F-4D97-AF65-F5344CB8AC3E}">
        <p14:creationId xmlns:p14="http://schemas.microsoft.com/office/powerpoint/2010/main" val="4195070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58D163-469B-7CF2-26BC-BFE243BD49C4}"/>
              </a:ext>
            </a:extLst>
          </p:cNvPr>
          <p:cNvSpPr>
            <a:spLocks noGrp="1"/>
          </p:cNvSpPr>
          <p:nvPr>
            <p:ph type="title"/>
          </p:nvPr>
        </p:nvSpPr>
        <p:spPr/>
        <p:txBody>
          <a:bodyPr/>
          <a:lstStyle/>
          <a:p>
            <a:r>
              <a:rPr lang="en-US" b="1" dirty="0">
                <a:ea typeface="Batang"/>
              </a:rPr>
              <a:t>LEARNT BOOK COVER DESIGN PRINCIPLE</a:t>
            </a:r>
            <a:endParaRPr lang="en-US" b="1" dirty="0"/>
          </a:p>
        </p:txBody>
      </p:sp>
      <p:sp>
        <p:nvSpPr>
          <p:cNvPr id="2" name="Vertical Text Placeholder 1">
            <a:extLst>
              <a:ext uri="{FF2B5EF4-FFF2-40B4-BE49-F238E27FC236}">
                <a16:creationId xmlns:a16="http://schemas.microsoft.com/office/drawing/2014/main" id="{72F6964D-ECFA-E1A3-8CFA-612659CBE92A}"/>
              </a:ext>
            </a:extLst>
          </p:cNvPr>
          <p:cNvSpPr>
            <a:spLocks noGrp="1"/>
          </p:cNvSpPr>
          <p:nvPr>
            <p:ph idx="1"/>
          </p:nvPr>
        </p:nvSpPr>
        <p:spPr>
          <a:xfrm>
            <a:off x="1104541" y="1600244"/>
            <a:ext cx="4176097" cy="543626"/>
          </a:xfrm>
        </p:spPr>
        <p:txBody>
          <a:bodyPr lIns="109728" tIns="109728" rIns="109728" bIns="91440" anchor="t"/>
          <a:lstStyle/>
          <a:p>
            <a:pPr marL="0" indent="0">
              <a:buNone/>
            </a:pPr>
            <a:r>
              <a:rPr lang="en-US" dirty="0">
                <a:ea typeface="Batang"/>
              </a:rPr>
              <a:t>3. Based on text and layout</a:t>
            </a:r>
            <a:endParaRPr lang="en-US" dirty="0"/>
          </a:p>
          <a:p>
            <a:pPr marL="457200" indent="-457200">
              <a:buAutoNum type="arabicPeriod"/>
            </a:pPr>
            <a:endParaRPr lang="en-US"/>
          </a:p>
        </p:txBody>
      </p:sp>
      <p:sp>
        <p:nvSpPr>
          <p:cNvPr id="5" name="TextBox 4">
            <a:extLst>
              <a:ext uri="{FF2B5EF4-FFF2-40B4-BE49-F238E27FC236}">
                <a16:creationId xmlns:a16="http://schemas.microsoft.com/office/drawing/2014/main" id="{2339A154-67E0-E814-B87C-E125485CB3AA}"/>
              </a:ext>
            </a:extLst>
          </p:cNvPr>
          <p:cNvSpPr txBox="1"/>
          <p:nvPr/>
        </p:nvSpPr>
        <p:spPr>
          <a:xfrm>
            <a:off x="6460901" y="1674252"/>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Yu Gothic"/>
              </a:rPr>
              <a:t>4. </a:t>
            </a:r>
            <a:r>
              <a:rPr lang="en-US" sz="2000" dirty="0">
                <a:ea typeface="Yu Gothic"/>
              </a:rPr>
              <a:t>Based on Object</a:t>
            </a:r>
            <a:endParaRPr lang="en-US" dirty="0"/>
          </a:p>
        </p:txBody>
      </p:sp>
      <p:pic>
        <p:nvPicPr>
          <p:cNvPr id="6" name="Picture 5" descr="A collage of various books&#10;&#10;Description automatically generated">
            <a:extLst>
              <a:ext uri="{FF2B5EF4-FFF2-40B4-BE49-F238E27FC236}">
                <a16:creationId xmlns:a16="http://schemas.microsoft.com/office/drawing/2014/main" id="{18EF4534-E340-075E-13AF-8F40259584F8}"/>
              </a:ext>
            </a:extLst>
          </p:cNvPr>
          <p:cNvPicPr>
            <a:picLocks noChangeAspect="1"/>
          </p:cNvPicPr>
          <p:nvPr/>
        </p:nvPicPr>
        <p:blipFill rotWithShape="1">
          <a:blip r:embed="rId2"/>
          <a:srcRect t="5735" r="195" b="358"/>
          <a:stretch/>
        </p:blipFill>
        <p:spPr>
          <a:xfrm>
            <a:off x="6092042" y="2500044"/>
            <a:ext cx="5492176" cy="2802947"/>
          </a:xfrm>
          <a:prstGeom prst="rect">
            <a:avLst/>
          </a:prstGeom>
        </p:spPr>
      </p:pic>
      <p:pic>
        <p:nvPicPr>
          <p:cNvPr id="7" name="Picture 6" descr="A collage of a book&#10;&#10;Description automatically generated">
            <a:extLst>
              <a:ext uri="{FF2B5EF4-FFF2-40B4-BE49-F238E27FC236}">
                <a16:creationId xmlns:a16="http://schemas.microsoft.com/office/drawing/2014/main" id="{18850506-4B8E-D9AD-AF6A-114361758888}"/>
              </a:ext>
            </a:extLst>
          </p:cNvPr>
          <p:cNvPicPr>
            <a:picLocks noChangeAspect="1"/>
          </p:cNvPicPr>
          <p:nvPr/>
        </p:nvPicPr>
        <p:blipFill>
          <a:blip r:embed="rId3"/>
          <a:stretch>
            <a:fillRect/>
          </a:stretch>
        </p:blipFill>
        <p:spPr>
          <a:xfrm>
            <a:off x="1063514" y="2264066"/>
            <a:ext cx="4891960" cy="3950461"/>
          </a:xfrm>
          <a:prstGeom prst="rect">
            <a:avLst/>
          </a:prstGeom>
        </p:spPr>
      </p:pic>
    </p:spTree>
    <p:extLst>
      <p:ext uri="{BB962C8B-B14F-4D97-AF65-F5344CB8AC3E}">
        <p14:creationId xmlns:p14="http://schemas.microsoft.com/office/powerpoint/2010/main" val="1999937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9688397-990F-9E77-6C48-95A426B84A05}"/>
            </a:ext>
          </a:extLst>
        </p:cNvPr>
        <p:cNvGrpSpPr/>
        <p:nvPr/>
      </p:nvGrpSpPr>
      <p:grpSpPr>
        <a:xfrm>
          <a:off x="0" y="0"/>
          <a:ext cx="0" cy="0"/>
          <a:chOff x="0" y="0"/>
          <a:chExt cx="0" cy="0"/>
        </a:xfrm>
      </p:grpSpPr>
      <p:pic>
        <p:nvPicPr>
          <p:cNvPr id="31" name="Picture 30">
            <a:extLst>
              <a:ext uri="{FF2B5EF4-FFF2-40B4-BE49-F238E27FC236}">
                <a16:creationId xmlns:a16="http://schemas.microsoft.com/office/drawing/2014/main" id="{04B83D61-3969-08D4-1350-D31555B96D0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32" name="Ink 31">
                <a:extLst>
                  <a:ext uri="{FF2B5EF4-FFF2-40B4-BE49-F238E27FC236}">
                    <a16:creationId xmlns:a16="http://schemas.microsoft.com/office/drawing/2014/main" id="{15452474-D079-0DC2-A4EA-8EC43459BF1E}"/>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xmlns="">
          <p:pic>
            <p:nvPicPr>
              <p:cNvPr id="32" name="Ink 31">
                <a:extLst>
                  <a:ext uri="{FF2B5EF4-FFF2-40B4-BE49-F238E27FC236}">
                    <a16:creationId xmlns:a16="http://schemas.microsoft.com/office/drawing/2014/main" id="{15452474-D079-0DC2-A4EA-8EC43459BF1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33" name="Rectangle 32">
            <a:extLst>
              <a:ext uri="{FF2B5EF4-FFF2-40B4-BE49-F238E27FC236}">
                <a16:creationId xmlns:a16="http://schemas.microsoft.com/office/drawing/2014/main" id="{4305C196-9807-4C12-908A-008E30556C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5C614848-9E93-C040-6491-DAE14A0229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 y="2992"/>
            <a:ext cx="12193149" cy="2344739"/>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2344739">
                <a:moveTo>
                  <a:pt x="1148" y="0"/>
                </a:moveTo>
                <a:lnTo>
                  <a:pt x="12193148" y="0"/>
                </a:lnTo>
                <a:cubicBezTo>
                  <a:pt x="12193148" y="193246"/>
                  <a:pt x="12193149" y="386493"/>
                  <a:pt x="12193149" y="579739"/>
                </a:cubicBezTo>
                <a:lnTo>
                  <a:pt x="12185986" y="584189"/>
                </a:lnTo>
                <a:cubicBezTo>
                  <a:pt x="12156393" y="577430"/>
                  <a:pt x="12176978" y="588328"/>
                  <a:pt x="12156363" y="597366"/>
                </a:cubicBezTo>
                <a:cubicBezTo>
                  <a:pt x="12172308" y="611308"/>
                  <a:pt x="12127905" y="602876"/>
                  <a:pt x="12139215" y="623179"/>
                </a:cubicBezTo>
                <a:cubicBezTo>
                  <a:pt x="12135103" y="624180"/>
                  <a:pt x="12130766" y="624512"/>
                  <a:pt x="12126327" y="624690"/>
                </a:cubicBezTo>
                <a:lnTo>
                  <a:pt x="12124007" y="624794"/>
                </a:lnTo>
                <a:lnTo>
                  <a:pt x="12116854" y="628608"/>
                </a:lnTo>
                <a:lnTo>
                  <a:pt x="12099497" y="628139"/>
                </a:lnTo>
                <a:cubicBezTo>
                  <a:pt x="12095162" y="629804"/>
                  <a:pt x="12090978" y="632365"/>
                  <a:pt x="12087073" y="636341"/>
                </a:cubicBezTo>
                <a:cubicBezTo>
                  <a:pt x="12078890" y="656743"/>
                  <a:pt x="12040481" y="653846"/>
                  <a:pt x="12031073" y="680009"/>
                </a:cubicBezTo>
                <a:cubicBezTo>
                  <a:pt x="12026399" y="688254"/>
                  <a:pt x="12004497" y="705355"/>
                  <a:pt x="11995833" y="703458"/>
                </a:cubicBezTo>
                <a:cubicBezTo>
                  <a:pt x="11990333" y="705967"/>
                  <a:pt x="11986699" y="712045"/>
                  <a:pt x="11979717" y="708161"/>
                </a:cubicBezTo>
                <a:cubicBezTo>
                  <a:pt x="11970382" y="704240"/>
                  <a:pt x="11963763" y="727262"/>
                  <a:pt x="11959046" y="717558"/>
                </a:cubicBezTo>
                <a:lnTo>
                  <a:pt x="11920454" y="730883"/>
                </a:lnTo>
                <a:cubicBezTo>
                  <a:pt x="11919152" y="737943"/>
                  <a:pt x="11912619" y="740145"/>
                  <a:pt x="11903656" y="742426"/>
                </a:cubicBezTo>
                <a:lnTo>
                  <a:pt x="11895048" y="744791"/>
                </a:lnTo>
                <a:lnTo>
                  <a:pt x="11891968" y="755729"/>
                </a:lnTo>
                <a:cubicBezTo>
                  <a:pt x="11881074" y="746401"/>
                  <a:pt x="11884523" y="777742"/>
                  <a:pt x="11870776" y="777816"/>
                </a:cubicBezTo>
                <a:lnTo>
                  <a:pt x="11813376" y="797659"/>
                </a:lnTo>
                <a:lnTo>
                  <a:pt x="11590693" y="963777"/>
                </a:lnTo>
                <a:cubicBezTo>
                  <a:pt x="11550201" y="990714"/>
                  <a:pt x="11542649" y="940770"/>
                  <a:pt x="11506817" y="1033623"/>
                </a:cubicBezTo>
                <a:cubicBezTo>
                  <a:pt x="11450023" y="1089460"/>
                  <a:pt x="11337127" y="1190174"/>
                  <a:pt x="11280332" y="1223571"/>
                </a:cubicBezTo>
                <a:cubicBezTo>
                  <a:pt x="11267547" y="1231171"/>
                  <a:pt x="11229147" y="1296589"/>
                  <a:pt x="11228309" y="1276236"/>
                </a:cubicBezTo>
                <a:cubicBezTo>
                  <a:pt x="11223950" y="1278203"/>
                  <a:pt x="11220761" y="1277680"/>
                  <a:pt x="11218087" y="1275961"/>
                </a:cubicBezTo>
                <a:lnTo>
                  <a:pt x="11217184" y="1275018"/>
                </a:lnTo>
                <a:lnTo>
                  <a:pt x="11188885" y="1292383"/>
                </a:lnTo>
                <a:lnTo>
                  <a:pt x="11184501" y="1292525"/>
                </a:lnTo>
                <a:lnTo>
                  <a:pt x="11166854" y="1306612"/>
                </a:lnTo>
                <a:lnTo>
                  <a:pt x="11157311" y="1312414"/>
                </a:lnTo>
                <a:lnTo>
                  <a:pt x="11155496" y="1317097"/>
                </a:lnTo>
                <a:cubicBezTo>
                  <a:pt x="11153045" y="1320465"/>
                  <a:pt x="11148902" y="1323112"/>
                  <a:pt x="11140961" y="1324115"/>
                </a:cubicBezTo>
                <a:lnTo>
                  <a:pt x="11138961" y="1323772"/>
                </a:lnTo>
                <a:lnTo>
                  <a:pt x="11128208" y="1333832"/>
                </a:lnTo>
                <a:cubicBezTo>
                  <a:pt x="11124962" y="1337814"/>
                  <a:pt x="11122359" y="1342287"/>
                  <a:pt x="11120691" y="1347424"/>
                </a:cubicBezTo>
                <a:cubicBezTo>
                  <a:pt x="11081770" y="1370685"/>
                  <a:pt x="10952581" y="1444106"/>
                  <a:pt x="10894683" y="1473399"/>
                </a:cubicBezTo>
                <a:cubicBezTo>
                  <a:pt x="10861781" y="1488434"/>
                  <a:pt x="10817803" y="1508886"/>
                  <a:pt x="10773300" y="1523191"/>
                </a:cubicBezTo>
                <a:cubicBezTo>
                  <a:pt x="10733414" y="1567419"/>
                  <a:pt x="10677791" y="1526735"/>
                  <a:pt x="10627668" y="1559229"/>
                </a:cubicBezTo>
                <a:cubicBezTo>
                  <a:pt x="10590276" y="1542103"/>
                  <a:pt x="10613693" y="1562282"/>
                  <a:pt x="10581895" y="1568689"/>
                </a:cubicBezTo>
                <a:cubicBezTo>
                  <a:pt x="10597733" y="1591656"/>
                  <a:pt x="10540912" y="1568241"/>
                  <a:pt x="10547790" y="1598423"/>
                </a:cubicBezTo>
                <a:cubicBezTo>
                  <a:pt x="10541784" y="1598632"/>
                  <a:pt x="10535750" y="1597886"/>
                  <a:pt x="10529643" y="1596907"/>
                </a:cubicBezTo>
                <a:lnTo>
                  <a:pt x="10526446" y="1596411"/>
                </a:lnTo>
                <a:lnTo>
                  <a:pt x="10515129" y="1599537"/>
                </a:lnTo>
                <a:lnTo>
                  <a:pt x="10491735" y="1594156"/>
                </a:lnTo>
                <a:cubicBezTo>
                  <a:pt x="10485147" y="1595190"/>
                  <a:pt x="10478389" y="1597459"/>
                  <a:pt x="10471418" y="1601693"/>
                </a:cubicBezTo>
                <a:cubicBezTo>
                  <a:pt x="10451763" y="1626665"/>
                  <a:pt x="10400774" y="1612276"/>
                  <a:pt x="10377042" y="1644598"/>
                </a:cubicBezTo>
                <a:cubicBezTo>
                  <a:pt x="10367240" y="1654315"/>
                  <a:pt x="10330319" y="1671126"/>
                  <a:pt x="10319338" y="1666221"/>
                </a:cubicBezTo>
                <a:cubicBezTo>
                  <a:pt x="10310813" y="1668060"/>
                  <a:pt x="10303331" y="1675173"/>
                  <a:pt x="10295467" y="1668079"/>
                </a:cubicBezTo>
                <a:cubicBezTo>
                  <a:pt x="10284420" y="1660290"/>
                  <a:pt x="10265794" y="1689186"/>
                  <a:pt x="10263443" y="1674948"/>
                </a:cubicBezTo>
                <a:lnTo>
                  <a:pt x="10205418" y="1682149"/>
                </a:lnTo>
                <a:cubicBezTo>
                  <a:pt x="10200696" y="1691209"/>
                  <a:pt x="10190895" y="1692356"/>
                  <a:pt x="10177759" y="1692943"/>
                </a:cubicBezTo>
                <a:lnTo>
                  <a:pt x="10165070" y="1693739"/>
                </a:lnTo>
                <a:lnTo>
                  <a:pt x="10156308" y="1707487"/>
                </a:lnTo>
                <a:cubicBezTo>
                  <a:pt x="10145406" y="1692057"/>
                  <a:pt x="10136981" y="1734810"/>
                  <a:pt x="10118267" y="1731142"/>
                </a:cubicBezTo>
                <a:lnTo>
                  <a:pt x="10083317" y="1743296"/>
                </a:lnTo>
                <a:cubicBezTo>
                  <a:pt x="10075718" y="1741227"/>
                  <a:pt x="10048011" y="1742555"/>
                  <a:pt x="10040388" y="1741632"/>
                </a:cubicBezTo>
                <a:cubicBezTo>
                  <a:pt x="9999609" y="1751733"/>
                  <a:pt x="9985545" y="1752223"/>
                  <a:pt x="9961167" y="1757147"/>
                </a:cubicBezTo>
                <a:cubicBezTo>
                  <a:pt x="9920131" y="1757289"/>
                  <a:pt x="9889892" y="1754090"/>
                  <a:pt x="9848940" y="1763915"/>
                </a:cubicBezTo>
                <a:lnTo>
                  <a:pt x="9729457" y="1784122"/>
                </a:lnTo>
                <a:cubicBezTo>
                  <a:pt x="9676207" y="1774536"/>
                  <a:pt x="9631235" y="1799759"/>
                  <a:pt x="9613704" y="1812371"/>
                </a:cubicBezTo>
                <a:cubicBezTo>
                  <a:pt x="9548152" y="1826647"/>
                  <a:pt x="9410970" y="1863993"/>
                  <a:pt x="9338590" y="1869293"/>
                </a:cubicBezTo>
                <a:lnTo>
                  <a:pt x="9232518" y="1893149"/>
                </a:lnTo>
                <a:lnTo>
                  <a:pt x="9156690" y="1903228"/>
                </a:lnTo>
                <a:lnTo>
                  <a:pt x="9054601" y="1910755"/>
                </a:lnTo>
                <a:lnTo>
                  <a:pt x="9006634" y="1914040"/>
                </a:lnTo>
                <a:lnTo>
                  <a:pt x="9006349" y="1913800"/>
                </a:lnTo>
                <a:cubicBezTo>
                  <a:pt x="9004294" y="1913580"/>
                  <a:pt x="9001475" y="1913908"/>
                  <a:pt x="8997380" y="1915011"/>
                </a:cubicBezTo>
                <a:lnTo>
                  <a:pt x="8991542" y="1917072"/>
                </a:lnTo>
                <a:lnTo>
                  <a:pt x="8975485" y="1920298"/>
                </a:lnTo>
                <a:lnTo>
                  <a:pt x="8969159" y="1919598"/>
                </a:lnTo>
                <a:lnTo>
                  <a:pt x="8964196" y="1917373"/>
                </a:lnTo>
                <a:cubicBezTo>
                  <a:pt x="8955841" y="1925324"/>
                  <a:pt x="8956668" y="1934272"/>
                  <a:pt x="8930136" y="1914185"/>
                </a:cubicBezTo>
                <a:cubicBezTo>
                  <a:pt x="8899182" y="1915205"/>
                  <a:pt x="8790451" y="1929860"/>
                  <a:pt x="8753592" y="1933417"/>
                </a:cubicBezTo>
                <a:cubicBezTo>
                  <a:pt x="8720970" y="1944137"/>
                  <a:pt x="8749345" y="1930476"/>
                  <a:pt x="8708995" y="1935518"/>
                </a:cubicBezTo>
                <a:cubicBezTo>
                  <a:pt x="8672757" y="1955053"/>
                  <a:pt x="8640293" y="1938613"/>
                  <a:pt x="8597219" y="1944090"/>
                </a:cubicBezTo>
                <a:lnTo>
                  <a:pt x="8526378" y="1929248"/>
                </a:lnTo>
                <a:lnTo>
                  <a:pt x="8512131" y="1935163"/>
                </a:lnTo>
                <a:lnTo>
                  <a:pt x="8507315" y="1938164"/>
                </a:lnTo>
                <a:cubicBezTo>
                  <a:pt x="8503797" y="1939941"/>
                  <a:pt x="8501196" y="1940752"/>
                  <a:pt x="8499116" y="1940902"/>
                </a:cubicBezTo>
                <a:lnTo>
                  <a:pt x="8498742" y="1940723"/>
                </a:lnTo>
                <a:lnTo>
                  <a:pt x="8491397" y="1943773"/>
                </a:lnTo>
                <a:lnTo>
                  <a:pt x="8368330" y="1957815"/>
                </a:lnTo>
                <a:cubicBezTo>
                  <a:pt x="8363173" y="1959840"/>
                  <a:pt x="8358881" y="1959492"/>
                  <a:pt x="8354947" y="1958009"/>
                </a:cubicBezTo>
                <a:lnTo>
                  <a:pt x="8321252" y="1974587"/>
                </a:lnTo>
                <a:lnTo>
                  <a:pt x="8315581" y="1974913"/>
                </a:lnTo>
                <a:lnTo>
                  <a:pt x="8296322" y="1988808"/>
                </a:lnTo>
                <a:lnTo>
                  <a:pt x="8285424" y="1994631"/>
                </a:lnTo>
                <a:lnTo>
                  <a:pt x="8284298" y="1999074"/>
                </a:lnTo>
                <a:cubicBezTo>
                  <a:pt x="8281994" y="2002319"/>
                  <a:pt x="8277300" y="2004967"/>
                  <a:pt x="8267224" y="2006249"/>
                </a:cubicBezTo>
                <a:lnTo>
                  <a:pt x="8264525" y="2006019"/>
                </a:lnTo>
                <a:lnTo>
                  <a:pt x="8253181" y="2015862"/>
                </a:lnTo>
                <a:cubicBezTo>
                  <a:pt x="8250007" y="2019712"/>
                  <a:pt x="8247795" y="2023994"/>
                  <a:pt x="8246982" y="2028854"/>
                </a:cubicBezTo>
                <a:cubicBezTo>
                  <a:pt x="8182975" y="2025947"/>
                  <a:pt x="8148279" y="2060069"/>
                  <a:pt x="8091420" y="2075015"/>
                </a:cubicBezTo>
                <a:cubicBezTo>
                  <a:pt x="8026616" y="2098157"/>
                  <a:pt x="7968218" y="2119393"/>
                  <a:pt x="7906555" y="2116988"/>
                </a:cubicBezTo>
                <a:cubicBezTo>
                  <a:pt x="7836267" y="2131900"/>
                  <a:pt x="7782114" y="2134131"/>
                  <a:pt x="7719893" y="2142703"/>
                </a:cubicBezTo>
                <a:lnTo>
                  <a:pt x="7615495" y="2139232"/>
                </a:lnTo>
                <a:lnTo>
                  <a:pt x="7528691" y="2145060"/>
                </a:lnTo>
                <a:lnTo>
                  <a:pt x="7520719" y="2147613"/>
                </a:lnTo>
                <a:cubicBezTo>
                  <a:pt x="7515141" y="2148952"/>
                  <a:pt x="7511320" y="2149302"/>
                  <a:pt x="7508559" y="2148948"/>
                </a:cubicBezTo>
                <a:lnTo>
                  <a:pt x="7508188" y="2148621"/>
                </a:lnTo>
                <a:lnTo>
                  <a:pt x="7496943" y="2150573"/>
                </a:lnTo>
                <a:lnTo>
                  <a:pt x="7219707" y="2156680"/>
                </a:lnTo>
                <a:lnTo>
                  <a:pt x="7202249" y="2161230"/>
                </a:lnTo>
                <a:lnTo>
                  <a:pt x="7198152" y="2166588"/>
                </a:lnTo>
                <a:cubicBezTo>
                  <a:pt x="7193259" y="2170111"/>
                  <a:pt x="7185654" y="2172250"/>
                  <a:pt x="7171956" y="2171236"/>
                </a:cubicBezTo>
                <a:lnTo>
                  <a:pt x="7098136" y="2183464"/>
                </a:lnTo>
                <a:cubicBezTo>
                  <a:pt x="7062296" y="2184442"/>
                  <a:pt x="7051336" y="2185419"/>
                  <a:pt x="7019644" y="2183090"/>
                </a:cubicBezTo>
                <a:cubicBezTo>
                  <a:pt x="6938675" y="2194028"/>
                  <a:pt x="6944793" y="2218194"/>
                  <a:pt x="6905294" y="2212596"/>
                </a:cubicBezTo>
                <a:cubicBezTo>
                  <a:pt x="6873070" y="2207388"/>
                  <a:pt x="6789137" y="2226462"/>
                  <a:pt x="6709370" y="2240551"/>
                </a:cubicBezTo>
                <a:cubicBezTo>
                  <a:pt x="6650254" y="2250006"/>
                  <a:pt x="6629253" y="2264107"/>
                  <a:pt x="6550602" y="2269327"/>
                </a:cubicBezTo>
                <a:cubicBezTo>
                  <a:pt x="6473302" y="2313417"/>
                  <a:pt x="6410843" y="2289694"/>
                  <a:pt x="6318708" y="2316127"/>
                </a:cubicBezTo>
                <a:cubicBezTo>
                  <a:pt x="6298698" y="2331649"/>
                  <a:pt x="6210439" y="2314456"/>
                  <a:pt x="6169822" y="2318214"/>
                </a:cubicBezTo>
                <a:cubicBezTo>
                  <a:pt x="6129203" y="2321972"/>
                  <a:pt x="6091688" y="2335520"/>
                  <a:pt x="6074996" y="2338676"/>
                </a:cubicBezTo>
                <a:lnTo>
                  <a:pt x="6069677" y="2337139"/>
                </a:lnTo>
                <a:lnTo>
                  <a:pt x="6049786" y="2337822"/>
                </a:lnTo>
                <a:lnTo>
                  <a:pt x="6042433" y="2329473"/>
                </a:lnTo>
                <a:lnTo>
                  <a:pt x="6011238" y="2324380"/>
                </a:lnTo>
                <a:cubicBezTo>
                  <a:pt x="5999830" y="2323793"/>
                  <a:pt x="5971276" y="2324706"/>
                  <a:pt x="5958523" y="2328024"/>
                </a:cubicBezTo>
                <a:lnTo>
                  <a:pt x="5760067" y="2343716"/>
                </a:lnTo>
                <a:lnTo>
                  <a:pt x="5628108" y="2344739"/>
                </a:lnTo>
                <a:lnTo>
                  <a:pt x="5472054" y="2330719"/>
                </a:lnTo>
                <a:cubicBezTo>
                  <a:pt x="5479284" y="2317691"/>
                  <a:pt x="5440157" y="2331757"/>
                  <a:pt x="5433909" y="2319466"/>
                </a:cubicBezTo>
                <a:cubicBezTo>
                  <a:pt x="5430517" y="2309434"/>
                  <a:pt x="5392976" y="2304750"/>
                  <a:pt x="5382817" y="2301764"/>
                </a:cubicBezTo>
                <a:lnTo>
                  <a:pt x="5262912" y="2281347"/>
                </a:lnTo>
                <a:cubicBezTo>
                  <a:pt x="5252746" y="2281163"/>
                  <a:pt x="5231699" y="2272853"/>
                  <a:pt x="5224109" y="2270223"/>
                </a:cubicBezTo>
                <a:lnTo>
                  <a:pt x="5175808" y="2267233"/>
                </a:lnTo>
                <a:lnTo>
                  <a:pt x="5157702" y="2260010"/>
                </a:lnTo>
                <a:lnTo>
                  <a:pt x="5143747" y="2256610"/>
                </a:lnTo>
                <a:lnTo>
                  <a:pt x="5140744" y="2254509"/>
                </a:lnTo>
                <a:cubicBezTo>
                  <a:pt x="5135026" y="2250469"/>
                  <a:pt x="5129229" y="2246658"/>
                  <a:pt x="5122807" y="2243656"/>
                </a:cubicBezTo>
                <a:cubicBezTo>
                  <a:pt x="5109467" y="2272275"/>
                  <a:pt x="5066004" y="2222839"/>
                  <a:pt x="5066938" y="2250227"/>
                </a:cubicBezTo>
                <a:cubicBezTo>
                  <a:pt x="5029345" y="2238711"/>
                  <a:pt x="5040096" y="2267800"/>
                  <a:pt x="5012662" y="2233846"/>
                </a:cubicBezTo>
                <a:cubicBezTo>
                  <a:pt x="4938174" y="2234229"/>
                  <a:pt x="4917504" y="2247236"/>
                  <a:pt x="4841589" y="2209829"/>
                </a:cubicBezTo>
                <a:cubicBezTo>
                  <a:pt x="4807890" y="2193187"/>
                  <a:pt x="4785258" y="2182041"/>
                  <a:pt x="4763595" y="2182061"/>
                </a:cubicBezTo>
                <a:cubicBezTo>
                  <a:pt x="4742475" y="2177561"/>
                  <a:pt x="4730631" y="2174738"/>
                  <a:pt x="4724334" y="2173047"/>
                </a:cubicBezTo>
                <a:lnTo>
                  <a:pt x="4722324" y="2172298"/>
                </a:lnTo>
                <a:lnTo>
                  <a:pt x="4723259" y="2172087"/>
                </a:lnTo>
                <a:cubicBezTo>
                  <a:pt x="4722296" y="2171445"/>
                  <a:pt x="4719415" y="2170839"/>
                  <a:pt x="4718350" y="2170817"/>
                </a:cubicBezTo>
                <a:lnTo>
                  <a:pt x="4722324" y="2172298"/>
                </a:lnTo>
                <a:lnTo>
                  <a:pt x="4716674" y="2173573"/>
                </a:lnTo>
                <a:cubicBezTo>
                  <a:pt x="4681300" y="2166617"/>
                  <a:pt x="4525895" y="2165809"/>
                  <a:pt x="4516962" y="2163671"/>
                </a:cubicBezTo>
                <a:cubicBezTo>
                  <a:pt x="4458971" y="2150559"/>
                  <a:pt x="4463810" y="2149818"/>
                  <a:pt x="4429691" y="2153020"/>
                </a:cubicBezTo>
                <a:cubicBezTo>
                  <a:pt x="4424455" y="2156391"/>
                  <a:pt x="4370126" y="2150097"/>
                  <a:pt x="4364023" y="2151674"/>
                </a:cubicBezTo>
                <a:lnTo>
                  <a:pt x="4318114" y="2158289"/>
                </a:lnTo>
                <a:lnTo>
                  <a:pt x="4316258" y="2156948"/>
                </a:lnTo>
                <a:cubicBezTo>
                  <a:pt x="4307275" y="2153577"/>
                  <a:pt x="4301145" y="2153578"/>
                  <a:pt x="4296292" y="2155069"/>
                </a:cubicBezTo>
                <a:lnTo>
                  <a:pt x="4291212" y="2157986"/>
                </a:lnTo>
                <a:lnTo>
                  <a:pt x="4277290" y="2157740"/>
                </a:lnTo>
                <a:lnTo>
                  <a:pt x="4249265" y="2160064"/>
                </a:lnTo>
                <a:lnTo>
                  <a:pt x="4203199" y="2157269"/>
                </a:lnTo>
                <a:cubicBezTo>
                  <a:pt x="4203096" y="2156849"/>
                  <a:pt x="4202995" y="2156430"/>
                  <a:pt x="4202893" y="2156010"/>
                </a:cubicBezTo>
                <a:cubicBezTo>
                  <a:pt x="4201267" y="2153173"/>
                  <a:pt x="4198292" y="2151054"/>
                  <a:pt x="4192396" y="2150376"/>
                </a:cubicBezTo>
                <a:cubicBezTo>
                  <a:pt x="4205365" y="2133087"/>
                  <a:pt x="4162425" y="2134982"/>
                  <a:pt x="4143893" y="2134511"/>
                </a:cubicBezTo>
                <a:cubicBezTo>
                  <a:pt x="4125868" y="2127445"/>
                  <a:pt x="4100250" y="2113865"/>
                  <a:pt x="4084245" y="2107978"/>
                </a:cubicBezTo>
                <a:lnTo>
                  <a:pt x="4075694" y="2107143"/>
                </a:lnTo>
                <a:cubicBezTo>
                  <a:pt x="4075655" y="2107042"/>
                  <a:pt x="4075614" y="2106943"/>
                  <a:pt x="4075575" y="2106844"/>
                </a:cubicBezTo>
                <a:cubicBezTo>
                  <a:pt x="4073829" y="2106060"/>
                  <a:pt x="4071057" y="2105559"/>
                  <a:pt x="4066658" y="2105400"/>
                </a:cubicBezTo>
                <a:lnTo>
                  <a:pt x="4060102" y="2105618"/>
                </a:lnTo>
                <a:lnTo>
                  <a:pt x="4043512" y="2103997"/>
                </a:lnTo>
                <a:lnTo>
                  <a:pt x="4038145" y="2101563"/>
                </a:lnTo>
                <a:lnTo>
                  <a:pt x="4036511" y="2097896"/>
                </a:lnTo>
                <a:lnTo>
                  <a:pt x="4034926" y="2098131"/>
                </a:lnTo>
                <a:cubicBezTo>
                  <a:pt x="4022576" y="2102995"/>
                  <a:pt x="4018025" y="2111371"/>
                  <a:pt x="4005686" y="2085563"/>
                </a:cubicBezTo>
                <a:lnTo>
                  <a:pt x="3937994" y="2068106"/>
                </a:lnTo>
                <a:cubicBezTo>
                  <a:pt x="3921658" y="2075830"/>
                  <a:pt x="3909686" y="2071141"/>
                  <a:pt x="3898423" y="2062451"/>
                </a:cubicBezTo>
                <a:cubicBezTo>
                  <a:pt x="3862243" y="2062947"/>
                  <a:pt x="3830779" y="2049077"/>
                  <a:pt x="3790908" y="2042213"/>
                </a:cubicBezTo>
                <a:cubicBezTo>
                  <a:pt x="3742158" y="2027507"/>
                  <a:pt x="3726280" y="2025530"/>
                  <a:pt x="3683661" y="2018290"/>
                </a:cubicBezTo>
                <a:lnTo>
                  <a:pt x="3611183" y="1986019"/>
                </a:lnTo>
                <a:lnTo>
                  <a:pt x="3605003" y="1987381"/>
                </a:lnTo>
                <a:cubicBezTo>
                  <a:pt x="3600731" y="1988000"/>
                  <a:pt x="3597877" y="1988000"/>
                  <a:pt x="3595884" y="1987545"/>
                </a:cubicBezTo>
                <a:lnTo>
                  <a:pt x="3595649" y="1987276"/>
                </a:lnTo>
                <a:lnTo>
                  <a:pt x="3587126" y="1987966"/>
                </a:lnTo>
                <a:cubicBezTo>
                  <a:pt x="3572774" y="1989757"/>
                  <a:pt x="3550540" y="1975558"/>
                  <a:pt x="3537283" y="1978267"/>
                </a:cubicBezTo>
                <a:cubicBezTo>
                  <a:pt x="3515092" y="1973971"/>
                  <a:pt x="3489773" y="1980236"/>
                  <a:pt x="3474371" y="1974606"/>
                </a:cubicBezTo>
                <a:lnTo>
                  <a:pt x="3401876" y="1962558"/>
                </a:lnTo>
                <a:lnTo>
                  <a:pt x="3365036" y="1979510"/>
                </a:lnTo>
                <a:cubicBezTo>
                  <a:pt x="3361007" y="1981808"/>
                  <a:pt x="3355145" y="1982886"/>
                  <a:pt x="3345174" y="1981192"/>
                </a:cubicBezTo>
                <a:lnTo>
                  <a:pt x="3342846" y="1980217"/>
                </a:lnTo>
                <a:cubicBezTo>
                  <a:pt x="3337528" y="1982688"/>
                  <a:pt x="3296694" y="1983818"/>
                  <a:pt x="3263504" y="1986094"/>
                </a:cubicBezTo>
                <a:cubicBezTo>
                  <a:pt x="3210873" y="1988435"/>
                  <a:pt x="3204538" y="1996407"/>
                  <a:pt x="3143704" y="1993869"/>
                </a:cubicBezTo>
                <a:cubicBezTo>
                  <a:pt x="3083839" y="1995098"/>
                  <a:pt x="3073438" y="2001104"/>
                  <a:pt x="3031439" y="1996512"/>
                </a:cubicBezTo>
                <a:lnTo>
                  <a:pt x="2782717" y="2018333"/>
                </a:lnTo>
                <a:cubicBezTo>
                  <a:pt x="2720447" y="2045988"/>
                  <a:pt x="2718750" y="2015419"/>
                  <a:pt x="2647675" y="2028869"/>
                </a:cubicBezTo>
                <a:cubicBezTo>
                  <a:pt x="2583664" y="1968934"/>
                  <a:pt x="2609849" y="2007202"/>
                  <a:pt x="2569176" y="2002628"/>
                </a:cubicBezTo>
                <a:lnTo>
                  <a:pt x="2444403" y="2016529"/>
                </a:lnTo>
                <a:cubicBezTo>
                  <a:pt x="2412730" y="2033089"/>
                  <a:pt x="2355175" y="2003000"/>
                  <a:pt x="2316260" y="2024996"/>
                </a:cubicBezTo>
                <a:cubicBezTo>
                  <a:pt x="2277148" y="2025534"/>
                  <a:pt x="2234330" y="2021339"/>
                  <a:pt x="2209726" y="2019763"/>
                </a:cubicBezTo>
                <a:cubicBezTo>
                  <a:pt x="2172984" y="2016106"/>
                  <a:pt x="2131016" y="2007174"/>
                  <a:pt x="2095813" y="2003052"/>
                </a:cubicBezTo>
                <a:cubicBezTo>
                  <a:pt x="2078687" y="2016661"/>
                  <a:pt x="2046700" y="1994357"/>
                  <a:pt x="1998504" y="1995032"/>
                </a:cubicBezTo>
                <a:cubicBezTo>
                  <a:pt x="1979851" y="2010679"/>
                  <a:pt x="1965997" y="1995296"/>
                  <a:pt x="1929320" y="2016977"/>
                </a:cubicBezTo>
                <a:cubicBezTo>
                  <a:pt x="1927506" y="2015185"/>
                  <a:pt x="1925308" y="2013558"/>
                  <a:pt x="1922798" y="2012146"/>
                </a:cubicBezTo>
                <a:cubicBezTo>
                  <a:pt x="1908224" y="2003952"/>
                  <a:pt x="1886476" y="2004665"/>
                  <a:pt x="1874228" y="2013741"/>
                </a:cubicBezTo>
                <a:cubicBezTo>
                  <a:pt x="1844711" y="2028500"/>
                  <a:pt x="1815838" y="2036277"/>
                  <a:pt x="1787803" y="2041363"/>
                </a:cubicBezTo>
                <a:lnTo>
                  <a:pt x="1739352" y="2036312"/>
                </a:lnTo>
                <a:cubicBezTo>
                  <a:pt x="1720756" y="2032746"/>
                  <a:pt x="1697809" y="2023837"/>
                  <a:pt x="1676219" y="2019963"/>
                </a:cubicBezTo>
                <a:cubicBezTo>
                  <a:pt x="1653856" y="2018758"/>
                  <a:pt x="1629782" y="2025363"/>
                  <a:pt x="1609817" y="2013066"/>
                </a:cubicBezTo>
                <a:cubicBezTo>
                  <a:pt x="1570834" y="2001390"/>
                  <a:pt x="1525521" y="2021545"/>
                  <a:pt x="1497258" y="1987476"/>
                </a:cubicBezTo>
                <a:cubicBezTo>
                  <a:pt x="1419429" y="1972767"/>
                  <a:pt x="1265224" y="1952754"/>
                  <a:pt x="1151127" y="1938041"/>
                </a:cubicBezTo>
                <a:cubicBezTo>
                  <a:pt x="1044820" y="1928230"/>
                  <a:pt x="911490" y="1929978"/>
                  <a:pt x="859417" y="1928608"/>
                </a:cubicBezTo>
                <a:lnTo>
                  <a:pt x="838688" y="1929821"/>
                </a:lnTo>
                <a:cubicBezTo>
                  <a:pt x="829380" y="1926412"/>
                  <a:pt x="823010" y="1926387"/>
                  <a:pt x="817957" y="1927857"/>
                </a:cubicBezTo>
                <a:lnTo>
                  <a:pt x="812654" y="1930751"/>
                </a:lnTo>
                <a:lnTo>
                  <a:pt x="721195" y="1929661"/>
                </a:lnTo>
                <a:cubicBezTo>
                  <a:pt x="721095" y="1929241"/>
                  <a:pt x="720991" y="1928820"/>
                  <a:pt x="720890" y="1928399"/>
                </a:cubicBezTo>
                <a:cubicBezTo>
                  <a:pt x="719222" y="1925556"/>
                  <a:pt x="716144" y="1923424"/>
                  <a:pt x="710023" y="1922722"/>
                </a:cubicBezTo>
                <a:cubicBezTo>
                  <a:pt x="689532" y="1914633"/>
                  <a:pt x="619665" y="1887450"/>
                  <a:pt x="597940" y="1879864"/>
                </a:cubicBezTo>
                <a:cubicBezTo>
                  <a:pt x="587430" y="1879265"/>
                  <a:pt x="583862" y="1877622"/>
                  <a:pt x="579683" y="1877212"/>
                </a:cubicBezTo>
                <a:lnTo>
                  <a:pt x="572865" y="1877401"/>
                </a:lnTo>
                <a:cubicBezTo>
                  <a:pt x="550627" y="1871095"/>
                  <a:pt x="474197" y="1846680"/>
                  <a:pt x="446247" y="1839371"/>
                </a:cubicBezTo>
                <a:cubicBezTo>
                  <a:pt x="429213" y="1847023"/>
                  <a:pt x="416808" y="1842285"/>
                  <a:pt x="405163" y="1833548"/>
                </a:cubicBezTo>
                <a:cubicBezTo>
                  <a:pt x="367566" y="1833890"/>
                  <a:pt x="334968" y="1819885"/>
                  <a:pt x="293583" y="1812852"/>
                </a:cubicBezTo>
                <a:lnTo>
                  <a:pt x="119529" y="1761047"/>
                </a:lnTo>
                <a:cubicBezTo>
                  <a:pt x="73377" y="1751937"/>
                  <a:pt x="36403" y="1759579"/>
                  <a:pt x="16674" y="1758191"/>
                </a:cubicBezTo>
                <a:lnTo>
                  <a:pt x="1150" y="1752722"/>
                </a:lnTo>
                <a:cubicBezTo>
                  <a:pt x="-1438" y="1496726"/>
                  <a:pt x="1148" y="514333"/>
                  <a:pt x="1148" y="222213"/>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3DFEDBB-2E59-4C70-E22B-A25AC8A3C7DE}"/>
              </a:ext>
            </a:extLst>
          </p:cNvPr>
          <p:cNvSpPr>
            <a:spLocks noGrp="1"/>
          </p:cNvSpPr>
          <p:nvPr>
            <p:ph type="title"/>
          </p:nvPr>
        </p:nvSpPr>
        <p:spPr>
          <a:xfrm>
            <a:off x="879161" y="94446"/>
            <a:ext cx="9810604" cy="1216024"/>
          </a:xfrm>
        </p:spPr>
        <p:txBody>
          <a:bodyPr vert="horz" lIns="91440" tIns="45720" rIns="91440" bIns="45720" rtlCol="0" anchor="ctr">
            <a:normAutofit/>
          </a:bodyPr>
          <a:lstStyle/>
          <a:p>
            <a:r>
              <a:rPr lang="en-US" b="1" cap="all" spc="600" dirty="0">
                <a:ea typeface="Batang"/>
              </a:rPr>
              <a:t>Our proposal</a:t>
            </a:r>
            <a:endParaRPr lang="en-US" dirty="0"/>
          </a:p>
        </p:txBody>
      </p:sp>
      <p:sp>
        <p:nvSpPr>
          <p:cNvPr id="3" name="Content Placeholder 2">
            <a:extLst>
              <a:ext uri="{FF2B5EF4-FFF2-40B4-BE49-F238E27FC236}">
                <a16:creationId xmlns:a16="http://schemas.microsoft.com/office/drawing/2014/main" id="{5A6EE716-1C36-2E9B-AA79-15FBD498512E}"/>
              </a:ext>
            </a:extLst>
          </p:cNvPr>
          <p:cNvSpPr>
            <a:spLocks noGrp="1"/>
          </p:cNvSpPr>
          <p:nvPr>
            <p:ph type="body" orient="vert" idx="1"/>
          </p:nvPr>
        </p:nvSpPr>
        <p:spPr>
          <a:xfrm>
            <a:off x="1050878" y="1714048"/>
            <a:ext cx="9867372" cy="4540329"/>
          </a:xfrm>
        </p:spPr>
        <p:txBody>
          <a:bodyPr vert="horz" lIns="91440" tIns="45720" rIns="91440" bIns="45720" rtlCol="0" anchor="ctr">
            <a:normAutofit/>
          </a:bodyPr>
          <a:lstStyle/>
          <a:p>
            <a:pPr>
              <a:lnSpc>
                <a:spcPct val="100000"/>
              </a:lnSpc>
            </a:pPr>
            <a:endParaRPr lang="en-US" spc="50">
              <a:ea typeface="Batang"/>
            </a:endParaRPr>
          </a:p>
          <a:p>
            <a:pPr>
              <a:lnSpc>
                <a:spcPct val="100000"/>
              </a:lnSpc>
            </a:pPr>
            <a:endParaRPr lang="en-US" spc="50">
              <a:ea typeface="Batang"/>
            </a:endParaRPr>
          </a:p>
        </p:txBody>
      </p:sp>
      <p:sp>
        <p:nvSpPr>
          <p:cNvPr id="7" name="TextBox 6">
            <a:extLst>
              <a:ext uri="{FF2B5EF4-FFF2-40B4-BE49-F238E27FC236}">
                <a16:creationId xmlns:a16="http://schemas.microsoft.com/office/drawing/2014/main" id="{B21C02F8-B603-B172-9255-CDBE0564693E}"/>
              </a:ext>
            </a:extLst>
          </p:cNvPr>
          <p:cNvSpPr txBox="1"/>
          <p:nvPr/>
        </p:nvSpPr>
        <p:spPr>
          <a:xfrm>
            <a:off x="786147" y="1588394"/>
            <a:ext cx="10610044" cy="44935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sz="2200" b="1" dirty="0">
                <a:ea typeface="+mn-lt"/>
                <a:cs typeface="+mn-lt"/>
              </a:rPr>
              <a:t>Dataset: </a:t>
            </a:r>
            <a:r>
              <a:rPr lang="en-US" sz="2200" dirty="0">
                <a:ea typeface="+mn-lt"/>
                <a:cs typeface="+mn-lt"/>
              </a:rPr>
              <a:t>We'll build a large dataset of Bengali books by web scrapping to test our model</a:t>
            </a:r>
            <a:endParaRPr lang="en-US" sz="2200" dirty="0">
              <a:ea typeface="Yu Gothic"/>
            </a:endParaRPr>
          </a:p>
          <a:p>
            <a:pPr marL="342900" indent="-342900">
              <a:buAutoNum type="arabicPeriod"/>
            </a:pPr>
            <a:endParaRPr lang="en-US" sz="2200">
              <a:ea typeface="+mn-lt"/>
              <a:cs typeface="+mn-lt"/>
            </a:endParaRPr>
          </a:p>
          <a:p>
            <a:r>
              <a:rPr lang="en-US" sz="2200" b="1" dirty="0">
                <a:ea typeface="+mn-lt"/>
                <a:cs typeface="+mn-lt"/>
              </a:rPr>
              <a:t>2. Genre reduction: </a:t>
            </a:r>
            <a:r>
              <a:rPr lang="en-US" sz="2200" dirty="0">
                <a:ea typeface="+mn-lt"/>
                <a:cs typeface="+mn-lt"/>
              </a:rPr>
              <a:t>30 classes of genres were used here. </a:t>
            </a:r>
            <a:r>
              <a:rPr lang="en-US" sz="2200" dirty="0" err="1">
                <a:ea typeface="+mn-lt"/>
                <a:cs typeface="+mn-lt"/>
              </a:rPr>
              <a:t>AlexNet</a:t>
            </a:r>
            <a:r>
              <a:rPr lang="en-US" sz="2200" dirty="0">
                <a:ea typeface="+mn-lt"/>
                <a:cs typeface="+mn-lt"/>
              </a:rPr>
              <a:t> got 24.7% accuracy and LeNet got 13.5% accuracy in the provided architecture. We will try to increase accuracy by reducing genre to more mainstream classes.</a:t>
            </a:r>
          </a:p>
          <a:p>
            <a:endParaRPr lang="en-US" sz="2200">
              <a:ea typeface="+mn-lt"/>
              <a:cs typeface="+mn-lt"/>
            </a:endParaRPr>
          </a:p>
          <a:p>
            <a:r>
              <a:rPr lang="en-US" sz="2200" b="1" dirty="0">
                <a:ea typeface="+mn-lt"/>
                <a:cs typeface="+mn-lt"/>
              </a:rPr>
              <a:t>3. Multi label Classification: </a:t>
            </a:r>
            <a:r>
              <a:rPr lang="en-US" sz="2200" dirty="0">
                <a:ea typeface="+mn-lt"/>
                <a:cs typeface="+mn-lt"/>
              </a:rPr>
              <a:t>Here single label classification was used. Randomization was done when the book went to multiple class. Multi label classification can decrease misclassification.</a:t>
            </a:r>
          </a:p>
          <a:p>
            <a:endParaRPr lang="en-US" sz="2200">
              <a:ea typeface="+mn-lt"/>
              <a:cs typeface="+mn-lt"/>
            </a:endParaRPr>
          </a:p>
          <a:p>
            <a:r>
              <a:rPr lang="en-US" sz="2200" dirty="0">
                <a:ea typeface="+mn-lt"/>
                <a:cs typeface="+mn-lt"/>
              </a:rPr>
              <a:t>4. </a:t>
            </a:r>
            <a:r>
              <a:rPr lang="en-US" sz="2200" b="1" dirty="0">
                <a:ea typeface="+mn-lt"/>
                <a:cs typeface="+mn-lt"/>
              </a:rPr>
              <a:t>Increasing the size of the network </a:t>
            </a:r>
            <a:r>
              <a:rPr lang="en-US" sz="2200" dirty="0">
                <a:ea typeface="+mn-lt"/>
                <a:cs typeface="+mn-lt"/>
              </a:rPr>
              <a:t>or tuning the hyperparameters may improve the performance.</a:t>
            </a:r>
          </a:p>
        </p:txBody>
      </p:sp>
    </p:spTree>
    <p:extLst>
      <p:ext uri="{BB962C8B-B14F-4D97-AF65-F5344CB8AC3E}">
        <p14:creationId xmlns:p14="http://schemas.microsoft.com/office/powerpoint/2010/main" val="3200237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23" name="Ink 22">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xmlns="">
          <p:pic>
            <p:nvPicPr>
              <p:cNvPr id="23" name="Ink 22">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25" name="Rectangle 24">
            <a:extLst>
              <a:ext uri="{FF2B5EF4-FFF2-40B4-BE49-F238E27FC236}">
                <a16:creationId xmlns:a16="http://schemas.microsoft.com/office/drawing/2014/main" id="{2C8B0D73-9BAF-4601-9F4B-0636F2DED1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5AF5068F-4385-4DDC-AE5A-E1E44D507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48095" y="0"/>
            <a:ext cx="9543905" cy="6858000"/>
          </a:xfrm>
          <a:custGeom>
            <a:avLst/>
            <a:gdLst>
              <a:gd name="connsiteX0" fmla="*/ 0 w 9543905"/>
              <a:gd name="connsiteY0" fmla="*/ 0 h 6858000"/>
              <a:gd name="connsiteX1" fmla="*/ 5842734 w 9543905"/>
              <a:gd name="connsiteY1" fmla="*/ 0 h 6858000"/>
              <a:gd name="connsiteX2" fmla="*/ 9543905 w 9543905"/>
              <a:gd name="connsiteY2" fmla="*/ 0 h 6858000"/>
              <a:gd name="connsiteX3" fmla="*/ 9543905 w 9543905"/>
              <a:gd name="connsiteY3" fmla="*/ 6858000 h 6858000"/>
              <a:gd name="connsiteX4" fmla="*/ 113035 w 9543905"/>
              <a:gd name="connsiteY4" fmla="*/ 6858000 h 6858000"/>
              <a:gd name="connsiteX5" fmla="*/ 115048 w 9543905"/>
              <a:gd name="connsiteY5" fmla="*/ 6806616 h 6858000"/>
              <a:gd name="connsiteX6" fmla="*/ 133345 w 9543905"/>
              <a:gd name="connsiteY6" fmla="*/ 6699516 h 6858000"/>
              <a:gd name="connsiteX7" fmla="*/ 146630 w 9543905"/>
              <a:gd name="connsiteY7" fmla="*/ 6663803 h 6858000"/>
              <a:gd name="connsiteX8" fmla="*/ 168465 w 9543905"/>
              <a:gd name="connsiteY8" fmla="*/ 6603822 h 6858000"/>
              <a:gd name="connsiteX9" fmla="*/ 182787 w 9543905"/>
              <a:gd name="connsiteY9" fmla="*/ 6531864 h 6858000"/>
              <a:gd name="connsiteX10" fmla="*/ 194216 w 9543905"/>
              <a:gd name="connsiteY10" fmla="*/ 6492765 h 6858000"/>
              <a:gd name="connsiteX11" fmla="*/ 213675 w 9543905"/>
              <a:gd name="connsiteY11" fmla="*/ 6439094 h 6858000"/>
              <a:gd name="connsiteX12" fmla="*/ 245570 w 9543905"/>
              <a:gd name="connsiteY12" fmla="*/ 6358480 h 6858000"/>
              <a:gd name="connsiteX13" fmla="*/ 258381 w 9543905"/>
              <a:gd name="connsiteY13" fmla="*/ 6310095 h 6858000"/>
              <a:gd name="connsiteX14" fmla="*/ 299437 w 9543905"/>
              <a:gd name="connsiteY14" fmla="*/ 6179986 h 6858000"/>
              <a:gd name="connsiteX15" fmla="*/ 352806 w 9543905"/>
              <a:gd name="connsiteY15" fmla="*/ 6054139 h 6858000"/>
              <a:gd name="connsiteX16" fmla="*/ 395865 w 9543905"/>
              <a:gd name="connsiteY16" fmla="*/ 5960500 h 6858000"/>
              <a:gd name="connsiteX17" fmla="*/ 396933 w 9543905"/>
              <a:gd name="connsiteY17" fmla="*/ 5948942 h 6858000"/>
              <a:gd name="connsiteX18" fmla="*/ 397312 w 9543905"/>
              <a:gd name="connsiteY18" fmla="*/ 5948720 h 6858000"/>
              <a:gd name="connsiteX19" fmla="*/ 397625 w 9543905"/>
              <a:gd name="connsiteY19" fmla="*/ 5937773 h 6858000"/>
              <a:gd name="connsiteX20" fmla="*/ 396513 w 9543905"/>
              <a:gd name="connsiteY20" fmla="*/ 5917147 h 6858000"/>
              <a:gd name="connsiteX21" fmla="*/ 400473 w 9543905"/>
              <a:gd name="connsiteY21" fmla="*/ 5919724 h 6858000"/>
              <a:gd name="connsiteX22" fmla="*/ 412664 w 9543905"/>
              <a:gd name="connsiteY22" fmla="*/ 5903746 h 6858000"/>
              <a:gd name="connsiteX23" fmla="*/ 414169 w 9543905"/>
              <a:gd name="connsiteY23" fmla="*/ 5903208 h 6858000"/>
              <a:gd name="connsiteX24" fmla="*/ 413727 w 9543905"/>
              <a:gd name="connsiteY24" fmla="*/ 5898076 h 6858000"/>
              <a:gd name="connsiteX25" fmla="*/ 403782 w 9543905"/>
              <a:gd name="connsiteY25" fmla="*/ 5872729 h 6858000"/>
              <a:gd name="connsiteX26" fmla="*/ 434241 w 9543905"/>
              <a:gd name="connsiteY26" fmla="*/ 5827091 h 6858000"/>
              <a:gd name="connsiteX27" fmla="*/ 448249 w 9543905"/>
              <a:gd name="connsiteY27" fmla="*/ 5779409 h 6858000"/>
              <a:gd name="connsiteX28" fmla="*/ 449380 w 9543905"/>
              <a:gd name="connsiteY28" fmla="*/ 5776821 h 6858000"/>
              <a:gd name="connsiteX29" fmla="*/ 450993 w 9543905"/>
              <a:gd name="connsiteY29" fmla="*/ 5776128 h 6858000"/>
              <a:gd name="connsiteX30" fmla="*/ 450629 w 9543905"/>
              <a:gd name="connsiteY30" fmla="*/ 5769741 h 6858000"/>
              <a:gd name="connsiteX31" fmla="*/ 452931 w 9543905"/>
              <a:gd name="connsiteY31" fmla="*/ 5689610 h 6858000"/>
              <a:gd name="connsiteX32" fmla="*/ 467780 w 9543905"/>
              <a:gd name="connsiteY32" fmla="*/ 5558397 h 6858000"/>
              <a:gd name="connsiteX33" fmla="*/ 472240 w 9543905"/>
              <a:gd name="connsiteY33" fmla="*/ 5399206 h 6858000"/>
              <a:gd name="connsiteX34" fmla="*/ 476924 w 9543905"/>
              <a:gd name="connsiteY34" fmla="*/ 5371442 h 6858000"/>
              <a:gd name="connsiteX35" fmla="*/ 480171 w 9543905"/>
              <a:gd name="connsiteY35" fmla="*/ 5370976 h 6858000"/>
              <a:gd name="connsiteX36" fmla="*/ 480955 w 9543905"/>
              <a:gd name="connsiteY36" fmla="*/ 5366567 h 6858000"/>
              <a:gd name="connsiteX37" fmla="*/ 478302 w 9543905"/>
              <a:gd name="connsiteY37" fmla="*/ 5363282 h 6858000"/>
              <a:gd name="connsiteX38" fmla="*/ 479189 w 9543905"/>
              <a:gd name="connsiteY38" fmla="*/ 5358023 h 6858000"/>
              <a:gd name="connsiteX39" fmla="*/ 480748 w 9543905"/>
              <a:gd name="connsiteY39" fmla="*/ 5343820 h 6858000"/>
              <a:gd name="connsiteX40" fmla="*/ 486553 w 9543905"/>
              <a:gd name="connsiteY40" fmla="*/ 5338013 h 6858000"/>
              <a:gd name="connsiteX41" fmla="*/ 486699 w 9543905"/>
              <a:gd name="connsiteY41" fmla="*/ 5337090 h 6858000"/>
              <a:gd name="connsiteX42" fmla="*/ 485890 w 9543905"/>
              <a:gd name="connsiteY42" fmla="*/ 5328734 h 6858000"/>
              <a:gd name="connsiteX43" fmla="*/ 486120 w 9543905"/>
              <a:gd name="connsiteY43" fmla="*/ 5308370 h 6858000"/>
              <a:gd name="connsiteX44" fmla="*/ 486426 w 9543905"/>
              <a:gd name="connsiteY44" fmla="*/ 5308221 h 6858000"/>
              <a:gd name="connsiteX45" fmla="*/ 485506 w 9543905"/>
              <a:gd name="connsiteY45" fmla="*/ 5294605 h 6858000"/>
              <a:gd name="connsiteX46" fmla="*/ 491057 w 9543905"/>
              <a:gd name="connsiteY46" fmla="*/ 5282657 h 6858000"/>
              <a:gd name="connsiteX47" fmla="*/ 483922 w 9543905"/>
              <a:gd name="connsiteY47" fmla="*/ 5267541 h 6858000"/>
              <a:gd name="connsiteX48" fmla="*/ 491468 w 9543905"/>
              <a:gd name="connsiteY48" fmla="*/ 5246672 h 6858000"/>
              <a:gd name="connsiteX49" fmla="*/ 486307 w 9543905"/>
              <a:gd name="connsiteY49" fmla="*/ 5192552 h 6858000"/>
              <a:gd name="connsiteX50" fmla="*/ 459588 w 9543905"/>
              <a:gd name="connsiteY50" fmla="*/ 4987201 h 6858000"/>
              <a:gd name="connsiteX51" fmla="*/ 467423 w 9543905"/>
              <a:gd name="connsiteY51" fmla="*/ 4870985 h 6858000"/>
              <a:gd name="connsiteX52" fmla="*/ 467484 w 9543905"/>
              <a:gd name="connsiteY52" fmla="*/ 4868602 h 6858000"/>
              <a:gd name="connsiteX53" fmla="*/ 474862 w 9543905"/>
              <a:gd name="connsiteY53" fmla="*/ 4813579 h 6858000"/>
              <a:gd name="connsiteX54" fmla="*/ 477179 w 9543905"/>
              <a:gd name="connsiteY54" fmla="*/ 4740625 h 6858000"/>
              <a:gd name="connsiteX55" fmla="*/ 493578 w 9543905"/>
              <a:gd name="connsiteY55" fmla="*/ 4668390 h 6858000"/>
              <a:gd name="connsiteX56" fmla="*/ 492448 w 9543905"/>
              <a:gd name="connsiteY56" fmla="*/ 4574647 h 6858000"/>
              <a:gd name="connsiteX57" fmla="*/ 494912 w 9543905"/>
              <a:gd name="connsiteY57" fmla="*/ 4570352 h 6858000"/>
              <a:gd name="connsiteX58" fmla="*/ 498070 w 9543905"/>
              <a:gd name="connsiteY58" fmla="*/ 4551981 h 6858000"/>
              <a:gd name="connsiteX59" fmla="*/ 507334 w 9543905"/>
              <a:gd name="connsiteY59" fmla="*/ 4548274 h 6858000"/>
              <a:gd name="connsiteX60" fmla="*/ 518089 w 9543905"/>
              <a:gd name="connsiteY60" fmla="*/ 4521680 h 6858000"/>
              <a:gd name="connsiteX61" fmla="*/ 521565 w 9543905"/>
              <a:gd name="connsiteY61" fmla="*/ 4487456 h 6858000"/>
              <a:gd name="connsiteX62" fmla="*/ 528714 w 9543905"/>
              <a:gd name="connsiteY62" fmla="*/ 4323362 h 6858000"/>
              <a:gd name="connsiteX63" fmla="*/ 538339 w 9543905"/>
              <a:gd name="connsiteY63" fmla="*/ 4226015 h 6858000"/>
              <a:gd name="connsiteX64" fmla="*/ 561579 w 9543905"/>
              <a:gd name="connsiteY64" fmla="*/ 4139640 h 6858000"/>
              <a:gd name="connsiteX65" fmla="*/ 587826 w 9543905"/>
              <a:gd name="connsiteY65" fmla="*/ 4051175 h 6858000"/>
              <a:gd name="connsiteX66" fmla="*/ 611782 w 9543905"/>
              <a:gd name="connsiteY66" fmla="*/ 3930565 h 6858000"/>
              <a:gd name="connsiteX67" fmla="*/ 601463 w 9543905"/>
              <a:gd name="connsiteY67" fmla="*/ 3870459 h 6858000"/>
              <a:gd name="connsiteX68" fmla="*/ 600475 w 9543905"/>
              <a:gd name="connsiteY68" fmla="*/ 3830272 h 6858000"/>
              <a:gd name="connsiteX69" fmla="*/ 626389 w 9543905"/>
              <a:gd name="connsiteY69" fmla="*/ 3742026 h 6858000"/>
              <a:gd name="connsiteX70" fmla="*/ 624630 w 9543905"/>
              <a:gd name="connsiteY70" fmla="*/ 3540743 h 6858000"/>
              <a:gd name="connsiteX71" fmla="*/ 624342 w 9543905"/>
              <a:gd name="connsiteY71" fmla="*/ 3381705 h 6858000"/>
              <a:gd name="connsiteX72" fmla="*/ 633622 w 9543905"/>
              <a:gd name="connsiteY72" fmla="*/ 3312232 h 6858000"/>
              <a:gd name="connsiteX73" fmla="*/ 633589 w 9543905"/>
              <a:gd name="connsiteY73" fmla="*/ 3200114 h 6858000"/>
              <a:gd name="connsiteX74" fmla="*/ 596964 w 9543905"/>
              <a:gd name="connsiteY74" fmla="*/ 3046420 h 6858000"/>
              <a:gd name="connsiteX75" fmla="*/ 580466 w 9543905"/>
              <a:gd name="connsiteY75" fmla="*/ 2973584 h 6858000"/>
              <a:gd name="connsiteX76" fmla="*/ 546593 w 9543905"/>
              <a:gd name="connsiteY76" fmla="*/ 2905280 h 6858000"/>
              <a:gd name="connsiteX77" fmla="*/ 532528 w 9543905"/>
              <a:gd name="connsiteY77" fmla="*/ 2866431 h 6858000"/>
              <a:gd name="connsiteX78" fmla="*/ 519586 w 9543905"/>
              <a:gd name="connsiteY78" fmla="*/ 2811740 h 6858000"/>
              <a:gd name="connsiteX79" fmla="*/ 515093 w 9543905"/>
              <a:gd name="connsiteY79" fmla="*/ 2731228 h 6858000"/>
              <a:gd name="connsiteX80" fmla="*/ 512818 w 9543905"/>
              <a:gd name="connsiteY80" fmla="*/ 2709472 h 6858000"/>
              <a:gd name="connsiteX81" fmla="*/ 507087 w 9543905"/>
              <a:gd name="connsiteY81" fmla="*/ 2703419 h 6858000"/>
              <a:gd name="connsiteX82" fmla="*/ 506754 w 9543905"/>
              <a:gd name="connsiteY82" fmla="*/ 2700412 h 6858000"/>
              <a:gd name="connsiteX83" fmla="*/ 504932 w 9543905"/>
              <a:gd name="connsiteY83" fmla="*/ 2693732 h 6858000"/>
              <a:gd name="connsiteX84" fmla="*/ 510467 w 9543905"/>
              <a:gd name="connsiteY84" fmla="*/ 2692400 h 6858000"/>
              <a:gd name="connsiteX85" fmla="*/ 518323 w 9543905"/>
              <a:gd name="connsiteY85" fmla="*/ 2680281 h 6858000"/>
              <a:gd name="connsiteX86" fmla="*/ 498585 w 9543905"/>
              <a:gd name="connsiteY86" fmla="*/ 2643422 h 6858000"/>
              <a:gd name="connsiteX87" fmla="*/ 496335 w 9543905"/>
              <a:gd name="connsiteY87" fmla="*/ 2638976 h 6858000"/>
              <a:gd name="connsiteX88" fmla="*/ 500927 w 9543905"/>
              <a:gd name="connsiteY88" fmla="*/ 2633025 h 6858000"/>
              <a:gd name="connsiteX89" fmla="*/ 494667 w 9543905"/>
              <a:gd name="connsiteY89" fmla="*/ 2551656 h 6858000"/>
              <a:gd name="connsiteX90" fmla="*/ 451967 w 9543905"/>
              <a:gd name="connsiteY90" fmla="*/ 2435035 h 6858000"/>
              <a:gd name="connsiteX91" fmla="*/ 428919 w 9543905"/>
              <a:gd name="connsiteY91" fmla="*/ 2154428 h 6858000"/>
              <a:gd name="connsiteX92" fmla="*/ 437429 w 9543905"/>
              <a:gd name="connsiteY92" fmla="*/ 2109159 h 6858000"/>
              <a:gd name="connsiteX93" fmla="*/ 427197 w 9543905"/>
              <a:gd name="connsiteY93" fmla="*/ 1941070 h 6858000"/>
              <a:gd name="connsiteX94" fmla="*/ 418479 w 9543905"/>
              <a:gd name="connsiteY94" fmla="*/ 1762854 h 6858000"/>
              <a:gd name="connsiteX95" fmla="*/ 384196 w 9543905"/>
              <a:gd name="connsiteY95" fmla="*/ 1551024 h 6858000"/>
              <a:gd name="connsiteX96" fmla="*/ 383609 w 9543905"/>
              <a:gd name="connsiteY96" fmla="*/ 1346413 h 6858000"/>
              <a:gd name="connsiteX97" fmla="*/ 391601 w 9543905"/>
              <a:gd name="connsiteY97" fmla="*/ 1291575 h 6858000"/>
              <a:gd name="connsiteX98" fmla="*/ 397626 w 9543905"/>
              <a:gd name="connsiteY98" fmla="*/ 1281803 h 6858000"/>
              <a:gd name="connsiteX99" fmla="*/ 393645 w 9543905"/>
              <a:gd name="connsiteY99" fmla="*/ 1279388 h 6858000"/>
              <a:gd name="connsiteX100" fmla="*/ 374754 w 9543905"/>
              <a:gd name="connsiteY100" fmla="*/ 1278565 h 6858000"/>
              <a:gd name="connsiteX101" fmla="*/ 374525 w 9543905"/>
              <a:gd name="connsiteY101" fmla="*/ 1256221 h 6858000"/>
              <a:gd name="connsiteX102" fmla="*/ 374689 w 9543905"/>
              <a:gd name="connsiteY102" fmla="*/ 1252267 h 6858000"/>
              <a:gd name="connsiteX103" fmla="*/ 370937 w 9543905"/>
              <a:gd name="connsiteY103" fmla="*/ 1238629 h 6858000"/>
              <a:gd name="connsiteX104" fmla="*/ 375383 w 9543905"/>
              <a:gd name="connsiteY104" fmla="*/ 1232055 h 6858000"/>
              <a:gd name="connsiteX105" fmla="*/ 373681 w 9543905"/>
              <a:gd name="connsiteY105" fmla="*/ 1209574 h 6858000"/>
              <a:gd name="connsiteX106" fmla="*/ 365238 w 9543905"/>
              <a:gd name="connsiteY106" fmla="*/ 1185229 h 6858000"/>
              <a:gd name="connsiteX107" fmla="*/ 319012 w 9543905"/>
              <a:gd name="connsiteY107" fmla="*/ 1072728 h 6858000"/>
              <a:gd name="connsiteX108" fmla="*/ 294836 w 9543905"/>
              <a:gd name="connsiteY108" fmla="*/ 1003603 h 6858000"/>
              <a:gd name="connsiteX109" fmla="*/ 291121 w 9543905"/>
              <a:gd name="connsiteY109" fmla="*/ 974494 h 6858000"/>
              <a:gd name="connsiteX110" fmla="*/ 282255 w 9543905"/>
              <a:gd name="connsiteY110" fmla="*/ 935756 h 6858000"/>
              <a:gd name="connsiteX111" fmla="*/ 270842 w 9543905"/>
              <a:gd name="connsiteY111" fmla="*/ 865189 h 6858000"/>
              <a:gd name="connsiteX112" fmla="*/ 248146 w 9543905"/>
              <a:gd name="connsiteY112" fmla="*/ 774216 h 6858000"/>
              <a:gd name="connsiteX113" fmla="*/ 224374 w 9543905"/>
              <a:gd name="connsiteY113" fmla="*/ 737534 h 6858000"/>
              <a:gd name="connsiteX114" fmla="*/ 217373 w 9543905"/>
              <a:gd name="connsiteY114" fmla="*/ 729972 h 6858000"/>
              <a:gd name="connsiteX115" fmla="*/ 217676 w 9543905"/>
              <a:gd name="connsiteY115" fmla="*/ 725436 h 6858000"/>
              <a:gd name="connsiteX116" fmla="*/ 208900 w 9543905"/>
              <a:gd name="connsiteY116" fmla="*/ 698394 h 6858000"/>
              <a:gd name="connsiteX117" fmla="*/ 211888 w 9543905"/>
              <a:gd name="connsiteY117" fmla="*/ 667375 h 6858000"/>
              <a:gd name="connsiteX118" fmla="*/ 211018 w 9543905"/>
              <a:gd name="connsiteY118" fmla="*/ 666178 h 6858000"/>
              <a:gd name="connsiteX119" fmla="*/ 214525 w 9543905"/>
              <a:gd name="connsiteY119" fmla="*/ 662883 h 6858000"/>
              <a:gd name="connsiteX120" fmla="*/ 215214 w 9543905"/>
              <a:gd name="connsiteY120" fmla="*/ 657121 h 6858000"/>
              <a:gd name="connsiteX121" fmla="*/ 210708 w 9543905"/>
              <a:gd name="connsiteY121" fmla="*/ 642424 h 6858000"/>
              <a:gd name="connsiteX122" fmla="*/ 207958 w 9543905"/>
              <a:gd name="connsiteY122" fmla="*/ 637069 h 6858000"/>
              <a:gd name="connsiteX123" fmla="*/ 206178 w 9543905"/>
              <a:gd name="connsiteY123" fmla="*/ 628866 h 6858000"/>
              <a:gd name="connsiteX124" fmla="*/ 206470 w 9543905"/>
              <a:gd name="connsiteY124" fmla="*/ 628611 h 6858000"/>
              <a:gd name="connsiteX125" fmla="*/ 188537 w 9543905"/>
              <a:gd name="connsiteY125" fmla="*/ 584651 h 6858000"/>
              <a:gd name="connsiteX126" fmla="*/ 209579 w 9543905"/>
              <a:gd name="connsiteY126" fmla="*/ 529877 h 6858000"/>
              <a:gd name="connsiteX127" fmla="*/ 210596 w 9543905"/>
              <a:gd name="connsiteY127" fmla="*/ 508458 h 6858000"/>
              <a:gd name="connsiteX128" fmla="*/ 212933 w 9543905"/>
              <a:gd name="connsiteY128" fmla="*/ 496732 h 6858000"/>
              <a:gd name="connsiteX129" fmla="*/ 199102 w 9543905"/>
              <a:gd name="connsiteY129" fmla="*/ 460965 h 6858000"/>
              <a:gd name="connsiteX130" fmla="*/ 186473 w 9543905"/>
              <a:gd name="connsiteY130" fmla="*/ 433741 h 6858000"/>
              <a:gd name="connsiteX131" fmla="*/ 181436 w 9543905"/>
              <a:gd name="connsiteY131" fmla="*/ 421997 h 6858000"/>
              <a:gd name="connsiteX132" fmla="*/ 170704 w 9543905"/>
              <a:gd name="connsiteY132" fmla="*/ 401642 h 6858000"/>
              <a:gd name="connsiteX133" fmla="*/ 171505 w 9543905"/>
              <a:gd name="connsiteY133" fmla="*/ 399386 h 6858000"/>
              <a:gd name="connsiteX134" fmla="*/ 161629 w 9543905"/>
              <a:gd name="connsiteY134" fmla="*/ 385688 h 6858000"/>
              <a:gd name="connsiteX135" fmla="*/ 127466 w 9543905"/>
              <a:gd name="connsiteY135" fmla="*/ 336100 h 6858000"/>
              <a:gd name="connsiteX136" fmla="*/ 41200 w 9543905"/>
              <a:gd name="connsiteY136" fmla="*/ 98593 h 6858000"/>
              <a:gd name="connsiteX137" fmla="*/ 7716 w 9543905"/>
              <a:gd name="connsiteY137" fmla="*/ 2983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9543905" h="6858000">
                <a:moveTo>
                  <a:pt x="0" y="0"/>
                </a:moveTo>
                <a:lnTo>
                  <a:pt x="5842734" y="0"/>
                </a:lnTo>
                <a:lnTo>
                  <a:pt x="9543905" y="0"/>
                </a:lnTo>
                <a:lnTo>
                  <a:pt x="9543905" y="6858000"/>
                </a:lnTo>
                <a:lnTo>
                  <a:pt x="113035" y="6858000"/>
                </a:lnTo>
                <a:lnTo>
                  <a:pt x="115048" y="6806616"/>
                </a:lnTo>
                <a:cubicBezTo>
                  <a:pt x="120726" y="6737180"/>
                  <a:pt x="153136" y="6794589"/>
                  <a:pt x="133345" y="6699516"/>
                </a:cubicBezTo>
                <a:cubicBezTo>
                  <a:pt x="148185" y="6694616"/>
                  <a:pt x="150415" y="6684031"/>
                  <a:pt x="146630" y="6663803"/>
                </a:cubicBezTo>
                <a:cubicBezTo>
                  <a:pt x="150398" y="6630381"/>
                  <a:pt x="183953" y="6643711"/>
                  <a:pt x="168465" y="6603822"/>
                </a:cubicBezTo>
                <a:cubicBezTo>
                  <a:pt x="179548" y="6578564"/>
                  <a:pt x="178495" y="6550373"/>
                  <a:pt x="182787" y="6531864"/>
                </a:cubicBezTo>
                <a:cubicBezTo>
                  <a:pt x="189730" y="6508814"/>
                  <a:pt x="191600" y="6519897"/>
                  <a:pt x="194216" y="6492765"/>
                </a:cubicBezTo>
                <a:cubicBezTo>
                  <a:pt x="200678" y="6460921"/>
                  <a:pt x="167243" y="6450335"/>
                  <a:pt x="213675" y="6439094"/>
                </a:cubicBezTo>
                <a:cubicBezTo>
                  <a:pt x="208532" y="6401962"/>
                  <a:pt x="228708" y="6401544"/>
                  <a:pt x="245570" y="6358480"/>
                </a:cubicBezTo>
                <a:cubicBezTo>
                  <a:pt x="237964" y="6335720"/>
                  <a:pt x="245657" y="6321909"/>
                  <a:pt x="258381" y="6310095"/>
                </a:cubicBezTo>
                <a:cubicBezTo>
                  <a:pt x="262827" y="6264292"/>
                  <a:pt x="285034" y="6228413"/>
                  <a:pt x="299437" y="6179986"/>
                </a:cubicBezTo>
                <a:lnTo>
                  <a:pt x="352806" y="6054139"/>
                </a:lnTo>
                <a:lnTo>
                  <a:pt x="395865" y="5960500"/>
                </a:lnTo>
                <a:cubicBezTo>
                  <a:pt x="395672" y="5954937"/>
                  <a:pt x="396070" y="5951333"/>
                  <a:pt x="396933" y="5948942"/>
                </a:cubicBezTo>
                <a:lnTo>
                  <a:pt x="397312" y="5948720"/>
                </a:lnTo>
                <a:lnTo>
                  <a:pt x="397625" y="5937773"/>
                </a:lnTo>
                <a:lnTo>
                  <a:pt x="396513" y="5917147"/>
                </a:lnTo>
                <a:lnTo>
                  <a:pt x="400473" y="5919724"/>
                </a:lnTo>
                <a:cubicBezTo>
                  <a:pt x="404305" y="5911737"/>
                  <a:pt x="408278" y="5906850"/>
                  <a:pt x="412664" y="5903746"/>
                </a:cubicBezTo>
                <a:lnTo>
                  <a:pt x="414169" y="5903208"/>
                </a:lnTo>
                <a:lnTo>
                  <a:pt x="413727" y="5898076"/>
                </a:lnTo>
                <a:cubicBezTo>
                  <a:pt x="411857" y="5889335"/>
                  <a:pt x="408715" y="5880830"/>
                  <a:pt x="403782" y="5872729"/>
                </a:cubicBezTo>
                <a:cubicBezTo>
                  <a:pt x="417521" y="5859140"/>
                  <a:pt x="427120" y="5843731"/>
                  <a:pt x="434241" y="5827091"/>
                </a:cubicBezTo>
                <a:lnTo>
                  <a:pt x="448249" y="5779409"/>
                </a:lnTo>
                <a:lnTo>
                  <a:pt x="449380" y="5776821"/>
                </a:lnTo>
                <a:lnTo>
                  <a:pt x="450993" y="5776128"/>
                </a:lnTo>
                <a:lnTo>
                  <a:pt x="450629" y="5769741"/>
                </a:lnTo>
                <a:lnTo>
                  <a:pt x="452931" y="5689610"/>
                </a:lnTo>
                <a:lnTo>
                  <a:pt x="467780" y="5558397"/>
                </a:lnTo>
                <a:lnTo>
                  <a:pt x="472240" y="5399206"/>
                </a:lnTo>
                <a:lnTo>
                  <a:pt x="476924" y="5371442"/>
                </a:lnTo>
                <a:lnTo>
                  <a:pt x="480171" y="5370976"/>
                </a:lnTo>
                <a:cubicBezTo>
                  <a:pt x="482187" y="5369956"/>
                  <a:pt x="482137" y="5368514"/>
                  <a:pt x="480955" y="5366567"/>
                </a:cubicBezTo>
                <a:lnTo>
                  <a:pt x="478302" y="5363282"/>
                </a:lnTo>
                <a:lnTo>
                  <a:pt x="479189" y="5358023"/>
                </a:lnTo>
                <a:lnTo>
                  <a:pt x="480748" y="5343820"/>
                </a:lnTo>
                <a:lnTo>
                  <a:pt x="486553" y="5338013"/>
                </a:lnTo>
                <a:lnTo>
                  <a:pt x="486699" y="5337090"/>
                </a:lnTo>
                <a:lnTo>
                  <a:pt x="485890" y="5328734"/>
                </a:lnTo>
                <a:cubicBezTo>
                  <a:pt x="485260" y="5319876"/>
                  <a:pt x="485157" y="5312696"/>
                  <a:pt x="486120" y="5308370"/>
                </a:cubicBezTo>
                <a:lnTo>
                  <a:pt x="486426" y="5308221"/>
                </a:lnTo>
                <a:lnTo>
                  <a:pt x="485506" y="5294605"/>
                </a:lnTo>
                <a:cubicBezTo>
                  <a:pt x="485962" y="5289997"/>
                  <a:pt x="487513" y="5285876"/>
                  <a:pt x="491057" y="5282657"/>
                </a:cubicBezTo>
                <a:lnTo>
                  <a:pt x="483922" y="5267541"/>
                </a:lnTo>
                <a:lnTo>
                  <a:pt x="491468" y="5246672"/>
                </a:lnTo>
                <a:cubicBezTo>
                  <a:pt x="497365" y="5227652"/>
                  <a:pt x="499424" y="5208939"/>
                  <a:pt x="486307" y="5192552"/>
                </a:cubicBezTo>
                <a:cubicBezTo>
                  <a:pt x="485311" y="5146540"/>
                  <a:pt x="462737" y="5040796"/>
                  <a:pt x="459588" y="4987201"/>
                </a:cubicBezTo>
                <a:cubicBezTo>
                  <a:pt x="438956" y="4958874"/>
                  <a:pt x="465515" y="4905977"/>
                  <a:pt x="467423" y="4870985"/>
                </a:cubicBezTo>
                <a:lnTo>
                  <a:pt x="467484" y="4868602"/>
                </a:lnTo>
                <a:lnTo>
                  <a:pt x="474862" y="4813579"/>
                </a:lnTo>
                <a:cubicBezTo>
                  <a:pt x="477584" y="4788540"/>
                  <a:pt x="478995" y="4763984"/>
                  <a:pt x="477179" y="4740625"/>
                </a:cubicBezTo>
                <a:cubicBezTo>
                  <a:pt x="518893" y="4697719"/>
                  <a:pt x="481998" y="4718465"/>
                  <a:pt x="493578" y="4668390"/>
                </a:cubicBezTo>
                <a:cubicBezTo>
                  <a:pt x="496122" y="4640728"/>
                  <a:pt x="492225" y="4590987"/>
                  <a:pt x="492448" y="4574647"/>
                </a:cubicBezTo>
                <a:lnTo>
                  <a:pt x="494912" y="4570352"/>
                </a:lnTo>
                <a:lnTo>
                  <a:pt x="498070" y="4551981"/>
                </a:lnTo>
                <a:lnTo>
                  <a:pt x="507334" y="4548274"/>
                </a:lnTo>
                <a:lnTo>
                  <a:pt x="518089" y="4521680"/>
                </a:lnTo>
                <a:cubicBezTo>
                  <a:pt x="520825" y="4511494"/>
                  <a:pt x="522251" y="4500266"/>
                  <a:pt x="521565" y="4487456"/>
                </a:cubicBezTo>
                <a:cubicBezTo>
                  <a:pt x="504782" y="4442892"/>
                  <a:pt x="551449" y="4378573"/>
                  <a:pt x="528714" y="4323362"/>
                </a:cubicBezTo>
                <a:cubicBezTo>
                  <a:pt x="523463" y="4302911"/>
                  <a:pt x="526228" y="4238701"/>
                  <a:pt x="538339" y="4226015"/>
                </a:cubicBezTo>
                <a:cubicBezTo>
                  <a:pt x="543816" y="4195395"/>
                  <a:pt x="553332" y="4168781"/>
                  <a:pt x="561579" y="4139640"/>
                </a:cubicBezTo>
                <a:cubicBezTo>
                  <a:pt x="546635" y="4107220"/>
                  <a:pt x="579122" y="4079408"/>
                  <a:pt x="587826" y="4051175"/>
                </a:cubicBezTo>
                <a:cubicBezTo>
                  <a:pt x="572784" y="4025794"/>
                  <a:pt x="605875" y="3991589"/>
                  <a:pt x="611782" y="3930565"/>
                </a:cubicBezTo>
                <a:cubicBezTo>
                  <a:pt x="594341" y="3902693"/>
                  <a:pt x="624108" y="3922757"/>
                  <a:pt x="601463" y="3870459"/>
                </a:cubicBezTo>
                <a:cubicBezTo>
                  <a:pt x="604016" y="3868663"/>
                  <a:pt x="596319" y="3851678"/>
                  <a:pt x="600475" y="3830272"/>
                </a:cubicBezTo>
                <a:cubicBezTo>
                  <a:pt x="604629" y="3808867"/>
                  <a:pt x="636306" y="3759999"/>
                  <a:pt x="626389" y="3742026"/>
                </a:cubicBezTo>
                <a:cubicBezTo>
                  <a:pt x="624520" y="3674540"/>
                  <a:pt x="625508" y="3604893"/>
                  <a:pt x="624630" y="3540743"/>
                </a:cubicBezTo>
                <a:cubicBezTo>
                  <a:pt x="623150" y="3469338"/>
                  <a:pt x="620481" y="3427862"/>
                  <a:pt x="624342" y="3381705"/>
                </a:cubicBezTo>
                <a:cubicBezTo>
                  <a:pt x="642605" y="3390744"/>
                  <a:pt x="615319" y="3292687"/>
                  <a:pt x="633622" y="3312232"/>
                </a:cubicBezTo>
                <a:cubicBezTo>
                  <a:pt x="652296" y="3290233"/>
                  <a:pt x="617155" y="3222214"/>
                  <a:pt x="633589" y="3200114"/>
                </a:cubicBezTo>
                <a:cubicBezTo>
                  <a:pt x="632592" y="3132949"/>
                  <a:pt x="601583" y="3105373"/>
                  <a:pt x="596964" y="3046420"/>
                </a:cubicBezTo>
                <a:lnTo>
                  <a:pt x="580466" y="2973584"/>
                </a:lnTo>
                <a:cubicBezTo>
                  <a:pt x="562837" y="2968165"/>
                  <a:pt x="564222" y="2910699"/>
                  <a:pt x="546593" y="2905280"/>
                </a:cubicBezTo>
                <a:lnTo>
                  <a:pt x="532528" y="2866431"/>
                </a:lnTo>
                <a:lnTo>
                  <a:pt x="519586" y="2811740"/>
                </a:lnTo>
                <a:cubicBezTo>
                  <a:pt x="505537" y="2794577"/>
                  <a:pt x="516221" y="2748273"/>
                  <a:pt x="515093" y="2731228"/>
                </a:cubicBezTo>
                <a:cubicBezTo>
                  <a:pt x="513965" y="2714184"/>
                  <a:pt x="514957" y="2716222"/>
                  <a:pt x="512818" y="2709472"/>
                </a:cubicBezTo>
                <a:lnTo>
                  <a:pt x="507087" y="2703419"/>
                </a:lnTo>
                <a:lnTo>
                  <a:pt x="506754" y="2700412"/>
                </a:lnTo>
                <a:lnTo>
                  <a:pt x="504932" y="2693732"/>
                </a:lnTo>
                <a:lnTo>
                  <a:pt x="510467" y="2692400"/>
                </a:lnTo>
                <a:cubicBezTo>
                  <a:pt x="515915" y="2691762"/>
                  <a:pt x="521754" y="2690565"/>
                  <a:pt x="518323" y="2680281"/>
                </a:cubicBezTo>
                <a:lnTo>
                  <a:pt x="498585" y="2643422"/>
                </a:lnTo>
                <a:lnTo>
                  <a:pt x="496335" y="2638976"/>
                </a:lnTo>
                <a:cubicBezTo>
                  <a:pt x="495838" y="2636294"/>
                  <a:pt x="496915" y="2634213"/>
                  <a:pt x="500927" y="2633025"/>
                </a:cubicBezTo>
                <a:cubicBezTo>
                  <a:pt x="479427" y="2619202"/>
                  <a:pt x="495668" y="2574220"/>
                  <a:pt x="494667" y="2551656"/>
                </a:cubicBezTo>
                <a:cubicBezTo>
                  <a:pt x="484129" y="2511615"/>
                  <a:pt x="464663" y="2477551"/>
                  <a:pt x="451967" y="2435035"/>
                </a:cubicBezTo>
                <a:cubicBezTo>
                  <a:pt x="441010" y="2368831"/>
                  <a:pt x="434655" y="2208203"/>
                  <a:pt x="428919" y="2154428"/>
                </a:cubicBezTo>
                <a:cubicBezTo>
                  <a:pt x="419517" y="2132269"/>
                  <a:pt x="419892" y="2119378"/>
                  <a:pt x="437429" y="2109159"/>
                </a:cubicBezTo>
                <a:cubicBezTo>
                  <a:pt x="390724" y="2005633"/>
                  <a:pt x="435992" y="2022877"/>
                  <a:pt x="427197" y="1941070"/>
                </a:cubicBezTo>
                <a:cubicBezTo>
                  <a:pt x="417743" y="1868032"/>
                  <a:pt x="424279" y="1833181"/>
                  <a:pt x="418479" y="1762854"/>
                </a:cubicBezTo>
                <a:cubicBezTo>
                  <a:pt x="429192" y="1695618"/>
                  <a:pt x="380045" y="1642994"/>
                  <a:pt x="384196" y="1551024"/>
                </a:cubicBezTo>
                <a:cubicBezTo>
                  <a:pt x="378384" y="1481617"/>
                  <a:pt x="385185" y="1390831"/>
                  <a:pt x="383609" y="1346413"/>
                </a:cubicBezTo>
                <a:cubicBezTo>
                  <a:pt x="406902" y="1351285"/>
                  <a:pt x="373197" y="1304362"/>
                  <a:pt x="391601" y="1291575"/>
                </a:cubicBezTo>
                <a:lnTo>
                  <a:pt x="397626" y="1281803"/>
                </a:lnTo>
                <a:lnTo>
                  <a:pt x="393645" y="1279388"/>
                </a:lnTo>
                <a:cubicBezTo>
                  <a:pt x="387588" y="1276834"/>
                  <a:pt x="381296" y="1275907"/>
                  <a:pt x="374754" y="1278565"/>
                </a:cubicBezTo>
                <a:cubicBezTo>
                  <a:pt x="374049" y="1271223"/>
                  <a:pt x="374189" y="1263775"/>
                  <a:pt x="374525" y="1256221"/>
                </a:cubicBezTo>
                <a:lnTo>
                  <a:pt x="374689" y="1252267"/>
                </a:lnTo>
                <a:lnTo>
                  <a:pt x="370937" y="1238629"/>
                </a:lnTo>
                <a:cubicBezTo>
                  <a:pt x="372419" y="1236438"/>
                  <a:pt x="373901" y="1234246"/>
                  <a:pt x="375383" y="1232055"/>
                </a:cubicBezTo>
                <a:lnTo>
                  <a:pt x="373681" y="1209574"/>
                </a:lnTo>
                <a:cubicBezTo>
                  <a:pt x="372193" y="1201575"/>
                  <a:pt x="369596" y="1193461"/>
                  <a:pt x="365238" y="1185229"/>
                </a:cubicBezTo>
                <a:cubicBezTo>
                  <a:pt x="341389" y="1162969"/>
                  <a:pt x="349731" y="1099443"/>
                  <a:pt x="319012" y="1072728"/>
                </a:cubicBezTo>
                <a:cubicBezTo>
                  <a:pt x="309545" y="1061428"/>
                  <a:pt x="291439" y="1017419"/>
                  <a:pt x="294836" y="1003603"/>
                </a:cubicBezTo>
                <a:cubicBezTo>
                  <a:pt x="292468" y="993296"/>
                  <a:pt x="285511" y="984646"/>
                  <a:pt x="291121" y="974494"/>
                </a:cubicBezTo>
                <a:cubicBezTo>
                  <a:pt x="297070" y="960388"/>
                  <a:pt x="269832" y="939674"/>
                  <a:pt x="282255" y="935756"/>
                </a:cubicBezTo>
                <a:cubicBezTo>
                  <a:pt x="263254" y="920774"/>
                  <a:pt x="274287" y="887855"/>
                  <a:pt x="270842" y="865189"/>
                </a:cubicBezTo>
                <a:cubicBezTo>
                  <a:pt x="253951" y="854939"/>
                  <a:pt x="263376" y="817492"/>
                  <a:pt x="248146" y="774216"/>
                </a:cubicBezTo>
                <a:cubicBezTo>
                  <a:pt x="233817" y="766081"/>
                  <a:pt x="235296" y="753689"/>
                  <a:pt x="224374" y="737534"/>
                </a:cubicBezTo>
                <a:lnTo>
                  <a:pt x="217373" y="729972"/>
                </a:lnTo>
                <a:lnTo>
                  <a:pt x="217676" y="725436"/>
                </a:lnTo>
                <a:cubicBezTo>
                  <a:pt x="218884" y="715831"/>
                  <a:pt x="218199" y="708160"/>
                  <a:pt x="208900" y="698394"/>
                </a:cubicBezTo>
                <a:cubicBezTo>
                  <a:pt x="233250" y="674506"/>
                  <a:pt x="222082" y="675121"/>
                  <a:pt x="211888" y="667375"/>
                </a:cubicBezTo>
                <a:lnTo>
                  <a:pt x="211018" y="666178"/>
                </a:lnTo>
                <a:lnTo>
                  <a:pt x="214525" y="662883"/>
                </a:lnTo>
                <a:lnTo>
                  <a:pt x="215214" y="657121"/>
                </a:lnTo>
                <a:lnTo>
                  <a:pt x="210708" y="642424"/>
                </a:lnTo>
                <a:lnTo>
                  <a:pt x="207958" y="637069"/>
                </a:lnTo>
                <a:cubicBezTo>
                  <a:pt x="206457" y="633314"/>
                  <a:pt x="205964" y="630738"/>
                  <a:pt x="206178" y="628866"/>
                </a:cubicBezTo>
                <a:cubicBezTo>
                  <a:pt x="206277" y="628782"/>
                  <a:pt x="206373" y="628697"/>
                  <a:pt x="206470" y="628611"/>
                </a:cubicBezTo>
                <a:lnTo>
                  <a:pt x="188537" y="584651"/>
                </a:lnTo>
                <a:cubicBezTo>
                  <a:pt x="205077" y="571487"/>
                  <a:pt x="173111" y="530719"/>
                  <a:pt x="209579" y="529877"/>
                </a:cubicBezTo>
                <a:cubicBezTo>
                  <a:pt x="203035" y="514165"/>
                  <a:pt x="186174" y="506743"/>
                  <a:pt x="210596" y="508458"/>
                </a:cubicBezTo>
                <a:cubicBezTo>
                  <a:pt x="209108" y="503183"/>
                  <a:pt x="210358" y="499583"/>
                  <a:pt x="212933" y="496732"/>
                </a:cubicBezTo>
                <a:lnTo>
                  <a:pt x="199102" y="460965"/>
                </a:lnTo>
                <a:lnTo>
                  <a:pt x="186473" y="433741"/>
                </a:lnTo>
                <a:lnTo>
                  <a:pt x="181436" y="421997"/>
                </a:lnTo>
                <a:lnTo>
                  <a:pt x="170704" y="401642"/>
                </a:lnTo>
                <a:lnTo>
                  <a:pt x="171505" y="399386"/>
                </a:lnTo>
                <a:lnTo>
                  <a:pt x="161629" y="385688"/>
                </a:lnTo>
                <a:cubicBezTo>
                  <a:pt x="157522" y="381428"/>
                  <a:pt x="133260" y="338695"/>
                  <a:pt x="127466" y="336100"/>
                </a:cubicBezTo>
                <a:cubicBezTo>
                  <a:pt x="56884" y="255914"/>
                  <a:pt x="64730" y="169074"/>
                  <a:pt x="41200" y="98593"/>
                </a:cubicBezTo>
                <a:cubicBezTo>
                  <a:pt x="32610" y="68714"/>
                  <a:pt x="17990" y="56479"/>
                  <a:pt x="7716" y="29831"/>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171C8FEC-11CF-8B14-5CF5-B7C74661CC09}"/>
              </a:ext>
            </a:extLst>
          </p:cNvPr>
          <p:cNvSpPr>
            <a:spLocks noGrp="1"/>
          </p:cNvSpPr>
          <p:nvPr>
            <p:ph type="title"/>
          </p:nvPr>
        </p:nvSpPr>
        <p:spPr>
          <a:xfrm>
            <a:off x="3129818" y="2331190"/>
            <a:ext cx="6418730" cy="1208235"/>
          </a:xfrm>
        </p:spPr>
        <p:txBody>
          <a:bodyPr vert="horz" lIns="91440" tIns="45720" rIns="91440" bIns="45720" rtlCol="0" anchor="ctr">
            <a:normAutofit/>
          </a:bodyPr>
          <a:lstStyle/>
          <a:p>
            <a:pPr algn="ctr"/>
            <a:r>
              <a:rPr lang="en-US" cap="all" spc="600" dirty="0">
                <a:solidFill>
                  <a:schemeClr val="tx2"/>
                </a:solidFill>
              </a:rPr>
              <a:t>THANK YOU</a:t>
            </a:r>
          </a:p>
        </p:txBody>
      </p:sp>
    </p:spTree>
    <p:extLst>
      <p:ext uri="{BB962C8B-B14F-4D97-AF65-F5344CB8AC3E}">
        <p14:creationId xmlns:p14="http://schemas.microsoft.com/office/powerpoint/2010/main" val="3925721791"/>
      </p:ext>
    </p:extLst>
  </p:cSld>
  <p:clrMapOvr>
    <a:masterClrMapping/>
  </p:clrMapOvr>
</p:sld>
</file>

<file path=ppt/theme/theme1.xml><?xml version="1.0" encoding="utf-8"?>
<a:theme xmlns:a="http://schemas.openxmlformats.org/drawingml/2006/main" name="ArchiveVTI">
  <a:themeElements>
    <a:clrScheme name="Archive">
      <a:dk1>
        <a:sysClr val="windowText" lastClr="000000"/>
      </a:dk1>
      <a:lt1>
        <a:sysClr val="window" lastClr="FFFFFF"/>
      </a:lt1>
      <a:dk2>
        <a:srgbClr val="353B3D"/>
      </a:dk2>
      <a:lt2>
        <a:srgbClr val="EEECEA"/>
      </a:lt2>
      <a:accent1>
        <a:srgbClr val="A65E5E"/>
      </a:accent1>
      <a:accent2>
        <a:srgbClr val="9D6053"/>
      </a:accent2>
      <a:accent3>
        <a:srgbClr val="968274"/>
      </a:accent3>
      <a:accent4>
        <a:srgbClr val="878079"/>
      </a:accent4>
      <a:accent5>
        <a:srgbClr val="6C737A"/>
      </a:accent5>
      <a:accent6>
        <a:srgbClr val="697777"/>
      </a:accent6>
      <a:hlink>
        <a:srgbClr val="A25872"/>
      </a:hlink>
      <a:folHlink>
        <a:srgbClr val="667A7E"/>
      </a:folHlink>
    </a:clrScheme>
    <a:fontScheme name="Custom 170">
      <a:majorFont>
        <a:latin typeface="Yu Gothic"/>
        <a:ea typeface=""/>
        <a:cs typeface=""/>
      </a:majorFont>
      <a:minorFont>
        <a:latin typeface="Yu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ArchiveVTI</vt:lpstr>
      <vt:lpstr>Judging A Book by Its Cover</vt:lpstr>
      <vt:lpstr>Base paper</vt:lpstr>
      <vt:lpstr>code</vt:lpstr>
      <vt:lpstr>Base Paper Key Ideas:</vt:lpstr>
      <vt:lpstr>Network Architecture</vt:lpstr>
      <vt:lpstr>LEARNT BOOK COVER DESIGN PRINCIPLE</vt:lpstr>
      <vt:lpstr>LEARNT BOOK COVER DESIGN PRINCIPLE</vt:lpstr>
      <vt:lpstr>Our proposal</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13</cp:revision>
  <dcterms:created xsi:type="dcterms:W3CDTF">2024-01-08T14:33:00Z</dcterms:created>
  <dcterms:modified xsi:type="dcterms:W3CDTF">2024-01-09T06:55:00Z</dcterms:modified>
</cp:coreProperties>
</file>