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3.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notesSlides/notesSlide4.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4"/>
  </p:sldMasterIdLst>
  <p:notesMasterIdLst>
    <p:notesMasterId r:id="rId22"/>
  </p:notesMasterIdLst>
  <p:handoutMasterIdLst>
    <p:handoutMasterId r:id="rId23"/>
  </p:handoutMasterIdLst>
  <p:sldIdLst>
    <p:sldId id="269" r:id="rId5"/>
    <p:sldId id="278" r:id="rId6"/>
    <p:sldId id="286" r:id="rId7"/>
    <p:sldId id="271" r:id="rId8"/>
    <p:sldId id="279" r:id="rId9"/>
    <p:sldId id="272" r:id="rId10"/>
    <p:sldId id="273" r:id="rId11"/>
    <p:sldId id="280" r:id="rId12"/>
    <p:sldId id="282" r:id="rId13"/>
    <p:sldId id="283" r:id="rId14"/>
    <p:sldId id="285" r:id="rId15"/>
    <p:sldId id="287" r:id="rId16"/>
    <p:sldId id="289" r:id="rId17"/>
    <p:sldId id="288" r:id="rId18"/>
    <p:sldId id="290" r:id="rId19"/>
    <p:sldId id="284" r:id="rId20"/>
    <p:sldId id="291" r:id="rId21"/>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D90"/>
    <a:srgbClr val="57B9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4"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notesViewPr>
    <p:cSldViewPr snapToGrid="0">
      <p:cViewPr varScale="1">
        <p:scale>
          <a:sx n="63" d="100"/>
          <a:sy n="63"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4D8BA9-BB01-45EF-93B7-13E37699F243}"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IN"/>
        </a:p>
      </dgm:t>
    </dgm:pt>
    <dgm:pt modelId="{78FEB448-DA9C-4ACF-AE4B-E132C349A7B5}">
      <dgm:prSet phldrT="[Text]"/>
      <dgm:spPr>
        <a:solidFill>
          <a:srgbClr val="86CD90"/>
        </a:solidFill>
      </dgm:spPr>
      <dgm:t>
        <a:bodyPr/>
        <a:lstStyle/>
        <a:p>
          <a:r>
            <a:rPr lang="en-IN" b="1" dirty="0"/>
            <a:t>Smishing</a:t>
          </a:r>
        </a:p>
      </dgm:t>
    </dgm:pt>
    <dgm:pt modelId="{559CE9B1-59C4-43F2-9210-257B6E645AF0}" type="parTrans" cxnId="{AEADB6BC-6D60-42D0-A36D-A018B378D3AD}">
      <dgm:prSet/>
      <dgm:spPr/>
      <dgm:t>
        <a:bodyPr/>
        <a:lstStyle/>
        <a:p>
          <a:endParaRPr lang="en-IN"/>
        </a:p>
      </dgm:t>
    </dgm:pt>
    <dgm:pt modelId="{AA521AEF-C6A5-4EC1-973A-72D371F5C465}" type="sibTrans" cxnId="{AEADB6BC-6D60-42D0-A36D-A018B378D3AD}">
      <dgm:prSet/>
      <dgm:spPr/>
      <dgm:t>
        <a:bodyPr/>
        <a:lstStyle/>
        <a:p>
          <a:endParaRPr lang="en-IN"/>
        </a:p>
      </dgm:t>
    </dgm:pt>
    <dgm:pt modelId="{9CF9F18E-B2D0-4B0B-B4F8-433572897A14}">
      <dgm:prSet phldrT="[Text]"/>
      <dgm:spPr>
        <a:solidFill>
          <a:srgbClr val="86CD90"/>
        </a:solidFill>
      </dgm:spPr>
      <dgm:t>
        <a:bodyPr/>
        <a:lstStyle/>
        <a:p>
          <a:r>
            <a:rPr lang="en-IN" b="1" dirty="0"/>
            <a:t>Spear Phishing</a:t>
          </a:r>
        </a:p>
      </dgm:t>
    </dgm:pt>
    <dgm:pt modelId="{3D354D89-CD2A-436F-B109-37B5EE99DC94}" type="parTrans" cxnId="{6EC276CF-85B8-43A6-A834-2A87B6C5A6B4}">
      <dgm:prSet/>
      <dgm:spPr/>
      <dgm:t>
        <a:bodyPr/>
        <a:lstStyle/>
        <a:p>
          <a:endParaRPr lang="en-IN"/>
        </a:p>
      </dgm:t>
    </dgm:pt>
    <dgm:pt modelId="{6651FA92-707F-43A1-8F7D-BDE3BA7BED86}" type="sibTrans" cxnId="{6EC276CF-85B8-43A6-A834-2A87B6C5A6B4}">
      <dgm:prSet/>
      <dgm:spPr/>
      <dgm:t>
        <a:bodyPr/>
        <a:lstStyle/>
        <a:p>
          <a:endParaRPr lang="en-IN"/>
        </a:p>
      </dgm:t>
    </dgm:pt>
    <dgm:pt modelId="{890794A1-8797-4D0F-B884-FA1EAF56A779}">
      <dgm:prSet phldrT="[Text]"/>
      <dgm:spPr>
        <a:solidFill>
          <a:srgbClr val="86CD90"/>
        </a:solidFill>
      </dgm:spPr>
      <dgm:t>
        <a:bodyPr/>
        <a:lstStyle/>
        <a:p>
          <a:r>
            <a:rPr lang="en-IN" b="1" i="0" dirty="0"/>
            <a:t>Whaling</a:t>
          </a:r>
          <a:endParaRPr lang="en-IN" dirty="0"/>
        </a:p>
      </dgm:t>
    </dgm:pt>
    <dgm:pt modelId="{5BB21BF8-84BC-4DF8-9151-9FF8A9C02EEB}" type="parTrans" cxnId="{E1F9895A-F0EB-439A-B0CB-B8D42B34C363}">
      <dgm:prSet/>
      <dgm:spPr/>
      <dgm:t>
        <a:bodyPr/>
        <a:lstStyle/>
        <a:p>
          <a:endParaRPr lang="en-IN"/>
        </a:p>
      </dgm:t>
    </dgm:pt>
    <dgm:pt modelId="{80BC92F9-8C79-43D4-97AC-DDDD984517ED}" type="sibTrans" cxnId="{E1F9895A-F0EB-439A-B0CB-B8D42B34C363}">
      <dgm:prSet/>
      <dgm:spPr/>
      <dgm:t>
        <a:bodyPr/>
        <a:lstStyle/>
        <a:p>
          <a:endParaRPr lang="en-IN"/>
        </a:p>
      </dgm:t>
    </dgm:pt>
    <dgm:pt modelId="{8CCBFBDE-F8A6-4464-9355-9AB5B4D544C8}">
      <dgm:prSet phldrT="[Text]"/>
      <dgm:spPr>
        <a:solidFill>
          <a:srgbClr val="86CD90"/>
        </a:solidFill>
      </dgm:spPr>
      <dgm:t>
        <a:bodyPr/>
        <a:lstStyle/>
        <a:p>
          <a:r>
            <a:rPr lang="en-IN" b="1" i="0" dirty="0"/>
            <a:t>Email Phishing</a:t>
          </a:r>
          <a:endParaRPr lang="en-IN" dirty="0"/>
        </a:p>
      </dgm:t>
    </dgm:pt>
    <dgm:pt modelId="{63E862C4-E114-4440-ABE9-1EAB13022C6D}" type="parTrans" cxnId="{F7277146-2489-4F60-8BB6-2FC324AF40F4}">
      <dgm:prSet/>
      <dgm:spPr/>
      <dgm:t>
        <a:bodyPr/>
        <a:lstStyle/>
        <a:p>
          <a:endParaRPr lang="en-IN"/>
        </a:p>
      </dgm:t>
    </dgm:pt>
    <dgm:pt modelId="{8B4C6CE1-DB29-4AF8-B54F-1A5E4BC81718}" type="sibTrans" cxnId="{F7277146-2489-4F60-8BB6-2FC324AF40F4}">
      <dgm:prSet/>
      <dgm:spPr/>
      <dgm:t>
        <a:bodyPr/>
        <a:lstStyle/>
        <a:p>
          <a:endParaRPr lang="en-IN"/>
        </a:p>
      </dgm:t>
    </dgm:pt>
    <dgm:pt modelId="{CE6B010D-C957-4902-9E0F-C29E29B64626}">
      <dgm:prSet phldrT="[Text]"/>
      <dgm:spPr>
        <a:solidFill>
          <a:srgbClr val="86CD90"/>
        </a:solidFill>
      </dgm:spPr>
      <dgm:t>
        <a:bodyPr/>
        <a:lstStyle/>
        <a:p>
          <a:r>
            <a:rPr lang="en-IN" b="1" dirty="0"/>
            <a:t>Vishing</a:t>
          </a:r>
        </a:p>
      </dgm:t>
    </dgm:pt>
    <dgm:pt modelId="{552EBB1F-F782-4606-9BB9-5B361DA4DFF0}" type="parTrans" cxnId="{948DF182-38B0-41E0-8256-F7CA6D4D2EE3}">
      <dgm:prSet/>
      <dgm:spPr/>
      <dgm:t>
        <a:bodyPr/>
        <a:lstStyle/>
        <a:p>
          <a:endParaRPr lang="en-IN"/>
        </a:p>
      </dgm:t>
    </dgm:pt>
    <dgm:pt modelId="{133284F7-CE32-40B9-8D2F-8B41674BC2EC}" type="sibTrans" cxnId="{948DF182-38B0-41E0-8256-F7CA6D4D2EE3}">
      <dgm:prSet/>
      <dgm:spPr>
        <a:solidFill>
          <a:srgbClr val="86CD90"/>
        </a:solidFill>
      </dgm:spPr>
      <dgm:t>
        <a:bodyPr/>
        <a:lstStyle/>
        <a:p>
          <a:endParaRPr lang="en-IN"/>
        </a:p>
      </dgm:t>
    </dgm:pt>
    <dgm:pt modelId="{C1820C18-7535-499A-8C8A-BA379FD973A7}" type="pres">
      <dgm:prSet presAssocID="{1A4D8BA9-BB01-45EF-93B7-13E37699F243}" presName="cycle" presStyleCnt="0">
        <dgm:presLayoutVars>
          <dgm:dir/>
          <dgm:resizeHandles val="exact"/>
        </dgm:presLayoutVars>
      </dgm:prSet>
      <dgm:spPr/>
    </dgm:pt>
    <dgm:pt modelId="{66071130-A633-443E-B28E-418D0DAA23AD}" type="pres">
      <dgm:prSet presAssocID="{78FEB448-DA9C-4ACF-AE4B-E132C349A7B5}" presName="node" presStyleLbl="node1" presStyleIdx="0" presStyleCnt="5">
        <dgm:presLayoutVars>
          <dgm:bulletEnabled val="1"/>
        </dgm:presLayoutVars>
      </dgm:prSet>
      <dgm:spPr/>
    </dgm:pt>
    <dgm:pt modelId="{5D16A7A6-35AE-41BE-A988-E148ABBBFB76}" type="pres">
      <dgm:prSet presAssocID="{78FEB448-DA9C-4ACF-AE4B-E132C349A7B5}" presName="spNode" presStyleCnt="0"/>
      <dgm:spPr/>
    </dgm:pt>
    <dgm:pt modelId="{C08955D1-D4AF-4001-933E-6720C9C1E7DA}" type="pres">
      <dgm:prSet presAssocID="{AA521AEF-C6A5-4EC1-973A-72D371F5C465}" presName="sibTrans" presStyleLbl="sibTrans1D1" presStyleIdx="0" presStyleCnt="5"/>
      <dgm:spPr/>
    </dgm:pt>
    <dgm:pt modelId="{FA15EE90-2675-4042-BEFC-32EFBB076349}" type="pres">
      <dgm:prSet presAssocID="{9CF9F18E-B2D0-4B0B-B4F8-433572897A14}" presName="node" presStyleLbl="node1" presStyleIdx="1" presStyleCnt="5">
        <dgm:presLayoutVars>
          <dgm:bulletEnabled val="1"/>
        </dgm:presLayoutVars>
      </dgm:prSet>
      <dgm:spPr/>
    </dgm:pt>
    <dgm:pt modelId="{51D6FA82-E724-4082-B24E-A2B0CCDB56D5}" type="pres">
      <dgm:prSet presAssocID="{9CF9F18E-B2D0-4B0B-B4F8-433572897A14}" presName="spNode" presStyleCnt="0"/>
      <dgm:spPr/>
    </dgm:pt>
    <dgm:pt modelId="{5F4E6961-B76A-442E-A1FB-BE04DCF5FB8D}" type="pres">
      <dgm:prSet presAssocID="{6651FA92-707F-43A1-8F7D-BDE3BA7BED86}" presName="sibTrans" presStyleLbl="sibTrans1D1" presStyleIdx="1" presStyleCnt="5"/>
      <dgm:spPr/>
    </dgm:pt>
    <dgm:pt modelId="{8ADE1289-3366-4B62-81F1-5B2D76C81740}" type="pres">
      <dgm:prSet presAssocID="{890794A1-8797-4D0F-B884-FA1EAF56A779}" presName="node" presStyleLbl="node1" presStyleIdx="2" presStyleCnt="5">
        <dgm:presLayoutVars>
          <dgm:bulletEnabled val="1"/>
        </dgm:presLayoutVars>
      </dgm:prSet>
      <dgm:spPr/>
    </dgm:pt>
    <dgm:pt modelId="{218AFC99-70F6-4AB7-9CC5-7B32C0913AE4}" type="pres">
      <dgm:prSet presAssocID="{890794A1-8797-4D0F-B884-FA1EAF56A779}" presName="spNode" presStyleCnt="0"/>
      <dgm:spPr/>
    </dgm:pt>
    <dgm:pt modelId="{50126603-539B-41C3-9C38-AD8BFFA2756A}" type="pres">
      <dgm:prSet presAssocID="{80BC92F9-8C79-43D4-97AC-DDDD984517ED}" presName="sibTrans" presStyleLbl="sibTrans1D1" presStyleIdx="2" presStyleCnt="5"/>
      <dgm:spPr/>
    </dgm:pt>
    <dgm:pt modelId="{D1E1F97C-C736-46CF-8955-71ACDD7C6217}" type="pres">
      <dgm:prSet presAssocID="{8CCBFBDE-F8A6-4464-9355-9AB5B4D544C8}" presName="node" presStyleLbl="node1" presStyleIdx="3" presStyleCnt="5">
        <dgm:presLayoutVars>
          <dgm:bulletEnabled val="1"/>
        </dgm:presLayoutVars>
      </dgm:prSet>
      <dgm:spPr/>
    </dgm:pt>
    <dgm:pt modelId="{CF9F4CE4-206D-48F3-ABDB-ACDE50A2F9C6}" type="pres">
      <dgm:prSet presAssocID="{8CCBFBDE-F8A6-4464-9355-9AB5B4D544C8}" presName="spNode" presStyleCnt="0"/>
      <dgm:spPr/>
    </dgm:pt>
    <dgm:pt modelId="{DAEE8A9C-9805-4C23-AE17-2B44291B4883}" type="pres">
      <dgm:prSet presAssocID="{8B4C6CE1-DB29-4AF8-B54F-1A5E4BC81718}" presName="sibTrans" presStyleLbl="sibTrans1D1" presStyleIdx="3" presStyleCnt="5"/>
      <dgm:spPr/>
    </dgm:pt>
    <dgm:pt modelId="{F4DE471B-8BA7-467B-AF6C-75C2F69F4269}" type="pres">
      <dgm:prSet presAssocID="{CE6B010D-C957-4902-9E0F-C29E29B64626}" presName="node" presStyleLbl="node1" presStyleIdx="4" presStyleCnt="5">
        <dgm:presLayoutVars>
          <dgm:bulletEnabled val="1"/>
        </dgm:presLayoutVars>
      </dgm:prSet>
      <dgm:spPr/>
    </dgm:pt>
    <dgm:pt modelId="{8F2581AB-78DD-42C8-A5D6-C2FC8ED78BEC}" type="pres">
      <dgm:prSet presAssocID="{CE6B010D-C957-4902-9E0F-C29E29B64626}" presName="spNode" presStyleCnt="0"/>
      <dgm:spPr/>
    </dgm:pt>
    <dgm:pt modelId="{BE8838BC-13A5-4257-969C-2AAC8ED93C1A}" type="pres">
      <dgm:prSet presAssocID="{133284F7-CE32-40B9-8D2F-8B41674BC2EC}" presName="sibTrans" presStyleLbl="sibTrans1D1" presStyleIdx="4" presStyleCnt="5"/>
      <dgm:spPr/>
    </dgm:pt>
  </dgm:ptLst>
  <dgm:cxnLst>
    <dgm:cxn modelId="{3E6F5D04-7485-409B-9955-9A8312E6E5EA}" type="presOf" srcId="{890794A1-8797-4D0F-B884-FA1EAF56A779}" destId="{8ADE1289-3366-4B62-81F1-5B2D76C81740}" srcOrd="0" destOrd="0" presId="urn:microsoft.com/office/officeart/2005/8/layout/cycle6"/>
    <dgm:cxn modelId="{1B83642E-CF04-42C0-941E-C5CC27F541C2}" type="presOf" srcId="{6651FA92-707F-43A1-8F7D-BDE3BA7BED86}" destId="{5F4E6961-B76A-442E-A1FB-BE04DCF5FB8D}" srcOrd="0" destOrd="0" presId="urn:microsoft.com/office/officeart/2005/8/layout/cycle6"/>
    <dgm:cxn modelId="{F7277146-2489-4F60-8BB6-2FC324AF40F4}" srcId="{1A4D8BA9-BB01-45EF-93B7-13E37699F243}" destId="{8CCBFBDE-F8A6-4464-9355-9AB5B4D544C8}" srcOrd="3" destOrd="0" parTransId="{63E862C4-E114-4440-ABE9-1EAB13022C6D}" sibTransId="{8B4C6CE1-DB29-4AF8-B54F-1A5E4BC81718}"/>
    <dgm:cxn modelId="{7A58FE57-B28D-4393-AF06-258B26FBA6D9}" type="presOf" srcId="{CE6B010D-C957-4902-9E0F-C29E29B64626}" destId="{F4DE471B-8BA7-467B-AF6C-75C2F69F4269}" srcOrd="0" destOrd="0" presId="urn:microsoft.com/office/officeart/2005/8/layout/cycle6"/>
    <dgm:cxn modelId="{E1F9895A-F0EB-439A-B0CB-B8D42B34C363}" srcId="{1A4D8BA9-BB01-45EF-93B7-13E37699F243}" destId="{890794A1-8797-4D0F-B884-FA1EAF56A779}" srcOrd="2" destOrd="0" parTransId="{5BB21BF8-84BC-4DF8-9151-9FF8A9C02EEB}" sibTransId="{80BC92F9-8C79-43D4-97AC-DDDD984517ED}"/>
    <dgm:cxn modelId="{948DF182-38B0-41E0-8256-F7CA6D4D2EE3}" srcId="{1A4D8BA9-BB01-45EF-93B7-13E37699F243}" destId="{CE6B010D-C957-4902-9E0F-C29E29B64626}" srcOrd="4" destOrd="0" parTransId="{552EBB1F-F782-4606-9BB9-5B361DA4DFF0}" sibTransId="{133284F7-CE32-40B9-8D2F-8B41674BC2EC}"/>
    <dgm:cxn modelId="{F07D6C84-2272-48E2-B69B-92B5FDFDC068}" type="presOf" srcId="{1A4D8BA9-BB01-45EF-93B7-13E37699F243}" destId="{C1820C18-7535-499A-8C8A-BA379FD973A7}" srcOrd="0" destOrd="0" presId="urn:microsoft.com/office/officeart/2005/8/layout/cycle6"/>
    <dgm:cxn modelId="{A7CCDD8B-19FE-41E5-9368-24AA4D4EE7BA}" type="presOf" srcId="{133284F7-CE32-40B9-8D2F-8B41674BC2EC}" destId="{BE8838BC-13A5-4257-969C-2AAC8ED93C1A}" srcOrd="0" destOrd="0" presId="urn:microsoft.com/office/officeart/2005/8/layout/cycle6"/>
    <dgm:cxn modelId="{55EC4E91-BDAB-43DB-AF8F-4EB8B39F116B}" type="presOf" srcId="{8B4C6CE1-DB29-4AF8-B54F-1A5E4BC81718}" destId="{DAEE8A9C-9805-4C23-AE17-2B44291B4883}" srcOrd="0" destOrd="0" presId="urn:microsoft.com/office/officeart/2005/8/layout/cycle6"/>
    <dgm:cxn modelId="{BCD793A5-A703-4159-925C-BA7BC82B12E5}" type="presOf" srcId="{8CCBFBDE-F8A6-4464-9355-9AB5B4D544C8}" destId="{D1E1F97C-C736-46CF-8955-71ACDD7C6217}" srcOrd="0" destOrd="0" presId="urn:microsoft.com/office/officeart/2005/8/layout/cycle6"/>
    <dgm:cxn modelId="{FD6E88B1-A2D1-4BAD-A3F4-0E7A4E419A32}" type="presOf" srcId="{80BC92F9-8C79-43D4-97AC-DDDD984517ED}" destId="{50126603-539B-41C3-9C38-AD8BFFA2756A}" srcOrd="0" destOrd="0" presId="urn:microsoft.com/office/officeart/2005/8/layout/cycle6"/>
    <dgm:cxn modelId="{AEADB6BC-6D60-42D0-A36D-A018B378D3AD}" srcId="{1A4D8BA9-BB01-45EF-93B7-13E37699F243}" destId="{78FEB448-DA9C-4ACF-AE4B-E132C349A7B5}" srcOrd="0" destOrd="0" parTransId="{559CE9B1-59C4-43F2-9210-257B6E645AF0}" sibTransId="{AA521AEF-C6A5-4EC1-973A-72D371F5C465}"/>
    <dgm:cxn modelId="{6EC276CF-85B8-43A6-A834-2A87B6C5A6B4}" srcId="{1A4D8BA9-BB01-45EF-93B7-13E37699F243}" destId="{9CF9F18E-B2D0-4B0B-B4F8-433572897A14}" srcOrd="1" destOrd="0" parTransId="{3D354D89-CD2A-436F-B109-37B5EE99DC94}" sibTransId="{6651FA92-707F-43A1-8F7D-BDE3BA7BED86}"/>
    <dgm:cxn modelId="{7634B4D4-57D9-46F2-A0A7-BDA4E399CC9A}" type="presOf" srcId="{9CF9F18E-B2D0-4B0B-B4F8-433572897A14}" destId="{FA15EE90-2675-4042-BEFC-32EFBB076349}" srcOrd="0" destOrd="0" presId="urn:microsoft.com/office/officeart/2005/8/layout/cycle6"/>
    <dgm:cxn modelId="{B61F16D6-5CDD-4F5E-B14B-8C9DE346AB0C}" type="presOf" srcId="{78FEB448-DA9C-4ACF-AE4B-E132C349A7B5}" destId="{66071130-A633-443E-B28E-418D0DAA23AD}" srcOrd="0" destOrd="0" presId="urn:microsoft.com/office/officeart/2005/8/layout/cycle6"/>
    <dgm:cxn modelId="{D644ABFC-AACE-4815-AE80-7DA111E20ABF}" type="presOf" srcId="{AA521AEF-C6A5-4EC1-973A-72D371F5C465}" destId="{C08955D1-D4AF-4001-933E-6720C9C1E7DA}" srcOrd="0" destOrd="0" presId="urn:microsoft.com/office/officeart/2005/8/layout/cycle6"/>
    <dgm:cxn modelId="{70362158-9E8A-4579-8DD8-193C9D0B570A}" type="presParOf" srcId="{C1820C18-7535-499A-8C8A-BA379FD973A7}" destId="{66071130-A633-443E-B28E-418D0DAA23AD}" srcOrd="0" destOrd="0" presId="urn:microsoft.com/office/officeart/2005/8/layout/cycle6"/>
    <dgm:cxn modelId="{76EC8CCD-10C2-4D8B-B825-B338D7972213}" type="presParOf" srcId="{C1820C18-7535-499A-8C8A-BA379FD973A7}" destId="{5D16A7A6-35AE-41BE-A988-E148ABBBFB76}" srcOrd="1" destOrd="0" presId="urn:microsoft.com/office/officeart/2005/8/layout/cycle6"/>
    <dgm:cxn modelId="{F9F828C6-F23D-4EAF-9EE1-945C604FCB11}" type="presParOf" srcId="{C1820C18-7535-499A-8C8A-BA379FD973A7}" destId="{C08955D1-D4AF-4001-933E-6720C9C1E7DA}" srcOrd="2" destOrd="0" presId="urn:microsoft.com/office/officeart/2005/8/layout/cycle6"/>
    <dgm:cxn modelId="{5173E13C-97A5-434B-8E17-036EF648D55D}" type="presParOf" srcId="{C1820C18-7535-499A-8C8A-BA379FD973A7}" destId="{FA15EE90-2675-4042-BEFC-32EFBB076349}" srcOrd="3" destOrd="0" presId="urn:microsoft.com/office/officeart/2005/8/layout/cycle6"/>
    <dgm:cxn modelId="{97D012DF-273C-43E0-A663-59BEC2B132D6}" type="presParOf" srcId="{C1820C18-7535-499A-8C8A-BA379FD973A7}" destId="{51D6FA82-E724-4082-B24E-A2B0CCDB56D5}" srcOrd="4" destOrd="0" presId="urn:microsoft.com/office/officeart/2005/8/layout/cycle6"/>
    <dgm:cxn modelId="{EA3E7AA5-9BE7-4B07-A3A4-6ACD4E42B1BE}" type="presParOf" srcId="{C1820C18-7535-499A-8C8A-BA379FD973A7}" destId="{5F4E6961-B76A-442E-A1FB-BE04DCF5FB8D}" srcOrd="5" destOrd="0" presId="urn:microsoft.com/office/officeart/2005/8/layout/cycle6"/>
    <dgm:cxn modelId="{ABE2426E-097D-4264-9638-C839D7CDB53F}" type="presParOf" srcId="{C1820C18-7535-499A-8C8A-BA379FD973A7}" destId="{8ADE1289-3366-4B62-81F1-5B2D76C81740}" srcOrd="6" destOrd="0" presId="urn:microsoft.com/office/officeart/2005/8/layout/cycle6"/>
    <dgm:cxn modelId="{E22198C1-ABB3-4FBC-87F6-0D63EE4AA88F}" type="presParOf" srcId="{C1820C18-7535-499A-8C8A-BA379FD973A7}" destId="{218AFC99-70F6-4AB7-9CC5-7B32C0913AE4}" srcOrd="7" destOrd="0" presId="urn:microsoft.com/office/officeart/2005/8/layout/cycle6"/>
    <dgm:cxn modelId="{86F819E7-11D5-4F15-B2C2-722C8FF32CD9}" type="presParOf" srcId="{C1820C18-7535-499A-8C8A-BA379FD973A7}" destId="{50126603-539B-41C3-9C38-AD8BFFA2756A}" srcOrd="8" destOrd="0" presId="urn:microsoft.com/office/officeart/2005/8/layout/cycle6"/>
    <dgm:cxn modelId="{3B004ED2-8BA8-4A60-8F38-7EE5DBEB5FCE}" type="presParOf" srcId="{C1820C18-7535-499A-8C8A-BA379FD973A7}" destId="{D1E1F97C-C736-46CF-8955-71ACDD7C6217}" srcOrd="9" destOrd="0" presId="urn:microsoft.com/office/officeart/2005/8/layout/cycle6"/>
    <dgm:cxn modelId="{366DA148-9BE8-45FD-91B2-76BD131279E7}" type="presParOf" srcId="{C1820C18-7535-499A-8C8A-BA379FD973A7}" destId="{CF9F4CE4-206D-48F3-ABDB-ACDE50A2F9C6}" srcOrd="10" destOrd="0" presId="urn:microsoft.com/office/officeart/2005/8/layout/cycle6"/>
    <dgm:cxn modelId="{1349CC2E-4553-44AE-A049-84429AC0AC5D}" type="presParOf" srcId="{C1820C18-7535-499A-8C8A-BA379FD973A7}" destId="{DAEE8A9C-9805-4C23-AE17-2B44291B4883}" srcOrd="11" destOrd="0" presId="urn:microsoft.com/office/officeart/2005/8/layout/cycle6"/>
    <dgm:cxn modelId="{C42B9B2C-023F-4D87-9045-1BF9DC326365}" type="presParOf" srcId="{C1820C18-7535-499A-8C8A-BA379FD973A7}" destId="{F4DE471B-8BA7-467B-AF6C-75C2F69F4269}" srcOrd="12" destOrd="0" presId="urn:microsoft.com/office/officeart/2005/8/layout/cycle6"/>
    <dgm:cxn modelId="{CC755214-DF56-4676-9446-D462E70930C2}" type="presParOf" srcId="{C1820C18-7535-499A-8C8A-BA379FD973A7}" destId="{8F2581AB-78DD-42C8-A5D6-C2FC8ED78BEC}" srcOrd="13" destOrd="0" presId="urn:microsoft.com/office/officeart/2005/8/layout/cycle6"/>
    <dgm:cxn modelId="{C88CE2F4-4DFD-4D3D-9E54-F3B41F42CBA6}" type="presParOf" srcId="{C1820C18-7535-499A-8C8A-BA379FD973A7}" destId="{BE8838BC-13A5-4257-969C-2AAC8ED93C1A}" srcOrd="14" destOrd="0" presId="urn:microsoft.com/office/officeart/2005/8/layout/cycle6"/>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71130-A633-443E-B28E-418D0DAA23AD}">
      <dsp:nvSpPr>
        <dsp:cNvPr id="0" name=""/>
        <dsp:cNvSpPr/>
      </dsp:nvSpPr>
      <dsp:spPr>
        <a:xfrm>
          <a:off x="3174007" y="3160"/>
          <a:ext cx="1779984" cy="1156989"/>
        </a:xfrm>
        <a:prstGeom prst="roundRect">
          <a:avLst/>
        </a:prstGeom>
        <a:solidFill>
          <a:srgbClr val="86CD9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b="1" kern="1200" dirty="0"/>
            <a:t>Smishing</a:t>
          </a:r>
        </a:p>
      </dsp:txBody>
      <dsp:txXfrm>
        <a:off x="3230487" y="59640"/>
        <a:ext cx="1667024" cy="1044029"/>
      </dsp:txXfrm>
    </dsp:sp>
    <dsp:sp modelId="{C08955D1-D4AF-4001-933E-6720C9C1E7DA}">
      <dsp:nvSpPr>
        <dsp:cNvPr id="0" name=""/>
        <dsp:cNvSpPr/>
      </dsp:nvSpPr>
      <dsp:spPr>
        <a:xfrm>
          <a:off x="1753873" y="581655"/>
          <a:ext cx="4620252" cy="4620252"/>
        </a:xfrm>
        <a:custGeom>
          <a:avLst/>
          <a:gdLst/>
          <a:ahLst/>
          <a:cxnLst/>
          <a:rect l="0" t="0" r="0" b="0"/>
          <a:pathLst>
            <a:path>
              <a:moveTo>
                <a:pt x="3212328" y="183458"/>
              </a:moveTo>
              <a:arcTo wR="2310126" hR="2310126" stAng="17579295" swAng="1959991"/>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A15EE90-2675-4042-BEFC-32EFBB076349}">
      <dsp:nvSpPr>
        <dsp:cNvPr id="0" name=""/>
        <dsp:cNvSpPr/>
      </dsp:nvSpPr>
      <dsp:spPr>
        <a:xfrm>
          <a:off x="5371068" y="1599418"/>
          <a:ext cx="1779984" cy="1156989"/>
        </a:xfrm>
        <a:prstGeom prst="roundRect">
          <a:avLst/>
        </a:prstGeom>
        <a:solidFill>
          <a:srgbClr val="86CD9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b="1" kern="1200" dirty="0"/>
            <a:t>Spear Phishing</a:t>
          </a:r>
        </a:p>
      </dsp:txBody>
      <dsp:txXfrm>
        <a:off x="5427548" y="1655898"/>
        <a:ext cx="1667024" cy="1044029"/>
      </dsp:txXfrm>
    </dsp:sp>
    <dsp:sp modelId="{5F4E6961-B76A-442E-A1FB-BE04DCF5FB8D}">
      <dsp:nvSpPr>
        <dsp:cNvPr id="0" name=""/>
        <dsp:cNvSpPr/>
      </dsp:nvSpPr>
      <dsp:spPr>
        <a:xfrm>
          <a:off x="1753873" y="581655"/>
          <a:ext cx="4620252" cy="4620252"/>
        </a:xfrm>
        <a:custGeom>
          <a:avLst/>
          <a:gdLst/>
          <a:ahLst/>
          <a:cxnLst/>
          <a:rect l="0" t="0" r="0" b="0"/>
          <a:pathLst>
            <a:path>
              <a:moveTo>
                <a:pt x="4617101" y="2189512"/>
              </a:moveTo>
              <a:arcTo wR="2310126" hR="2310126" stAng="21420430" swAng="219511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ADE1289-3366-4B62-81F1-5B2D76C81740}">
      <dsp:nvSpPr>
        <dsp:cNvPr id="0" name=""/>
        <dsp:cNvSpPr/>
      </dsp:nvSpPr>
      <dsp:spPr>
        <a:xfrm>
          <a:off x="4531865" y="4182218"/>
          <a:ext cx="1779984" cy="1156989"/>
        </a:xfrm>
        <a:prstGeom prst="roundRect">
          <a:avLst/>
        </a:prstGeom>
        <a:solidFill>
          <a:srgbClr val="86CD9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b="1" i="0" kern="1200" dirty="0"/>
            <a:t>Whaling</a:t>
          </a:r>
          <a:endParaRPr lang="en-IN" sz="2900" kern="1200" dirty="0"/>
        </a:p>
      </dsp:txBody>
      <dsp:txXfrm>
        <a:off x="4588345" y="4238698"/>
        <a:ext cx="1667024" cy="1044029"/>
      </dsp:txXfrm>
    </dsp:sp>
    <dsp:sp modelId="{50126603-539B-41C3-9C38-AD8BFFA2756A}">
      <dsp:nvSpPr>
        <dsp:cNvPr id="0" name=""/>
        <dsp:cNvSpPr/>
      </dsp:nvSpPr>
      <dsp:spPr>
        <a:xfrm>
          <a:off x="1753873" y="581655"/>
          <a:ext cx="4620252" cy="4620252"/>
        </a:xfrm>
        <a:custGeom>
          <a:avLst/>
          <a:gdLst/>
          <a:ahLst/>
          <a:cxnLst/>
          <a:rect l="0" t="0" r="0" b="0"/>
          <a:pathLst>
            <a:path>
              <a:moveTo>
                <a:pt x="2768824" y="4574254"/>
              </a:moveTo>
              <a:arcTo wR="2310126" hR="2310126" stAng="4712834" swAng="1374332"/>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1E1F97C-C736-46CF-8955-71ACDD7C6217}">
      <dsp:nvSpPr>
        <dsp:cNvPr id="0" name=""/>
        <dsp:cNvSpPr/>
      </dsp:nvSpPr>
      <dsp:spPr>
        <a:xfrm>
          <a:off x="1816149" y="4182218"/>
          <a:ext cx="1779984" cy="1156989"/>
        </a:xfrm>
        <a:prstGeom prst="roundRect">
          <a:avLst/>
        </a:prstGeom>
        <a:solidFill>
          <a:srgbClr val="86CD9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b="1" i="0" kern="1200" dirty="0"/>
            <a:t>Email Phishing</a:t>
          </a:r>
          <a:endParaRPr lang="en-IN" sz="2900" kern="1200" dirty="0"/>
        </a:p>
      </dsp:txBody>
      <dsp:txXfrm>
        <a:off x="1872629" y="4238698"/>
        <a:ext cx="1667024" cy="1044029"/>
      </dsp:txXfrm>
    </dsp:sp>
    <dsp:sp modelId="{DAEE8A9C-9805-4C23-AE17-2B44291B4883}">
      <dsp:nvSpPr>
        <dsp:cNvPr id="0" name=""/>
        <dsp:cNvSpPr/>
      </dsp:nvSpPr>
      <dsp:spPr>
        <a:xfrm>
          <a:off x="1753873" y="581655"/>
          <a:ext cx="4620252" cy="4620252"/>
        </a:xfrm>
        <a:custGeom>
          <a:avLst/>
          <a:gdLst/>
          <a:ahLst/>
          <a:cxnLst/>
          <a:rect l="0" t="0" r="0" b="0"/>
          <a:pathLst>
            <a:path>
              <a:moveTo>
                <a:pt x="385803" y="3588275"/>
              </a:moveTo>
              <a:arcTo wR="2310126" hR="2310126" stAng="8784456" swAng="219511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4DE471B-8BA7-467B-AF6C-75C2F69F4269}">
      <dsp:nvSpPr>
        <dsp:cNvPr id="0" name=""/>
        <dsp:cNvSpPr/>
      </dsp:nvSpPr>
      <dsp:spPr>
        <a:xfrm>
          <a:off x="976947" y="1599418"/>
          <a:ext cx="1779984" cy="1156989"/>
        </a:xfrm>
        <a:prstGeom prst="roundRect">
          <a:avLst/>
        </a:prstGeom>
        <a:solidFill>
          <a:srgbClr val="86CD9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b="1" kern="1200" dirty="0"/>
            <a:t>Vishing</a:t>
          </a:r>
        </a:p>
      </dsp:txBody>
      <dsp:txXfrm>
        <a:off x="1033427" y="1655898"/>
        <a:ext cx="1667024" cy="1044029"/>
      </dsp:txXfrm>
    </dsp:sp>
    <dsp:sp modelId="{BE8838BC-13A5-4257-969C-2AAC8ED93C1A}">
      <dsp:nvSpPr>
        <dsp:cNvPr id="0" name=""/>
        <dsp:cNvSpPr/>
      </dsp:nvSpPr>
      <dsp:spPr>
        <a:xfrm>
          <a:off x="1753873" y="581655"/>
          <a:ext cx="4620252" cy="4620252"/>
        </a:xfrm>
        <a:custGeom>
          <a:avLst/>
          <a:gdLst/>
          <a:ahLst/>
          <a:cxnLst/>
          <a:rect l="0" t="0" r="0" b="0"/>
          <a:pathLst>
            <a:path>
              <a:moveTo>
                <a:pt x="402763" y="1006803"/>
              </a:moveTo>
              <a:arcTo wR="2310126" hR="2310126" stAng="12860714" swAng="1959991"/>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B021ECB-E5E0-4559-8547-6932920D412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4CF2C2B-73AD-432B-B1BA-5B137A9119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27279A-3E34-4139-96E8-B748F2CAADEF}" type="datetimeFigureOut">
              <a:rPr lang="en-US" smtClean="0"/>
              <a:t>3/31/2024</a:t>
            </a:fld>
            <a:endParaRPr lang="en-US" dirty="0"/>
          </a:p>
        </p:txBody>
      </p:sp>
      <p:sp>
        <p:nvSpPr>
          <p:cNvPr id="4" name="Footer Placeholder 3">
            <a:extLst>
              <a:ext uri="{FF2B5EF4-FFF2-40B4-BE49-F238E27FC236}">
                <a16:creationId xmlns:a16="http://schemas.microsoft.com/office/drawing/2014/main" id="{8C4522B6-75F6-4142-8CF8-E07CFD9423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33A631-D0FF-49E5-BEA5-A81351C110B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6DC40A-A0FF-4BB0-B2CF-A3A4D00A3021}" type="slidenum">
              <a:rPr lang="en-US" smtClean="0"/>
              <a:t>‹#›</a:t>
            </a:fld>
            <a:endParaRPr lang="en-US" dirty="0"/>
          </a:p>
        </p:txBody>
      </p:sp>
    </p:spTree>
    <p:extLst>
      <p:ext uri="{BB962C8B-B14F-4D97-AF65-F5344CB8AC3E}">
        <p14:creationId xmlns:p14="http://schemas.microsoft.com/office/powerpoint/2010/main" val="207484361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0T16:21:10.475"/>
    </inkml:context>
    <inkml:brush xml:id="br0">
      <inkml:brushProperty name="width" value="0.35" units="cm"/>
      <inkml:brushProperty name="height" value="0.35" units="cm"/>
      <inkml:brushProperty name="color" value="#FFFFFF"/>
    </inkml:brush>
  </inkml:definitions>
  <inkml:trace contextRef="#ctx0" brushRef="#br0">2958 2162 24575,'-3'-4'0,"0"0"0,0 0 0,1-1 0,-1 1 0,1-1 0,0 0 0,0 0 0,1 0 0,-2-6 0,-12-28 0,13 35 0,-13-20 0,9 20 0,5 16 0,18 123 0,5 58 0,3 93 0,-15-222 0,-4-32 0,3 58 0,-12-166 0,-4 0 0,-19-86 0,-54-157 0,76 307 0,2 2 0,-1 0 0,0 1 0,0-1 0,-1 1 0,-1 0 0,1 0 0,-13-17 0,17 26 0,0 0 0,0 0 0,-1 0 0,1 0 0,0-1 0,-1 1 0,1 0 0,0 0 0,-1 0 0,1 0 0,0 0 0,-1 0 0,1 0 0,0 0 0,-1 0 0,1 1 0,0-1 0,-1 0 0,1 0 0,0 0 0,0 0 0,-1 0 0,1 0 0,0 1 0,-1-1 0,1 0 0,0 0 0,0 0 0,-1 1 0,1-1 0,0 0 0,0 0 0,0 1 0,-1-1 0,1 0 0,0 1 0,0-1 0,0 0 0,0 1 0,0-1 0,0 0 0,0 0 0,0 1 0,-1-1 0,1 0 0,0 1 0,0-1 0,0 0 0,1 1 0,-1-1 0,0 0 0,0 1 0,-4 21 0,4-22 0,-3 294 0,6-149 0,-2-72 0,-3 82 0,2-154 0,1 0 0,-1 0 0,0-1 0,0 1 0,0 0 0,0 0 0,0 0 0,0 0 0,0 0 0,-1-1 0,1 1 0,0 0 0,0 0 0,-1 0 0,1-1 0,0 1 0,-1 0 0,1 0 0,-1-1 0,1 1 0,-1 0 0,1-1 0,-1 1 0,0 0 0,1-1 0,-1 1 0,0-1 0,1 1 0,-1-1 0,-1 1 0,1-1 0,-1-1 0,1 0 0,0 1 0,-1-1 0,1 0 0,0 1 0,0-1 0,0 0 0,0 0 0,0 0 0,0 0 0,0 0 0,0-1 0,0 1 0,-1-2 0,-6-10 0,0 0 0,-8-19 0,-91-275 0,54 141 0,36 110 0,9 29 0,-1 0 0,-1 1 0,-19-37 0,25 84 0,6 34 0,3 0 0,1 0 0,21 77 0,-5-28 0,64 301 0,-85-399 0,1 0 0,0-1 0,0 1 0,0 0 0,0-1 0,1 1 0,0-1 0,0 0 0,0 0 0,8 8 0,-11-13 0,0 1 0,1-1 0,-1 0 0,0 0 0,0 1 0,1-1 0,-1 0 0,0 0 0,0 0 0,1 0 0,-1 0 0,0 0 0,1 1 0,-1-1 0,0 0 0,0 0 0,1 0 0,-1 0 0,0 0 0,1 0 0,-1 0 0,0 0 0,1 0 0,-1 0 0,0 0 0,0 0 0,1-1 0,-1 1 0,0 0 0,1 0 0,-1 0 0,0 0 0,0 0 0,1-1 0,-1 1 0,0 0 0,0 0 0,1 0 0,-1-1 0,0 1 0,0 0 0,0 0 0,1-1 0,-1 1 0,0 0 0,0-1 0,0 1 0,0 0 0,0 0 0,0-1 0,0 0 0,4-18 0,-5-28 0,-3 1 0,-10-51 0,-1-8 0,4 14 0,-38-148 0,26 120 0,18 83 0,-2 1 0,-15-48 0,21 81 0,0-1 0,0 0 0,0 1 0,0-1 0,-1 0 0,1 1 0,-1 0 0,0-1 0,0 1 0,0 0 0,-3-3 0,4 4 0,1 1 0,-1 0 0,1-1 0,-1 1 0,0 0 0,1 0 0,-1-1 0,1 1 0,-1 0 0,0 0 0,1 0 0,-1 0 0,0 0 0,1 0 0,-1 0 0,0 0 0,1 0 0,-1 0 0,1 0 0,-1 1 0,-1-1 0,1 1 0,0 0 0,-1 0 0,1 0 0,0 0 0,0 0 0,-1 0 0,1 0 0,0 1 0,0-1 0,0 0 0,1 1 0,-2 1 0,-5 10 0,2 0 0,-1 0 0,2 1 0,0 0 0,0 0 0,-2 22 0,-2 89 0,7-89 0,-1 256 0,4-168 0,-2-123 0,0 0 0,0 0 0,0 0 0,0-1 0,0 1 0,0 0 0,0 0 0,0 0 0,0-1 0,0 1 0,-1 0 0,1 0 0,0 0 0,-1-1 0,1 1 0,0 0 0,-1-1 0,1 1 0,-1 1 0,0-3 0,0 1 0,0-1 0,1 0 0,-1 1 0,0-1 0,0 0 0,1 1 0,-1-1 0,1 0 0,-1 0 0,1 0 0,-1 0 0,1 1 0,-1-1 0,1 0 0,0 0 0,-1 0 0,1 0 0,0-1 0,-10-26 0,1 0 0,-6-34 0,4 11 0,-187-949-1021,141 686 853,56 308 170,-3-16 282,0 0-1,0-42 1,5 59-101,1 9-81,4 18-47,-2-8-59,106 417-516,7 26-100,-67-281 590,126 424 28,-140-497 2,-33-101 167,-1-12 207,-3-25 248,1 32-613,-3-60-9,-11-65 0,-40-179-589,-113-365-1,152 620 617,-2 0 1,-2 0-1,-2 2 0,-2 1 0,-43-66 1,66 115-16,0-1 0,0 0 0,-1 0 0,1 0 0,-1 1 1,1-1-1,-1 0 0,1 1 0,-1-1 0,1 0 0,-1 1 0,1-1 0,-1 1 1,0-1-1,1 1 0,-1-1 0,0 1 0,0-1 0,1 1 0,-1 0 0,0-1 1,0 1-1,1 0 0,-1 0 0,0 0 0,0 0 0,0-1 0,0 1 0,1 0 1,-1 0-1,0 1 0,0-1 0,0 0 0,0 0 0,1 0 0,-1 0 0,0 1 1,0-1-1,0 0 0,1 1 0,-1-1 0,0 1 0,1-1 0,-1 1 0,0-1 1,1 1-1,-1-1 0,0 1 0,1 0 0,-1-1 0,0 2 0,-2 3 43,-1 1 0,1 0 0,0 0 0,1 0 0,-1 0 0,-1 9 0,-11 49-55,3 0 0,-3 74 0,13-118 0,-49 912-1702,49-843 1757,4 1 0,20 127-1,-41-315 1484,-19-62-1538,-26-94-164,36 141-103,-306-1093-3167,265 1013 3404,48 148 30,20 44 10,1 0-1,-1 0 1,1 0 0,0 0 0,-1 0 0,0 1 0,1-1 0,-1 0-1,0 0 1,1 1 0,-1-1 0,0 0 0,0 1 0,1-1 0,-1 0-1,0 1 1,-1-1 0,1 2 35,1 0 0,0 1-1,0-1 1,-1 0 0,1 1 0,0-1-1,0 0 1,0 1 0,1-1 0,-1 0-1,0 1 1,0-1 0,1 0 0,-1 1-1,1-1 1,-1 0 0,1 1 0,67 183 1279,-40-113-1179,84 206-212,570 1254-3131,-654-1482 3362,-45-106 2621,-625-1436-3211,640 1487 449,-1-1 0,1 1 1,-1 0-1,0 1 1,0-1-1,-11-6 1288,14 12-1288,-1 10 445,4 20-281,87 500-527,-66-397-134,192 861-30,-209-978 778,-14-43 321,-189-508-252,22 66-727,129 347 384,-18-52 0,52 140 273,5 22-85,4 18-103,5 20-85,1 0 0,8 29 0,-12-54 0,155 565-497,31-11-121,-151-452 595,21 55 23,-53-149 79,-8-21 123,-9-27 362,-234-555-263,154 381-309,62 138 8,-114-232 0,146 305 0,-1 0 0,1 0 0,0 0 0,-1 0 0,1 0 0,-1 1 0,1-1 0,-1 0 0,0 0 0,1 1 0,-1-1 0,0 0 0,1 1 0,-1-1 0,0 1 0,0-1 0,0 1 0,1-1 0,-2 1 0,1 0 0,1 0 0,-1 0 0,1 1 0,-1-1 0,1 0 0,0 1 0,-1-1 0,1 1 0,-1-1 0,1 0 0,0 1 0,0-1 0,-1 1 0,1-1 0,0 1 0,0-1 0,0 1 0,-1-1 0,1 1 0,0-1 0,0 1 0,0-1 0,0 1 0,0 0 0,-2 48 0,2-41 0,4 66 0,2 0 0,25 113 0,60 143 0,-90-326 0,7 26 0,-9-23 0,-10-15 0,-7-17 0,0 0 0,1-1 0,2-1 0,-15-33 0,8 13 0,-13-22 0,-1-3 0,-65-99 0,101 170 0,-1 0 0,1 0 0,-1 0 0,1 0 0,-1 1 0,0-1 0,1 0 0,-1 0 0,0 1 0,1-1 0,-1 0 0,0 1 0,0-1 0,0 1 0,0-1 0,0 1 0,1-1 0,-1 1 0,0 0 0,0 0 0,-2-1 0,3 2 0,-1-1 0,1 1 0,-1 0 0,1-1 0,-1 1 0,1 0 0,-1 0 0,1-1 0,0 1 0,-1 0 0,1 0 0,0 0 0,0 0 0,0 0 0,-1-1 0,1 1 0,0 0 0,0 0 0,0 0 0,1 0 0,-1 0 0,0-1 0,0 1 0,0 0 0,1 0 0,-1 1 0,8 33 0,2 0 0,20 50 0,-7-21 0,5 20 0,3-1 0,3-1 0,50 83 0,-74-152 0,-4-14 0,-5-2 0,-1 1 0,0-1 0,1 1 0,-1 0 0,0-1 0,0 1 0,0-1 0,-1 1 0,1 0 0,-1-3 0,-18-66 0,-2 1 0,-4 1 0,-34-69 0,21 51 0,12 27 0,-26-67 0,49 118 0,2 10 0,4 22 0,9 37 0,4-2 0,2-1 0,31 67 0,-41-105 0,4 10 0,-8-23 0,-2-12 0,-5-27 0,-10-57 0,9 71 0,-203-913-803,186 861 777,12 46 66,2-1 0,1 0 0,-4-28 0,12 47 176,4 16 1,8 22 19,-14-30-236,172 354 0,21-12 0,-166-296 0,-1-1 0,0 0 0,1-1 0,2-1 0,44 51 0,-54-79 0,-19-16 0,0 0 0,0 0 0,0 0 0,1 0 0,-1 1 0,0-1 0,1 0 0,-1 0 0,0 0 0,0 0 0,1 0 0,-1 0 0,0 0 0,1 0 0,-1 0 0,0 0 0,0 0 0,1 0 0,-1 0 0,0 0 0,1 0 0,-1 0 0,0 0 0,0 0 0,1-1 0,-1 1 0,0 0 0,0 0 0,1 0 0,-1 0 0,0 0 0,0-1 0,0 1 0,1 0 0,-1-1 0,1-1 0,-1-1 0,1 0 0,-1 0 0,0 0 0,0 0 0,0 0 0,-1 0 0,1 1 0,-1-1 0,1 0 0,-1 0 0,-1-2 0,-8-27 0,-1 2 0,-1 0 0,-2 0 0,-31-51 0,-87-100 0,91 127 0,-9-16 0,50 70 0,0-1 0,-1 1 0,1-1 0,0 1 0,0 0 0,-1-1 0,1 1 0,-1-1 0,1 1 0,0 0 0,-1-1 0,1 1 0,-1 0 0,1-1 0,-1 1 0,1 0 0,-1 0 0,1-1 0,-1 1 0,1 0 0,-1 0 0,1 0 0,-1 0 0,1 0 0,-1 0 0,0 0 0,1 0 0,-1 0 0,1 0 0,-1 0 0,1 0 0,-1 0 0,0 0 0,0 1 0,0 0 0,1 0 0,-1 0 0,0 0 0,1 1 0,-1-1 0,1 0 0,-1 0 0,1 0 0,0 0 0,0 0 0,-1 1 0,1 1 0,0 45 0,7-12 0,2 0 0,1-1 0,28 66 0,-19-54 0,-4-17 0,-28-61 0,-73-132 0,39 76 0,-78-145-164,-309-501-1754,-60 34 1415,479 680 503,-41-53 0,-3 2 0,-105-96 0,117 131-934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0T16:53:05.986"/>
    </inkml:context>
    <inkml:brush xml:id="br0">
      <inkml:brushProperty name="width" value="0.2" units="cm"/>
      <inkml:brushProperty name="height" value="0.2" units="cm"/>
    </inkml:brush>
  </inkml:definitions>
  <inkml:trace contextRef="#ctx0" brushRef="#br0">1 0 24575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0T16:56:05.376"/>
    </inkml:context>
    <inkml:brush xml:id="br0">
      <inkml:brushProperty name="width" value="0.2" units="cm"/>
      <inkml:brushProperty name="height" value="0.2" units="cm"/>
    </inkml:brush>
  </inkml:definitions>
  <inkml:trace contextRef="#ctx0" brushRef="#br0">1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0T16:56:06.778"/>
    </inkml:context>
    <inkml:brush xml:id="br0">
      <inkml:brushProperty name="width" value="0.2" units="cm"/>
      <inkml:brushProperty name="height" value="0.2" units="cm"/>
    </inkml:brush>
  </inkml:definitions>
  <inkml:trace contextRef="#ctx0" brushRef="#br0">0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0T16:56:08.504"/>
    </inkml:context>
    <inkml:brush xml:id="br0">
      <inkml:brushProperty name="width" value="0.2" units="cm"/>
      <inkml:brushProperty name="height" value="0.2" units="cm"/>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10:45:16.482"/>
    </inkml:context>
    <inkml:brush xml:id="br0">
      <inkml:brushProperty name="width" value="0.35" units="cm"/>
      <inkml:brushProperty name="height" value="0.35" units="cm"/>
      <inkml:brushProperty name="color" value="#FFFFFF"/>
    </inkml:brush>
  </inkml:definitions>
  <inkml:trace contextRef="#ctx0" brushRef="#br0">222 324 24575,'1231'0'0,"-1193"1"0,0 2 0,0 2 0,42 10 0,104 37 0,-29-7 0,-70-26 0,91 28 0,-147-33 0,-29-14 0,1 0 0,-1 1 0,1-1 0,-1 0 0,1 1 0,-1-1 0,0 0 0,1 1 0,-1-1 0,0 1 0,1-1 0,-1 1 0,0-1 0,1 1 0,-1-1 0,0 1 0,0-1 0,0 1 0,1-1 0,-1 1 0,0 0 0,0-1 0,0 1 0,0-1 0,0 2 0,-2 0 0,0 0 0,1 0 0,-1 0 0,0 0 0,-1-1 0,1 1 0,0 0 0,0-1 0,-1 1 0,1-1 0,-1 0 0,1 0 0,-1 0 0,1 0 0,-6 0 0,-419 130 0,303-95 0,-420 113 0,497-135 0,23-7 0,-1 0 0,1-1 0,-43 4 0,-154-8 0,191-3 0,25 1 0,0 0 0,0 0 0,-1-1 0,1 1 0,0-1 0,0-1 0,0 1 0,0-1 0,-7-3 0,9 4 0,1-1 0,-1 0 0,1 0 0,0 0 0,0 0 0,0 0 0,0-1 0,0 1 0,0-1 0,1 1 0,-1-1 0,1 0 0,0 1 0,0-1 0,0 0 0,0 0 0,-1-5 0,-2-23 0,2 1 0,0-1 0,2 1 0,6-45 0,-3 40 0,-1 12 0,1 0 0,2 0 0,0 0 0,9-22 0,-10 30 0,-4 15 0,0 0 0,0 0 0,0 0 0,0 0 0,0 0 0,0-1 0,0 1 0,0 0 0,0 0 0,0 0 0,0 0 0,0 0 0,0 0 0,0 0 0,0 0 0,0 0 0,0 0 0,0 0 0,-1 0 0,1 0 0,0-1 0,0 1 0,0 0 0,0 0 0,0 0 0,0 0 0,0 0 0,0 0 0,0 0 0,0 0 0,0 0 0,0 0 0,-1 0 0,1 0 0,0 0 0,0 0 0,0 0 0,0 0 0,0 0 0,0 0 0,0 0 0,0 0 0,0 0 0,0 0 0,0 0 0,-1 0 0,1 0 0,0 0 0,0 0 0,0 0 0,0 1 0,0-1 0,0 0 0,0 0 0,0 0 0,0 0 0,0 0 0,0 0 0,0 0 0,0 0 0,0 0 0,0 0 0,0 0 0,0 0 0,0 0 0,-1 1 0,1-1 0,-19 23 0,6-6 0,-46 46 0,-102 86 0,-83 43 0,167-133 0,1-2 0,159-100 0,953-492-1353,-222 129 1279,-730 362 74,-81 42 0,1 1 0,-1-1 0,1 1 0,-1 0 0,1 0 0,0 0 0,-1 0 0,8 0 0,-11 1 0,0 1 0,1-1 0,-1 0 0,0 0 0,1 0 0,-1 0 0,0 0 0,1 0 0,-1 1 0,0-1 0,1 0 0,-1 0 0,0 0 0,1 1 0,-1-1 0,0 0 0,0 0 0,1 1 0,-1-1 0,0 0 0,0 1 0,0-1 0,0 0 0,1 1 0,-1-1 0,0 0 0,0 1 0,0-1 0,0 0 0,0 1 0,0 0 0,-6 22 0,-4-3 0,-1 0 0,-1 0 0,-1-1 0,-1-1 0,0 0 0,-21 19 0,-110 91 0,-212 117-99,-2-1 1551,357-241-1426,-23 20 41,24-22-68,1-1 1,0 0 0,-1 1-1,1-1 1,0 1 0,-1-1-1,1 1 1,0-1 0,0 0-1,0 1 1,-1-1 0,1 1-1,0-1 1,0 1 0,0-1-1,0 1 1,0-1 0,0 1-1,0-1 1,0 1 0,0-1-1,0 1 1,0-1 0,0 1 0,0-1-1,0 1 1,1-1 0,-1 1-1,0-1 1,0 1 0,0-1-1,1 1 1,-1-1 0,0 0-1,1 1 1,-1-1 0,0 1-1,1-1 1,-1 0 0,1 1-1,-1-1 1,0 0 0,1 0-1,-1 1 1,1-1 0,-1 0-1,1 0 1,-1 0 0,1 0 0,-1 1-1,1-1 1,-1 0 0,1 0-1,-1 0 1,1 0 0,0 0-1,15 1 1,1 0 0,0-2 0,-1 1 0,1-2 0,0 0 0,-1-1 0,22-7 0,-8 3 0,743-202-434,-315 78 236,-388 115 198,-68 15 0,-1 1 0,1 0 0,-1-1 0,1 1 0,-1 0 0,1 0 0,-1 0 0,1 0 0,-1 0 0,1 0 0,-1 1 0,1-1 0,-1 0 0,1 1 0,-1-1 0,0 1 0,3 1 0,-4-2 0,1 1 0,-1 0 0,0-1 0,1 1 0,-1 0 0,0-1 0,0 1 0,0 0 0,1-1 0,-1 1 0,0 0 0,0-1 0,0 1 0,0 0 0,0 0 0,0-1 0,-1 1 0,1 0 0,0-1 0,0 1 0,0 0 0,-1-1 0,1 1 0,0 0 0,-1 0 0,-4 7 0,0 1 0,-1-1 0,-13 14 0,17-20 0,-201 191 351,27-29-70,168-156-281,-33 39 0,40-45 0,-1 0 0,0 0 0,1 1 0,0-1 0,0 0 0,-1 1 0,1-1 0,1 1 0,-1-1 0,0 1 0,1-1 0,-1 1 0,1-1 0,0 1 0,0 0 0,0-1 0,0 1 0,0 3 0,1-4 0,0-1 0,0 1 0,0-1 0,1 1 0,-1-1 0,0 1 0,0-1 0,1 0 0,-1 1 0,1-1 0,-1 0 0,1 0 0,0 0 0,-1 0 0,1 0 0,0-1 0,0 1 0,0-1 0,-1 1 0,1-1 0,0 1 0,0-1 0,0 0 0,0 0 0,2 0 0,59-3 0,-55 2 0,319-63 0,-236 43 0,-32 8 0,-18 5 0,1-2 0,72-27 0,-113 37 0,0-1 0,0 1 0,-1 0 0,1-1 0,0 1 0,0 0 0,-1-1 0,1 1 0,-1-1 0,1 1 0,0-1 0,-1 1 0,1-1 0,-1 1 0,1-1 0,-1 0 0,1 1 0,-1-1 0,1 0 0,-1 1 0,0-1 0,1-1 0,-2 1 0,1 1 0,-1-1 0,1 0 0,-1 0 0,1 1 0,-1-1 0,0 1 0,1-1 0,-1 0 0,0 1 0,1-1 0,-1 1 0,0 0 0,0-1 0,0 1 0,0 0 0,1-1 0,-1 1 0,0 0 0,0 0 0,-1 0 0,-27-6 0,-1 2 0,-43-1 0,-190 1 0,-120 14-1161,1 17-1,-585 118 0,765-100 859,78-9 269,92-19 34,32-16 0,-1-1 0,1 1 0,-1-1 0,1 1 0,-1-1 0,1 1 0,-1-1 0,1 1 0,0-1 0,-1 1 0,1 0 0,0-1 0,-1 1 0,1 0 0,0-1 0,0 1 0,0 0 0,0-1 0,-1 1 0,1 0 0,0-1 0,0 1 0,0 0 0,1 1 0,1 1 0,0-1 0,0 1 0,0-1 0,0 0 0,1 0 0,-1 1 0,1-1 0,0-1 0,0 1 0,0 0 0,0-1 0,0 1 0,0-1 0,0 0 0,4 1 0,57 17 0,1-2 0,120 13 0,334 14 1041,4-32 492,-401-11-1045,-103 1-432,-19-2-56,0 0 0,0 0 1,0 0-1,0 0 0,1 0 0,-1 0 0,0 0 1,0 0-1,0 0 0,0 0 0,0 0 1,0 0-1,0 0 0,0 0 0,1 0 0,-1 0 1,0 1-1,0-1 0,0 0 0,0 0 1,0 0-1,0 0 0,0 0 0,0 0 0,0 0 1,0 0-1,0 0 0,0 0 0,0 0 1,0 1-1,0-1 0,1 0 0,-1 0 1,0 0-1,0 0 0,0 0 0,0 0 0,0 0 1,0 1-1,0-1 0,0 0 0,0 0 1,0 0-1,0 0 0,-1 0 0,1 0 0,0 0 1,0 0-1,0 1 0,0-1 0,0 0 1,0 0-1,0 0 0,0 0 0,0 0 1,0 0-1,0 0 0,0 0 0,0 0 0,0 0 1,-1 1-1,-31 12-14,-217 51 273,170-47-110,1 3-1,-122 48 0,172-51-148,27-17 0,0 1 0,1 0 0,-1-1 0,0 1 0,1 0 0,-1-1 0,1 1 0,-1 0 0,1 0 0,-1-1 0,1 1 0,0 0 0,-1 0 0,1 0 0,0 0 0,0 0 0,0-1 0,0 1 0,-1 2 0,3-1 0,-1 0 0,0 0 0,1 1 0,-1-1 0,1 0 0,-1 0 0,1 0 0,0-1 0,0 1 0,0 0 0,0-1 0,0 1 0,0-1 0,1 0 0,-1 0 0,0 0 0,1 0 0,-1 0 0,5 1 0,19 7 0,0-2 0,50 9 0,149 10 0,111-2-164,121 8-655,95 5-164,1856 98-3827,-2330-131 4581,-56-1 183,1-2 1,-1 0-1,0-2 0,35-5 0,-57 6 49,0 0 1,0 0-1,0-1 0,0 1 0,-1 0 0,1 0 0,0 0 0,0 0 0,0-1 0,0 1 0,0 0 0,0 0 0,-1 0 0,1-1 0,0 1 0,0 0 0,0 0 0,0 0 0,0-1 0,0 1 0,0 0 0,0 0 0,0-1 0,0 1 0,0 0 0,0 0 0,0 0 0,0-1 0,0 1 0,0 0 0,0 0 1,1-1-1,-1 1 0,0 0 0,0 0 0,0 0 0,0-1 0,0 1 0,0 0 0,1 0 0,-1 0 0,0 0 0,0 0 0,0-1 0,0 1 0,1 0 0,-1 0 0,0 0 0,0 0 0,0 0 0,1 0 0,-1 0 0,0 0 0,-16-6 352,0 1 0,0 1-1,-25-4 1,6 1 28,-677-128 3412,-136-27-3645,-458-132-2419,562 142 3080,20 49 209,696 99-1006,-13-1 95,-173-31 364,212 36-473,-1-1 0,1 1 0,-1-1 0,1 0 0,-1 1 0,1-1 0,0 0 0,0-1 0,-1 1 0,1 0 0,0-1 0,0 1 0,-2-2 0,4 2 0,0 1 0,0 0 0,0-1 0,0 1 0,0 0 0,0-1 0,0 1 0,0 0 0,0-1 0,0 1 0,0 0 0,0-1 0,1 1 0,-1 0 0,0-1 0,0 1 0,0 0 0,0 0 0,0-1 0,1 1 0,-1 0 0,0 0 0,0-1 0,1 1 0,-1 0 0,0 0 0,0-1 0,1 1 0,0 0 0,20-10 0,24-4 0,85-15 0,-92 22 0,903-110-53,-837 109 51,285-24-32,-270 16 22,145-37-1,-144 15 653,-107 33-549,1-1 0,-1-1 1,-1 0-1,1 0 0,-1-2 1,15-12-1,-1-1-91,-20 19 0,0-1 0,0 0 0,-1-1 0,0 1 0,0-1 0,0 0 0,-1-1 0,0 1 0,0-1 0,0 1 0,3-9 0,-6 13 0,-1 0 0,0 0 0,0-1 0,1 1 0,-1 0 0,0 0 0,0-1 0,-1 1 0,1 0 0,0 0 0,0-1 0,-1 1 0,1 0 0,0 0 0,-1 0 0,1-1 0,-1 1 0,0 0 0,1 0 0,-1 0 0,0 0 0,0 0 0,-1-1 0,-29-19 0,7 12 0,0 0 0,0 1 0,-1 2 0,-37-6 0,29 6 0,-677-136 0,634 126 0,62 11 0,14 5 0,0 0 0,0-1 0,0 1 0,0 0 0,-1 0 0,1 0 0,0 0 0,0 0 0,0 0 0,0 0 0,0-1 0,0 1 0,0 0 0,0 0 0,0 0 0,0 0 0,0 0 0,0 0 0,0 0 0,0 0 0,1-1 0,-1 1 0,0 0 0,0 0 0,0 0 0,0 0 0,0 0 0,0 0 0,0 0 0,0 0 0,0-1 0,0 1 0,0 0 0,0 0 0,0 0 0,1 0 0,-1 0 0,0 0 0,0 0 0,0 0 0,0 0 0,0 0 0,0 0 0,0 0 0,1 0 0,-1 0 0,0 0 0,0 0 0,0 0 0,0 0 0,0 0 0,0 0 0,0 0 0,0 0 0,1 0 0,-1 0 0,0 0 0,0 0 0,0 0 0,0 0 0,0 0 0,18-1 0,-1 0 0,0 2 0,0 0 0,1 0 0,31 9 0,-9-3 0,489 104-672,-124-23 168,399 26 465,-713-104 253,0 5 1,0 3-1,136 47 1,-168-48-36,81 11 0,-72-16-180,-102-9 1,-488-3-155,-417 8-532,8 75 255,907-79 432,9-2 0,0 0 0,1 1 0,-1 0 0,1 1 0,-1 1 0,-15 8 0,27-12 10,0 1 0,1-1 0,-1 1 0,1 0 0,-1 0 0,1 0 0,0 0 0,0 0 0,0 0 0,0 1 0,0-1 0,1 1 0,-1 0 0,1-1 0,-1 1 0,1 0 0,0 0 0,0 0 0,0 3-1,0-2 28,1 1-1,0 0 1,0 0-1,0 0 1,1-1-1,-1 1 1,1 0-1,0 0 1,1-1-1,-1 1 1,3 4-1,2 4 44,1-1 0,0 0-1,1 0 1,0-1-1,1 1 1,0-2 0,13 12-1,-9-11-79,1-1 0,0-1 0,0 0 0,1-1 0,0-1 0,0 0 0,29 8 0,8-1 0,57 8 0,13-8 0,-1-6 0,153-8 0,-177-2 0,-71 2 0,1-2 0,-1 0 0,0-2 0,0-1 0,0-1 0,-1-1 0,36-15 0,-37 13 0,1 1 0,41-7 0,-12 3 0,187-48 0,-137 34 0,48-13 0,59-21 0,-78 34 0,-88 19 0,53-16 0,-13 2 0,-54 14 0,0-1 0,0-2 0,30-13 0,-55 19 0,0 0 0,-1 0 0,1 0 0,-1 0 0,0-1 0,0 0 0,0 0 0,-1 0 0,0-1 0,0 1 0,0-1 0,-1 0 0,0 0 0,0-1 0,0 1 0,-1-1 0,0 1 0,0-1 0,1-12 0,1-11 0,-1-1 0,-2 1 0,-2-36 0,0 47 0,1 3 0,-2 0 0,1 1 0,-2-1 0,0 0 0,-9-26 0,8 33 0,0 0 0,-1 0 0,0 0 0,0 1 0,-1 0 0,0 0 0,0 0 0,-1 1 0,0 0 0,-11-9 0,2 3 0,0 1 0,0 1 0,-1 1 0,-1 0 0,0 1 0,0 1 0,-26-8 0,42 15 0,0 1 0,0-1 0,0 0 0,-1 1 0,1 0 0,0-1 0,0 1 0,-1 0 0,1 0 0,0 0 0,-1 1 0,1-1 0,0 1 0,0-1 0,-1 1 0,1 0 0,0-1 0,0 1 0,-4 3 0,5-3 0,0 1 0,-1-1 0,1 1 0,0-1 0,1 1 0,-1 0 0,0-1 0,0 1 0,1 0 0,-1 0 0,1-1 0,-1 1 0,1 0 0,0 0 0,0 0 0,0 0 0,0-1 0,0 1 0,1 2 0,1 8 0,0 0 0,1 0 0,1-1 0,0 1 0,1-1 0,6 11 0,15 26 0,2-1 0,2-1 0,2-2 0,2-1 0,76 73 0,-106-113 0,0 1 0,0-1 0,-1 0 0,2-1 0,-1 1 0,0-1 0,1 1 0,-1-1 0,1-1 0,-1 1 0,10 1 0,-13-3 0,0 1 0,1-1 0,-1-1 0,0 1 0,1 0 0,-1 0 0,0 0 0,0-1 0,1 1 0,-1-1 0,0 1 0,0-1 0,0 1 0,0-1 0,1 0 0,-1 1 0,0-1 0,1-2 0,0 1 0,0 0 0,-1 0 0,1-1 0,-1 1 0,0-1 0,0 1 0,0-1 0,0 1 0,0-1 0,-1 0 0,1 1 0,-1-4 0,4-38 0,-2 0 0,-2 0 0,-2 0 0,-2 0 0,-2 0 0,-18-68 0,22 104 0,-2-8 0,0 0 0,-11-23 0,13 34 0,-1 1 0,1-1 0,-1 1 0,0-1 0,-1 1 0,1 0 0,0 0 0,-1 1 0,0-1 0,0 1 0,0 0 0,-7-4 0,2 3 0,-1 0 0,1 0 0,-1 1 0,0 0 0,0 1 0,0 0 0,-1 1 0,1 0 0,0 0 0,-20 2 0,-10 4 0,-58 12 0,68-11 0,-348 88 0,364-89 0,0 0 0,0 1 0,1 0 0,-1 1 0,1 0 0,-21 17 0,28-19 0,1 0 0,-1 0 0,1 1 0,0 0 0,1 0 0,-1 0 0,1 1 0,1-1 0,-1 1 0,1 0 0,0 0 0,1 0 0,-1 0 0,1 1 0,-1 8 0,2 1 0,0 1 0,0-1 0,2 0 0,0 1 0,1-1 0,1 0 0,0 0 0,2 0 0,0 0 0,0 0 0,16 29 0,0-8 0,1-1 0,2 0 0,46 52 0,-37-53 0,1-1 0,2-2 0,1-1 0,1-2 0,69 40 0,-54-41 0,0-1 0,2-3 0,1-3 0,69 19 0,-90-32 0,1-1 0,0-2 0,58 3 0,-81-8 0,-1-1 0,0-1 0,0 0 0,0 0 0,0-1 0,0-1 0,-1 0 0,1 0 0,-1-1 0,0-1 0,0 0 0,0 0 0,0-1 0,13-11 0,-17 11 0,-1-1 0,0 1 0,-1-1 0,0-1 0,0 1 0,0-1 0,-1 0 0,0 0 0,-1 0 0,1 0 0,-2-1 0,1 1 0,2-18 0,-1-8 0,-1 0 0,-3-43 0,0 60 0,0 11 0,-8-185 0,5 168 0,-1 0 0,0 0 0,-2 0 0,-1 1 0,-1-1 0,-11-22 0,15 38 0,0 1 0,0 0 0,-1 0 0,0 0 0,0 1 0,0-1 0,-1 1 0,0 0 0,0 1 0,0 0 0,-1 0 0,1 0 0,-13-5 0,-4 1 0,0 0 0,-47-10 0,-38 3 0,0 3 0,-145 4 0,204 8 0,12-1 0,-259 9 0,263-5 0,1 2 0,1 1 0,-1 2 0,1 1 0,1 2 0,-1 0 0,-31 18 0,17-2 0,2 2 0,1 1 0,-48 45 0,-96 118 0,62-40 0,105-125 0,1 1 0,1 0 0,-23 54 0,36-70 0,0-1 0,0 0 0,1 1 0,1 0 0,0-1 0,1 1 0,0 0 0,1 0 0,0 0 0,1 0 0,1 0 0,0 0 0,7 24 0,-3-23 0,0 0 0,0-1 0,1 1 0,1-1 0,1-1 0,-1 1 0,2-1 0,0-1 0,0 0 0,1 0 0,17 12 0,1-2 0,1-1 0,1-1 0,1-2 0,1-1 0,0-2 0,0-1 0,2-2 0,45 9 0,-95-22 0,-1 0 0,0 1 0,1 0 0,-1 1 0,0 1 0,0 0 0,1 1 0,-1 1 0,1 1 0,-19 6 0,16-3 0,1-1 0,1 2 0,-1 1 0,1 0 0,1 0 0,0 2 0,0 0 0,-25 25 0,22-15 0,2 0 0,0 0 0,1 2 0,2 0 0,0 0 0,1 2 0,2-1 0,-9 30 0,0 11 0,4 1 0,-8 70 0,21-125 0,1-1 0,-1 1 0,2-1 0,0 1 0,0 0 0,1 0 0,0-1 0,1 1 0,0-1 0,0 1 0,2-1 0,-1 0 0,1 0 0,0 0 0,1-1 0,0 0 0,10 14 0,56 80 0,-49-67 0,2-1 0,41 45 0,-62-77 0,0 1 0,1-1 0,-1 0 0,1 0 0,0 0 0,0-1 0,0 1 0,0-1 0,0 0 0,0 0 0,0 0 0,1-1 0,4 2 0,-5-3 0,-1 0 0,1 0 0,-1 0 0,1 0 0,-1-1 0,1 0 0,-1 1 0,0-1 0,1 0 0,-1-1 0,0 1 0,0-1 0,0 1 0,0-1 0,0 0 0,0 0 0,4-4 0,3-3 0,-1 0 0,0 0 0,-1-1 0,0 0 0,0-1 0,-1 0 0,-1 0 0,0 0 0,0-1 0,7-23 0,-4 4 0,-1 0 0,-2-1 0,3-38 0,-6 50 91,1 1 0,9-25-1,0-6-1727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10:45:55.012"/>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10:46:00.097"/>
    </inkml:context>
    <inkml:brush xml:id="br0">
      <inkml:brushProperty name="width" value="0.35" units="cm"/>
      <inkml:brushProperty name="height" value="0.35" units="cm"/>
      <inkml:brushProperty name="color" value="#FFFFFF"/>
    </inkml:brush>
  </inkml:definitions>
  <inkml:trace contextRef="#ctx0" brushRef="#br0">1 0 24575,'4'0'0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10:47:59.069"/>
    </inkml:context>
    <inkml:brush xml:id="br0">
      <inkml:brushProperty name="width" value="0.35" units="cm"/>
      <inkml:brushProperty name="height" value="0.35" units="cm"/>
      <inkml:brushProperty name="color" value="#FFFFFF"/>
    </inkml:brush>
  </inkml:definitions>
  <inkml:trace contextRef="#ctx0" brushRef="#br0">1483 622 24575,'24'1'0,"0"2"0,-1 0 0,0 2 0,36 11 0,-12-3 0,462 93 0,-474-102 0,66 11 0,-89-13 0,-1 1 0,0 0 0,0 1 0,0 0 0,0 1 0,11 7 0,-22-12 0,1 0 0,-1 0 0,0 0 0,1 0 0,-1 1 0,1-1 0,-1 0 0,0 0 0,1 1 0,-1-1 0,1 0 0,-1 0 0,0 1 0,0-1 0,1 0 0,-1 1 0,0-1 0,1 1 0,-1-1 0,0 0 0,0 1 0,0-1 0,0 1 0,1-1 0,-1 1 0,0-1 0,0 0 0,0 1 0,0-1 0,0 1 0,0-1 0,0 1 0,0 0 0,-1 0 0,0-1 0,0 1 0,0 0 0,0-1 0,0 1 0,0-1 0,0 1 0,0-1 0,0 1 0,-1-1 0,1 0 0,0 0 0,0 0 0,-2 1 0,-32 1 0,0-1 0,-53-6 0,22 1 0,-24 0 0,-186-3 0,346 20 0,534 44-637,12-26-197,-576-29 811,863 22-80,-810-25 103,-67-1 0,-26 2 0,0 0 0,0 0 0,0 0 0,-1 0 0,1 0 0,0-1 0,0 1 0,0 0 0,0 0 0,0 0 0,0 0 0,0 0 0,0 0 0,0 0 0,0 0 0,0 0 0,0-1 0,0 1 0,0 0 0,0 0 0,0 0 0,0 0 0,0 0 0,0 0 0,0 0 0,0 0 0,0-1 0,0 1 0,0 0 0,0 0 0,0 0 0,0 0 0,1 0 0,-1 0 0,0 0 0,0 0 0,0 0 0,0 0 0,0 0 0,0-1 0,0 1 0,0 0 0,0 0 0,0 0 0,0 0 0,0 0 0,1 0 0,-1 0 0,0 0 0,0 0 0,0 0 0,0 0 0,0 0 0,0 0 0,0 0 0,0 0 0,1 0 0,-1 0 0,0 0 0,0 0 0,0 0 0,0 0 0,-42-11 0,-294-54 0,30 7-163,-99-20-515,-1233-256-1877,809 162 154,714 149 2252,102 23 210,24 4 123,40 10 554,730 140 576,-565-115-736,6 2-376,958 165-364,6-81-1233,-1164-125 1508,-26-1 119,-40-4 384,-1486-80 3693,1497 86-4219,-6-2-106,47 3 13,-1-2-1,1 1 0,0-1 0,10-1 0,15 1 136,705 55 227,-457-26-1053,980 42 119,-1155-71 575,-84-2 0,-22 2 0,0 0 0,0 0 0,0 0 0,-1 0 0,1 0 0,0 0 0,0 0 0,0 0 0,0 0 0,0 0 0,0 0 0,-1 0 0,1 0 0,0 0 0,0 0 0,0 0 0,0 0 0,0 0 0,0 0 0,0 0 0,-1 0 0,1 0 0,0 0 0,0 0 0,0 0 0,0-1 0,0 1 0,0 0 0,0 0 0,0 0 0,0 0 0,0 0 0,0 0 0,-1 0 0,1-1 0,0 1 0,0 0 0,0 0 0,0 0 0,0 0 0,0 0 0,0 0 0,0-1 0,0 1 0,0 0 0,0 0 0,0 0 0,0 0 0,0 0 0,0 0 0,1 0 0,-1-1 0,0 1 0,0 0 0,0 0 0,0 0 0,0 0 0,0 0 0,0 0 0,0 0 0,0-1 0,0 1 0,-31-11 0,0 2 0,-1 1 0,-55-7 0,11 2 0,-776-122-1195,-12 72 2025,850 63-688,-1 0 1,-26 4 0,41-4-142,0 0 1,-1 0 0,1 0-1,0 0 1,-1 0 0,1 0 0,0 0-1,0 0 1,-1 0 0,1 0-1,0 0 1,-1 0 0,1 1 0,0-1-1,0 0 1,-1 0 0,1 0-1,0 0 1,0 1 0,0-1-1,-1 0 1,1 0 0,0 1 0,0-1-1,0 0 1,0 0 0,-1 1-1,1-1 1,0 0 0,0 0-1,0 1 1,0-1 0,0 1 0,11 7 6,25 6-8,0-1 0,2-2 0,37 5 0,-61-13 0,167 32 57,237 13 0,192-22 58,-500-23-115,250-4 0,-346-1 0,-22-1 0,-41-3 0,-50 1 0,41 2 0,-636-41 14,-162-8 6,802 50-20,-702-13 0,710 19 0,51-1 0,27 0 0,694 14-593,-513-16 222,-91-1 228,1512 0-1976,-1572 0 2119,170-10 0,-213 6 0,-19 3 0,0 1 0,1 0 0,-1 0 0,0 0 0,0 0 0,0 0 0,0 0 0,0 0 0,0-1 0,0 1 0,0 0 0,0 0 0,0 0 0,0 0 0,0 0 0,0-1 0,0 1 0,0 0 0,0 0 0,0 0 0,0 0 0,0-1 0,0 1 0,0 0 0,0 0 0,0 0 0,0 0 0,0 0 0,0-1 0,0 1 0,0 0 0,0 0 0,0 0 0,0 0 0,0 0 0,0 0 0,-1-1 0,1 1 0,0 0 0,0 0 0,0 0 0,0 0 0,0 0 0,0 0 0,-1 0 0,1 0 0,0 0 0,0 0 0,0 0 0,0-1 0,0 1 0,-1 0 0,1 0 0,0 0 0,0 0 0,0 0 0,-1 0 0,-17-7 93,-2 1 0,1 1 0,-1 0 0,1 2 0,-1 0 0,-25 0 0,3-1 196,-676-36 1182,357 27-1126,-834-53-332,1463 58 1171,-139 2-827,-49 4-357,-18 0 0,64-8 0,-86 0 0,-40 10 0,0 0 0,0 0 0,1 0 0,-1 0 0,0 0 0,1-1 0,-1 1 0,0 0 0,0 0 0,1 0 0,-1 0 0,0 0 0,0 0 0,0 0 0,1-1 0,-1 1 0,0 0 0,0 0 0,0 0 0,1 0 0,-1-1 0,0 1 0,0 0 0,0 0 0,0-1 0,1 1 0,-1 0 0,0 0 0,0-1 0,0 1 0,0 0 0,0 0 0,0-1 0,0 1 0,0 0 0,0 0 0,0-1 0,0 1 0,0 0 0,0-1 0,0 1 0,0 0 0,0 0 0,0-1 0,0 1 0,0 0 0,-1 0 0,1-1 0,0 1 0,0 0 0,0 0 0,0 0 0,0-1 0,-1 1 0,1 0 0,0 0 0,0 0 0,0-1 0,-1 1 0,1 0 0,-8-4 0,0 0 0,-1 1 0,1 0 0,-1 1 0,1 0 0,-1 0 0,0 0 0,0 1 0,-10 1 0,-3-3 0,-572-20-32,499 22-35,-110-1-86,-448 6-188,623 0 341,58 2 0,457 71 494,-484-77-487,39 7 110,-38-6-121,-6 0-5,-24-1-3,-865-50-931,-433-149 158,1239 182 785,66 11 0,21 6 0,0 0 0,0 0 0,0 0 0,0 0 0,0 0 0,0 0 0,0 0 0,0 0 0,0 0 0,1 0 0,-1 0 0,0 0 0,0 0 0,0 0 0,0 0 0,0 0 0,0 0 0,0 0 0,0 0 0,0 0 0,1 0 0,-1 0 0,0 0 0,0 0 0,0-1 0,0 1 0,0 0 0,0 0 0,0 0 0,0 0 0,0 0 0,0 0 0,0 0 0,0 0 0,1 0 0,-1 0 0,0 0 0,0-1 0,0 1 0,0 0 0,0 0 0,0 0 0,0 0 0,0 0 0,0 0 0,0 0 0,0 0 0,0 0 0,0-1 0,0 1 0,0 0 0,0 0 0,0 0 0,0 0 0,0 0 0,0 0 0,0 0 0,0 0 0,-1 0 0,1-1 0,0 1 0,0 0 0,0 0 0,0 0 0,0 0 0,0 0 0,38-3 0,-37 3 0,639 3 1210,-271 2-692,311-4-518,-1302-1 0,729 3 0,160 26 0,104 41 0,79 13 0,-73-17 36,-114-17-236,809 123-743,1-49 245,-980-119 698,-85-6 0,-25-4 0,-337-60-209,-22 22-296,270 33 328,40 4 72,-978-114 1130,962 109-933,56 6-87,24 4-13,7 1 3,38-1 177,1 3 125,-17 0 98,36-3-1,-56 2-350,0-1-1,0-1 1,0 1-1,0-1 0,0 0 1,0-1-1,-1 1 0,1-2 1,11-6-1,-16 9-43,0 0 0,0-1 0,0 1 0,0 0 0,-1-1 0,1 1 0,0-1 0,-1 0 0,0 1 0,1-1 0,-1 0 0,0 0 0,0 0 0,0 0 0,0 0 0,0 0 0,0 0 0,0-1 0,-1 1 0,1 0 0,-1 0 0,0 0 0,0-1 0,0 1 0,0 0 0,0-1 0,0 1 0,0 0 0,-1 0 0,1 0 0,-1-1 0,0 1 0,0 0 0,1 0 0,-1 0 0,-1 0 0,0-2 0,-4-4 0,0 0 0,-1 1 0,0 0 0,0 0 0,0 0 0,-1 1 0,-14-9 0,-71-42 0,-2 4 0,-195-79 0,261 122 0,-1 2 0,0 1 0,0 1 0,-60-3 0,-120 12 0,118 0 0,148 12 0,224 19 0,-68-11 0,379 75-499,8 3-3,-372-70 663,-223-31-115,-1 1 0,0 0 0,1-1-1,-1 2 1,0-1 0,0 0-1,0 0 1,0 1 0,0 0-1,0 0 1,0-1 0,-1 2-1,1-1 1,0 0 0,1 3 0,15 12 62,-14-14-108,1 0 0,-1 0 0,0 0 0,1-1 0,-1 0 0,1 0 0,10 2 0,3 1 0,101 26 0,135 16 0,125-4 0,485-9 0,-781-38 0,-54-2 0,-30 6 0,1-1 0,-1 1 0,0 0 0,0 0 0,0 0 0,0 0 0,0 0 0,0 0 0,0 0 0,0 0 0,0 0 0,0 0 0,1 0 0,-1 0 0,0-1 0,0 1 0,0 0 0,0 0 0,0 0 0,0 0 0,0 0 0,0 0 0,0 0 0,0 0 0,0-1 0,0 1 0,0 0 0,0 0 0,0 0 0,0 0 0,0 0 0,0 0 0,0 0 0,0-1 0,0 1 0,0 0 0,0 0 0,0 0 0,0 0 0,0 0 0,0 0 0,0 0 0,-1 0 0,1 0 0,0-1 0,0 1 0,0 0 0,0 0 0,0 0 0,0 0 0,0 0 0,0 0 0,0 0 0,-1 0 0,-14-6 0,-124-22 0,46 11 0,-253-82 0,301 87 0,-1 2 0,0 2 0,-1 1 0,-50 1 0,-46-6 0,-27-14 0,163 24 0,10 0 0,22-1 0,37 2 0,-2 2 0,-27 1 0,0-2 0,0-1 0,0-1 0,0-2 0,-1-1 0,36-10 0,5-7 0,-31 10 0,41-17 0,-81 29 0,-1-1 0,1 1 0,-1-1 0,1 1 0,-1-1 0,0 0 0,1 1 0,-1-1 0,0 0 0,1 0 0,-1 0 0,0 0 0,0 0 0,0 0 0,0 0 0,0 0 0,0-1 0,0 1 0,0 0 0,0-1 0,-1 1 0,2-3 0,-3 2 0,0 1 0,1 0 0,-1-1 0,0 1 0,0 0 0,0-1 0,0 1 0,0 0 0,-1 0 0,1 0 0,0 0 0,-1 0 0,1 1 0,0-1 0,-1 0 0,1 0 0,-1 1 0,1-1 0,-1 1 0,1-1 0,-4 1 0,-15-6 0,0 1 0,0 1 0,-1 1 0,-28 0 0,-89 5 0,50 1 0,56-1 0,-50 9 0,48-6 0,-41 2 0,-591-5 0,324-4 0,242 3 0,-111-3 0,188-1 0,0-1 0,-43-13 0,43 10 0,0 1 0,-1 1 0,-24-2 0,-291 5 0,171 4 0,160-2 0,-18 0 0,24 0 0,16 0 0,2672 0 0,-2675 0 0,0 1 0,0 0 0,0 0 0,0 1 0,0 0 0,-1 1 0,1 0 0,19 9 0,-30-12 0,1 0 0,-1 0 0,1 0 0,-1 0 0,1 0 0,-1 1 0,0-1 0,1 0 0,-1 0 0,1 0 0,-1 0 0,0 1 0,1-1 0,-1 0 0,1 1 0,-1-1 0,0 0 0,1 0 0,-1 1 0,0-1 0,0 1 0,1-1 0,-1 0 0,0 1 0,0-1 0,0 1 0,1-1 0,-1 0 0,0 1 0,0-1 0,0 1 0,0-1 0,0 1 0,0-1 0,0 1 0,0-1 0,0 0 0,0 1 0,0 0 0,-20 7 0,-30-3 0,-414-4 0,213-3 0,202 2 0,17 2 0,0-2 0,1-1 0,-1-2 0,0-1 0,-55-15 0,62 12 0,0 2 0,0 1 0,-1 0 0,1 2 0,-39 1 0,-54-4 0,84-2 0,0-2 0,1 0 0,0-3 0,1 0 0,-41-24 0,41 20 0,0 1 0,-2 1 0,1 2 0,-2 2 0,-49-10 0,33 16 0,-72 4 0,77 2 0,0-2 0,-53-8 0,82 6 0,-14-3 0,-50-2 0,71 7 0,0 0 0,0 1 0,0 1 0,0-1 0,0 1 0,0 1 0,1 0 0,-1 0 0,-10 6 0,18-8 0,-58 31 0,-2-2 0,-66 20 0,90-39 0,-1-2 0,-1-1 0,-71 3 0,-122-11 0,99-3 0,114 3 0,-331-14 0,275 7-682,-83 3-1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0T16:22:00.016"/>
    </inkml:context>
    <inkml:brush xml:id="br0">
      <inkml:brushProperty name="width" value="0.05" units="cm"/>
      <inkml:brushProperty name="height" value="0.05" units="cm"/>
    </inkml:brush>
  </inkml:definitions>
  <inkml:trace contextRef="#ctx0" brushRef="#br0">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0T16:26:45.978"/>
    </inkml:context>
    <inkml:brush xml:id="br0">
      <inkml:brushProperty name="width" value="0.35" units="cm"/>
      <inkml:brushProperty name="height" value="0.35" units="cm"/>
      <inkml:brushProperty name="color" value="#FFFFFF"/>
    </inkml:brush>
  </inkml:definitions>
  <inkml:trace contextRef="#ctx0" brushRef="#br0">202 1 24575,'15'511'0,"-6"-384"0,47 222 0,-6-103 0,-42-208 0,4 59 0,-8-59 0,12 59 0,35 147 0,-46-143 0,-5-73 0,1-1 0,7 38 0,1 8 0,-2 0 0,-4 0 0,-6 77 0,1-22 0,2-124 0,0 5 0,0 1 0,0 0 0,-1 0 0,-1-1 0,-3 13 0,5-20 0,0-1 0,-1 0 0,1 1 0,-1-1 0,0 1 0,1-1 0,-1 0 0,0 0 0,0 1 0,0-1 0,0 0 0,0 0 0,0 0 0,0 0 0,0 0 0,0 0 0,-1 0 0,1-1 0,0 1 0,-1 0 0,1-1 0,0 1 0,-1-1 0,1 1 0,-1-1 0,1 0 0,-1 1 0,1-1 0,-1 0 0,1 0 0,-1 0 0,1 0 0,0-1 0,-1 1 0,1 0 0,-1 0 0,1-1 0,-1 1 0,1-1 0,0 1 0,-1-1 0,1 0 0,0 0 0,-2-1 0,-9-4 0,0-1 0,1-1 0,0 0 0,1 0 0,-17-17 0,-40-53 0,43 46 0,1-1 0,2-1 0,1-1 0,-16-42 0,12 16 0,-27-109 0,40 128 0,2 0 0,1-1 0,2 0 0,1-49 0,7-1052 0,-2 699 0,4 392-1365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0T16:27:13.423"/>
    </inkml:context>
    <inkml:brush xml:id="br0">
      <inkml:brushProperty name="width" value="0.05" units="cm"/>
      <inkml:brushProperty name="height" value="0.05" units="cm"/>
    </inkml:brush>
  </inkml:definitions>
  <inkml:trace contextRef="#ctx0" brushRef="#br0">1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0T16:28:02.823"/>
    </inkml:context>
    <inkml:brush xml:id="br0">
      <inkml:brushProperty name="width" value="0.05" units="cm"/>
      <inkml:brushProperty name="height" value="0.05" units="cm"/>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D0B447-CB0C-4DAF-89A8-27D8B9E7E434}" type="datetimeFigureOut">
              <a:rPr lang="en-US" smtClean="0"/>
              <a:t>3/31/2024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D6E128-7848-41C8-9D17-DA3B35E5052C}" type="slidenum">
              <a:rPr lang="en-US" smtClean="0"/>
              <a:t>‹#›</a:t>
            </a:fld>
            <a:endParaRPr lang="en-US" dirty="0"/>
          </a:p>
        </p:txBody>
      </p:sp>
    </p:spTree>
    <p:extLst>
      <p:ext uri="{BB962C8B-B14F-4D97-AF65-F5344CB8AC3E}">
        <p14:creationId xmlns:p14="http://schemas.microsoft.com/office/powerpoint/2010/main" val="4058101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D6E128-7848-41C8-9D17-DA3B35E5052C}" type="slidenum">
              <a:rPr lang="en-US" smtClean="0"/>
              <a:t>1</a:t>
            </a:fld>
            <a:endParaRPr lang="en-US" dirty="0"/>
          </a:p>
        </p:txBody>
      </p:sp>
    </p:spTree>
    <p:extLst>
      <p:ext uri="{BB962C8B-B14F-4D97-AF65-F5344CB8AC3E}">
        <p14:creationId xmlns:p14="http://schemas.microsoft.com/office/powerpoint/2010/main" val="1881689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D6E128-7848-41C8-9D17-DA3B35E5052C}" type="slidenum">
              <a:rPr lang="en-US" smtClean="0"/>
              <a:t>2</a:t>
            </a:fld>
            <a:endParaRPr lang="en-US" dirty="0"/>
          </a:p>
        </p:txBody>
      </p:sp>
    </p:spTree>
    <p:extLst>
      <p:ext uri="{BB962C8B-B14F-4D97-AF65-F5344CB8AC3E}">
        <p14:creationId xmlns:p14="http://schemas.microsoft.com/office/powerpoint/2010/main" val="2559530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D6E128-7848-41C8-9D17-DA3B35E5052C}" type="slidenum">
              <a:rPr lang="en-US" smtClean="0"/>
              <a:t>4</a:t>
            </a:fld>
            <a:endParaRPr lang="en-US" dirty="0"/>
          </a:p>
        </p:txBody>
      </p:sp>
    </p:spTree>
    <p:extLst>
      <p:ext uri="{BB962C8B-B14F-4D97-AF65-F5344CB8AC3E}">
        <p14:creationId xmlns:p14="http://schemas.microsoft.com/office/powerpoint/2010/main" val="1836912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D6E128-7848-41C8-9D17-DA3B35E5052C}" type="slidenum">
              <a:rPr lang="en-US" smtClean="0"/>
              <a:t>6</a:t>
            </a:fld>
            <a:endParaRPr lang="en-US" dirty="0"/>
          </a:p>
        </p:txBody>
      </p:sp>
    </p:spTree>
    <p:extLst>
      <p:ext uri="{BB962C8B-B14F-4D97-AF65-F5344CB8AC3E}">
        <p14:creationId xmlns:p14="http://schemas.microsoft.com/office/powerpoint/2010/main" val="1658155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D6E128-7848-41C8-9D17-DA3B35E5052C}" type="slidenum">
              <a:rPr lang="en-US" smtClean="0"/>
              <a:t>7</a:t>
            </a:fld>
            <a:endParaRPr lang="en-US" dirty="0"/>
          </a:p>
        </p:txBody>
      </p:sp>
    </p:spTree>
    <p:extLst>
      <p:ext uri="{BB962C8B-B14F-4D97-AF65-F5344CB8AC3E}">
        <p14:creationId xmlns:p14="http://schemas.microsoft.com/office/powerpoint/2010/main" val="2756943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pag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FF771E-C08F-409D-95E9-1024C4084B56}"/>
              </a:ext>
            </a:extLst>
          </p:cNvPr>
          <p:cNvSpPr/>
          <p:nvPr/>
        </p:nvSpPr>
        <p:spPr>
          <a:xfrm>
            <a:off x="0" y="-32004"/>
            <a:ext cx="12192000" cy="6922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DC2FF076-3E45-4FBB-AB10-CB6A07F6B0B3}"/>
              </a:ext>
            </a:extLst>
          </p:cNvPr>
          <p:cNvSpPr>
            <a:spLocks noGrp="1"/>
          </p:cNvSpPr>
          <p:nvPr>
            <p:ph type="pic" sz="quarter" idx="15"/>
          </p:nvPr>
        </p:nvSpPr>
        <p:spPr>
          <a:xfrm>
            <a:off x="0" y="-32004"/>
            <a:ext cx="12192000" cy="6912864"/>
          </a:xfrm>
        </p:spPr>
        <p:txBody>
          <a:bodyPr/>
          <a:lstStyle>
            <a:lvl1pPr marL="0" indent="0" algn="ctr">
              <a:buNone/>
              <a:defRPr/>
            </a:lvl1pPr>
          </a:lstStyle>
          <a:p>
            <a:r>
              <a:rPr lang="en-US"/>
              <a:t>Click icon to add picture</a:t>
            </a:r>
            <a:endParaRPr lang="en-US" dirty="0"/>
          </a:p>
        </p:txBody>
      </p:sp>
      <p:sp>
        <p:nvSpPr>
          <p:cNvPr id="12" name="Rectangle 3">
            <a:extLst>
              <a:ext uri="{FF2B5EF4-FFF2-40B4-BE49-F238E27FC236}">
                <a16:creationId xmlns:a16="http://schemas.microsoft.com/office/drawing/2014/main" id="{63483F35-9564-4CAF-9610-9557CD25DED4}"/>
              </a:ext>
            </a:extLst>
          </p:cNvPr>
          <p:cNvSpPr/>
          <p:nvPr/>
        </p:nvSpPr>
        <p:spPr>
          <a:xfrm>
            <a:off x="0" y="-32004"/>
            <a:ext cx="2564804" cy="6922008"/>
          </a:xfrm>
          <a:custGeom>
            <a:avLst/>
            <a:gdLst>
              <a:gd name="connsiteX0" fmla="*/ 0 w 2640648"/>
              <a:gd name="connsiteY0" fmla="*/ 0 h 6859749"/>
              <a:gd name="connsiteX1" fmla="*/ 2640648 w 2640648"/>
              <a:gd name="connsiteY1" fmla="*/ 0 h 6859749"/>
              <a:gd name="connsiteX2" fmla="*/ 2640648 w 2640648"/>
              <a:gd name="connsiteY2" fmla="*/ 6859749 h 6859749"/>
              <a:gd name="connsiteX3" fmla="*/ 0 w 2640648"/>
              <a:gd name="connsiteY3" fmla="*/ 6859749 h 6859749"/>
              <a:gd name="connsiteX4" fmla="*/ 0 w 2640648"/>
              <a:gd name="connsiteY4" fmla="*/ 0 h 6859749"/>
              <a:gd name="connsiteX0" fmla="*/ 0 w 2640648"/>
              <a:gd name="connsiteY0" fmla="*/ 0 h 6859749"/>
              <a:gd name="connsiteX1" fmla="*/ 1999625 w 2640648"/>
              <a:gd name="connsiteY1" fmla="*/ 0 h 6859749"/>
              <a:gd name="connsiteX2" fmla="*/ 2640648 w 2640648"/>
              <a:gd name="connsiteY2" fmla="*/ 6859749 h 6859749"/>
              <a:gd name="connsiteX3" fmla="*/ 0 w 2640648"/>
              <a:gd name="connsiteY3" fmla="*/ 6859749 h 6859749"/>
              <a:gd name="connsiteX4" fmla="*/ 0 w 2640648"/>
              <a:gd name="connsiteY4" fmla="*/ 0 h 6859749"/>
              <a:gd name="connsiteX0" fmla="*/ 0 w 2046760"/>
              <a:gd name="connsiteY0" fmla="*/ 0 h 6859749"/>
              <a:gd name="connsiteX1" fmla="*/ 1999625 w 2046760"/>
              <a:gd name="connsiteY1" fmla="*/ 0 h 6859749"/>
              <a:gd name="connsiteX2" fmla="*/ 2046760 w 2046760"/>
              <a:gd name="connsiteY2" fmla="*/ 6859749 h 6859749"/>
              <a:gd name="connsiteX3" fmla="*/ 0 w 2046760"/>
              <a:gd name="connsiteY3" fmla="*/ 6859749 h 6859749"/>
              <a:gd name="connsiteX4" fmla="*/ 0 w 2046760"/>
              <a:gd name="connsiteY4" fmla="*/ 0 h 6859749"/>
              <a:gd name="connsiteX0" fmla="*/ 0 w 2567481"/>
              <a:gd name="connsiteY0" fmla="*/ 0 h 6859749"/>
              <a:gd name="connsiteX1" fmla="*/ 1999625 w 2567481"/>
              <a:gd name="connsiteY1" fmla="*/ 0 h 6859749"/>
              <a:gd name="connsiteX2" fmla="*/ 2046760 w 2567481"/>
              <a:gd name="connsiteY2" fmla="*/ 6859749 h 6859749"/>
              <a:gd name="connsiteX3" fmla="*/ 0 w 2567481"/>
              <a:gd name="connsiteY3" fmla="*/ 6859749 h 6859749"/>
              <a:gd name="connsiteX4" fmla="*/ 0 w 2567481"/>
              <a:gd name="connsiteY4" fmla="*/ 0 h 6859749"/>
              <a:gd name="connsiteX0" fmla="*/ 0 w 2606088"/>
              <a:gd name="connsiteY0" fmla="*/ 0 h 6859749"/>
              <a:gd name="connsiteX1" fmla="*/ 1999625 w 2606088"/>
              <a:gd name="connsiteY1" fmla="*/ 0 h 6859749"/>
              <a:gd name="connsiteX2" fmla="*/ 2046760 w 2606088"/>
              <a:gd name="connsiteY2" fmla="*/ 6859749 h 6859749"/>
              <a:gd name="connsiteX3" fmla="*/ 0 w 2606088"/>
              <a:gd name="connsiteY3" fmla="*/ 6859749 h 6859749"/>
              <a:gd name="connsiteX4" fmla="*/ 0 w 2606088"/>
              <a:gd name="connsiteY4" fmla="*/ 0 h 6859749"/>
              <a:gd name="connsiteX0" fmla="*/ 0 w 2600807"/>
              <a:gd name="connsiteY0" fmla="*/ 0 h 6859749"/>
              <a:gd name="connsiteX1" fmla="*/ 1980771 w 2600807"/>
              <a:gd name="connsiteY1" fmla="*/ 0 h 6859749"/>
              <a:gd name="connsiteX2" fmla="*/ 2046760 w 2600807"/>
              <a:gd name="connsiteY2" fmla="*/ 6859749 h 6859749"/>
              <a:gd name="connsiteX3" fmla="*/ 0 w 2600807"/>
              <a:gd name="connsiteY3" fmla="*/ 6859749 h 6859749"/>
              <a:gd name="connsiteX4" fmla="*/ 0 w 2600807"/>
              <a:gd name="connsiteY4" fmla="*/ 0 h 6859749"/>
              <a:gd name="connsiteX0" fmla="*/ 0 w 2592015"/>
              <a:gd name="connsiteY0" fmla="*/ 0 h 6859749"/>
              <a:gd name="connsiteX1" fmla="*/ 1980771 w 2592015"/>
              <a:gd name="connsiteY1" fmla="*/ 0 h 6859749"/>
              <a:gd name="connsiteX2" fmla="*/ 2046760 w 2592015"/>
              <a:gd name="connsiteY2" fmla="*/ 6859749 h 6859749"/>
              <a:gd name="connsiteX3" fmla="*/ 0 w 2592015"/>
              <a:gd name="connsiteY3" fmla="*/ 6859749 h 6859749"/>
              <a:gd name="connsiteX4" fmla="*/ 0 w 2592015"/>
              <a:gd name="connsiteY4" fmla="*/ 0 h 6859749"/>
              <a:gd name="connsiteX0" fmla="*/ 0 w 2592015"/>
              <a:gd name="connsiteY0" fmla="*/ 0 h 6859749"/>
              <a:gd name="connsiteX1" fmla="*/ 1980771 w 2592015"/>
              <a:gd name="connsiteY1" fmla="*/ 0 h 6859749"/>
              <a:gd name="connsiteX2" fmla="*/ 2046760 w 2592015"/>
              <a:gd name="connsiteY2" fmla="*/ 6859749 h 6859749"/>
              <a:gd name="connsiteX3" fmla="*/ 0 w 2592015"/>
              <a:gd name="connsiteY3" fmla="*/ 6859749 h 6859749"/>
              <a:gd name="connsiteX4" fmla="*/ 0 w 2592015"/>
              <a:gd name="connsiteY4" fmla="*/ 0 h 6859749"/>
              <a:gd name="connsiteX0" fmla="*/ 0 w 2564804"/>
              <a:gd name="connsiteY0" fmla="*/ 0 h 6859749"/>
              <a:gd name="connsiteX1" fmla="*/ 1980771 w 2564804"/>
              <a:gd name="connsiteY1" fmla="*/ 0 h 6859749"/>
              <a:gd name="connsiteX2" fmla="*/ 2046760 w 2564804"/>
              <a:gd name="connsiteY2" fmla="*/ 6859749 h 6859749"/>
              <a:gd name="connsiteX3" fmla="*/ 0 w 2564804"/>
              <a:gd name="connsiteY3" fmla="*/ 6859749 h 6859749"/>
              <a:gd name="connsiteX4" fmla="*/ 0 w 2564804"/>
              <a:gd name="connsiteY4" fmla="*/ 0 h 6859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804" h="6859749">
                <a:moveTo>
                  <a:pt x="0" y="0"/>
                </a:moveTo>
                <a:lnTo>
                  <a:pt x="1980771" y="0"/>
                </a:lnTo>
                <a:cubicBezTo>
                  <a:pt x="2005910" y="174979"/>
                  <a:pt x="3237679" y="2838634"/>
                  <a:pt x="2046760" y="6859749"/>
                </a:cubicBezTo>
                <a:lnTo>
                  <a:pt x="0" y="685974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0919C2D0-427E-4EC2-97CA-5894246E3C7C}"/>
              </a:ext>
            </a:extLst>
          </p:cNvPr>
          <p:cNvSpPr>
            <a:spLocks noGrp="1"/>
          </p:cNvSpPr>
          <p:nvPr>
            <p:ph type="body" sz="quarter" idx="14" hasCustomPrompt="1"/>
          </p:nvPr>
        </p:nvSpPr>
        <p:spPr>
          <a:xfrm>
            <a:off x="3106594" y="3787548"/>
            <a:ext cx="7148512" cy="1382712"/>
          </a:xfrm>
        </p:spPr>
        <p:txBody>
          <a:bodyPr>
            <a:normAutofit/>
          </a:bodyPr>
          <a:lstStyle>
            <a:lvl1pPr marL="0" indent="0">
              <a:buNone/>
              <a:defRPr sz="4100">
                <a:solidFill>
                  <a:schemeClr val="tx1">
                    <a:lumMod val="65000"/>
                    <a:lumOff val="35000"/>
                  </a:schemeClr>
                </a:solidFill>
                <a:effectLst>
                  <a:outerShdw blurRad="38100" dist="38100" dir="2700000" algn="tl">
                    <a:srgbClr val="000000">
                      <a:alpha val="43137"/>
                    </a:srgbClr>
                  </a:outerShdw>
                </a:effectLst>
              </a:defRPr>
            </a:lvl1pPr>
          </a:lstStyle>
          <a:p>
            <a:pPr lvl="0"/>
            <a:r>
              <a:rPr lang="en-US" dirty="0"/>
              <a:t>Click to add subtitle</a:t>
            </a:r>
          </a:p>
        </p:txBody>
      </p:sp>
      <p:sp>
        <p:nvSpPr>
          <p:cNvPr id="15" name="Title 14">
            <a:extLst>
              <a:ext uri="{FF2B5EF4-FFF2-40B4-BE49-F238E27FC236}">
                <a16:creationId xmlns:a16="http://schemas.microsoft.com/office/drawing/2014/main" id="{25FE897E-283F-4CA2-A452-0F26A45C137E}"/>
              </a:ext>
            </a:extLst>
          </p:cNvPr>
          <p:cNvSpPr>
            <a:spLocks noGrp="1"/>
          </p:cNvSpPr>
          <p:nvPr>
            <p:ph type="title" hasCustomPrompt="1"/>
          </p:nvPr>
        </p:nvSpPr>
        <p:spPr>
          <a:xfrm>
            <a:off x="3061689" y="2349659"/>
            <a:ext cx="8292111" cy="1399667"/>
          </a:xfrm>
        </p:spPr>
        <p:txBody>
          <a:bodyPr anchor="b">
            <a:noAutofit/>
          </a:bodyPr>
          <a:lstStyle>
            <a:lvl1pPr>
              <a:defRPr sz="8200">
                <a:solidFill>
                  <a:schemeClr val="tx1">
                    <a:lumMod val="65000"/>
                    <a:lumOff val="35000"/>
                  </a:schemeClr>
                </a:solidFill>
                <a:effectLst>
                  <a:outerShdw blurRad="38100" dist="38100" dir="2700000" algn="tl">
                    <a:srgbClr val="000000">
                      <a:alpha val="43137"/>
                    </a:srgbClr>
                  </a:outerShdw>
                </a:effectLst>
                <a:latin typeface="+mn-lt"/>
              </a:defRPr>
            </a:lvl1pPr>
          </a:lstStyle>
          <a:p>
            <a:r>
              <a:rPr lang="en-US" dirty="0"/>
              <a:t>Click to add Title</a:t>
            </a:r>
          </a:p>
        </p:txBody>
      </p:sp>
      <p:sp>
        <p:nvSpPr>
          <p:cNvPr id="7" name="Date Placeholder 6">
            <a:extLst>
              <a:ext uri="{FF2B5EF4-FFF2-40B4-BE49-F238E27FC236}">
                <a16:creationId xmlns:a16="http://schemas.microsoft.com/office/drawing/2014/main" id="{483479B2-DA38-42C0-A896-9F8545DE5EAC}"/>
              </a:ext>
            </a:extLst>
          </p:cNvPr>
          <p:cNvSpPr>
            <a:spLocks noGrp="1"/>
          </p:cNvSpPr>
          <p:nvPr>
            <p:ph type="dt" sz="half" idx="16"/>
          </p:nvPr>
        </p:nvSpPr>
        <p:spPr/>
        <p:txBody>
          <a:bodyPr/>
          <a:lstStyle/>
          <a:p>
            <a:fld id="{79E3C6BB-94B4-4057-A3BC-13D6F990109B}" type="datetimeFigureOut">
              <a:rPr lang="en-US" noProof="0" smtClean="0"/>
              <a:t>3/31/2024</a:t>
            </a:fld>
            <a:endParaRPr lang="en-US" noProof="0"/>
          </a:p>
        </p:txBody>
      </p:sp>
      <p:sp>
        <p:nvSpPr>
          <p:cNvPr id="8" name="Footer Placeholder 7">
            <a:extLst>
              <a:ext uri="{FF2B5EF4-FFF2-40B4-BE49-F238E27FC236}">
                <a16:creationId xmlns:a16="http://schemas.microsoft.com/office/drawing/2014/main" id="{87042978-DC75-4938-8243-E29119EF32C1}"/>
              </a:ext>
            </a:extLst>
          </p:cNvPr>
          <p:cNvSpPr>
            <a:spLocks noGrp="1"/>
          </p:cNvSpPr>
          <p:nvPr>
            <p:ph type="ftr" sz="quarter" idx="17"/>
          </p:nvPr>
        </p:nvSpPr>
        <p:spPr/>
        <p:txBody>
          <a:bodyPr/>
          <a:lstStyle/>
          <a:p>
            <a:endParaRPr lang="en-US" noProof="0"/>
          </a:p>
        </p:txBody>
      </p:sp>
      <p:sp>
        <p:nvSpPr>
          <p:cNvPr id="9" name="Slide Number Placeholder 8">
            <a:extLst>
              <a:ext uri="{FF2B5EF4-FFF2-40B4-BE49-F238E27FC236}">
                <a16:creationId xmlns:a16="http://schemas.microsoft.com/office/drawing/2014/main" id="{B7D92BE1-E2CB-42E9-8F81-535372A1B4E8}"/>
              </a:ext>
            </a:extLst>
          </p:cNvPr>
          <p:cNvSpPr>
            <a:spLocks noGrp="1"/>
          </p:cNvSpPr>
          <p:nvPr>
            <p:ph type="sldNum" sz="quarter" idx="18"/>
          </p:nvPr>
        </p:nvSpPr>
        <p:spPr/>
        <p:txBody>
          <a:bodyPr/>
          <a:lstStyle/>
          <a:p>
            <a:fld id="{E7F6F2DD-221D-4991-BA23-B2C16AFFF246}" type="slidenum">
              <a:rPr lang="en-US" noProof="0" smtClean="0"/>
              <a:t>‹#›</a:t>
            </a:fld>
            <a:endParaRPr lang="en-US" noProof="0"/>
          </a:p>
        </p:txBody>
      </p:sp>
      <p:sp>
        <p:nvSpPr>
          <p:cNvPr id="3" name="Rectangle 2">
            <a:extLst>
              <a:ext uri="{FF2B5EF4-FFF2-40B4-BE49-F238E27FC236}">
                <a16:creationId xmlns:a16="http://schemas.microsoft.com/office/drawing/2014/main" id="{9F37958B-A8B5-055E-36B1-932777AED52C}"/>
              </a:ext>
            </a:extLst>
          </p:cNvPr>
          <p:cNvSpPr/>
          <p:nvPr userDrawn="1"/>
        </p:nvSpPr>
        <p:spPr>
          <a:xfrm>
            <a:off x="0" y="-32004"/>
            <a:ext cx="12192000" cy="6922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E2029CE0-0BA1-8270-2639-D809C5ACECB1}"/>
              </a:ext>
            </a:extLst>
          </p:cNvPr>
          <p:cNvSpPr/>
          <p:nvPr userDrawn="1"/>
        </p:nvSpPr>
        <p:spPr>
          <a:xfrm>
            <a:off x="0" y="-32004"/>
            <a:ext cx="2564804" cy="6922008"/>
          </a:xfrm>
          <a:custGeom>
            <a:avLst/>
            <a:gdLst>
              <a:gd name="connsiteX0" fmla="*/ 0 w 2640648"/>
              <a:gd name="connsiteY0" fmla="*/ 0 h 6859749"/>
              <a:gd name="connsiteX1" fmla="*/ 2640648 w 2640648"/>
              <a:gd name="connsiteY1" fmla="*/ 0 h 6859749"/>
              <a:gd name="connsiteX2" fmla="*/ 2640648 w 2640648"/>
              <a:gd name="connsiteY2" fmla="*/ 6859749 h 6859749"/>
              <a:gd name="connsiteX3" fmla="*/ 0 w 2640648"/>
              <a:gd name="connsiteY3" fmla="*/ 6859749 h 6859749"/>
              <a:gd name="connsiteX4" fmla="*/ 0 w 2640648"/>
              <a:gd name="connsiteY4" fmla="*/ 0 h 6859749"/>
              <a:gd name="connsiteX0" fmla="*/ 0 w 2640648"/>
              <a:gd name="connsiteY0" fmla="*/ 0 h 6859749"/>
              <a:gd name="connsiteX1" fmla="*/ 1999625 w 2640648"/>
              <a:gd name="connsiteY1" fmla="*/ 0 h 6859749"/>
              <a:gd name="connsiteX2" fmla="*/ 2640648 w 2640648"/>
              <a:gd name="connsiteY2" fmla="*/ 6859749 h 6859749"/>
              <a:gd name="connsiteX3" fmla="*/ 0 w 2640648"/>
              <a:gd name="connsiteY3" fmla="*/ 6859749 h 6859749"/>
              <a:gd name="connsiteX4" fmla="*/ 0 w 2640648"/>
              <a:gd name="connsiteY4" fmla="*/ 0 h 6859749"/>
              <a:gd name="connsiteX0" fmla="*/ 0 w 2046760"/>
              <a:gd name="connsiteY0" fmla="*/ 0 h 6859749"/>
              <a:gd name="connsiteX1" fmla="*/ 1999625 w 2046760"/>
              <a:gd name="connsiteY1" fmla="*/ 0 h 6859749"/>
              <a:gd name="connsiteX2" fmla="*/ 2046760 w 2046760"/>
              <a:gd name="connsiteY2" fmla="*/ 6859749 h 6859749"/>
              <a:gd name="connsiteX3" fmla="*/ 0 w 2046760"/>
              <a:gd name="connsiteY3" fmla="*/ 6859749 h 6859749"/>
              <a:gd name="connsiteX4" fmla="*/ 0 w 2046760"/>
              <a:gd name="connsiteY4" fmla="*/ 0 h 6859749"/>
              <a:gd name="connsiteX0" fmla="*/ 0 w 2567481"/>
              <a:gd name="connsiteY0" fmla="*/ 0 h 6859749"/>
              <a:gd name="connsiteX1" fmla="*/ 1999625 w 2567481"/>
              <a:gd name="connsiteY1" fmla="*/ 0 h 6859749"/>
              <a:gd name="connsiteX2" fmla="*/ 2046760 w 2567481"/>
              <a:gd name="connsiteY2" fmla="*/ 6859749 h 6859749"/>
              <a:gd name="connsiteX3" fmla="*/ 0 w 2567481"/>
              <a:gd name="connsiteY3" fmla="*/ 6859749 h 6859749"/>
              <a:gd name="connsiteX4" fmla="*/ 0 w 2567481"/>
              <a:gd name="connsiteY4" fmla="*/ 0 h 6859749"/>
              <a:gd name="connsiteX0" fmla="*/ 0 w 2606088"/>
              <a:gd name="connsiteY0" fmla="*/ 0 h 6859749"/>
              <a:gd name="connsiteX1" fmla="*/ 1999625 w 2606088"/>
              <a:gd name="connsiteY1" fmla="*/ 0 h 6859749"/>
              <a:gd name="connsiteX2" fmla="*/ 2046760 w 2606088"/>
              <a:gd name="connsiteY2" fmla="*/ 6859749 h 6859749"/>
              <a:gd name="connsiteX3" fmla="*/ 0 w 2606088"/>
              <a:gd name="connsiteY3" fmla="*/ 6859749 h 6859749"/>
              <a:gd name="connsiteX4" fmla="*/ 0 w 2606088"/>
              <a:gd name="connsiteY4" fmla="*/ 0 h 6859749"/>
              <a:gd name="connsiteX0" fmla="*/ 0 w 2600807"/>
              <a:gd name="connsiteY0" fmla="*/ 0 h 6859749"/>
              <a:gd name="connsiteX1" fmla="*/ 1980771 w 2600807"/>
              <a:gd name="connsiteY1" fmla="*/ 0 h 6859749"/>
              <a:gd name="connsiteX2" fmla="*/ 2046760 w 2600807"/>
              <a:gd name="connsiteY2" fmla="*/ 6859749 h 6859749"/>
              <a:gd name="connsiteX3" fmla="*/ 0 w 2600807"/>
              <a:gd name="connsiteY3" fmla="*/ 6859749 h 6859749"/>
              <a:gd name="connsiteX4" fmla="*/ 0 w 2600807"/>
              <a:gd name="connsiteY4" fmla="*/ 0 h 6859749"/>
              <a:gd name="connsiteX0" fmla="*/ 0 w 2592015"/>
              <a:gd name="connsiteY0" fmla="*/ 0 h 6859749"/>
              <a:gd name="connsiteX1" fmla="*/ 1980771 w 2592015"/>
              <a:gd name="connsiteY1" fmla="*/ 0 h 6859749"/>
              <a:gd name="connsiteX2" fmla="*/ 2046760 w 2592015"/>
              <a:gd name="connsiteY2" fmla="*/ 6859749 h 6859749"/>
              <a:gd name="connsiteX3" fmla="*/ 0 w 2592015"/>
              <a:gd name="connsiteY3" fmla="*/ 6859749 h 6859749"/>
              <a:gd name="connsiteX4" fmla="*/ 0 w 2592015"/>
              <a:gd name="connsiteY4" fmla="*/ 0 h 6859749"/>
              <a:gd name="connsiteX0" fmla="*/ 0 w 2592015"/>
              <a:gd name="connsiteY0" fmla="*/ 0 h 6859749"/>
              <a:gd name="connsiteX1" fmla="*/ 1980771 w 2592015"/>
              <a:gd name="connsiteY1" fmla="*/ 0 h 6859749"/>
              <a:gd name="connsiteX2" fmla="*/ 2046760 w 2592015"/>
              <a:gd name="connsiteY2" fmla="*/ 6859749 h 6859749"/>
              <a:gd name="connsiteX3" fmla="*/ 0 w 2592015"/>
              <a:gd name="connsiteY3" fmla="*/ 6859749 h 6859749"/>
              <a:gd name="connsiteX4" fmla="*/ 0 w 2592015"/>
              <a:gd name="connsiteY4" fmla="*/ 0 h 6859749"/>
              <a:gd name="connsiteX0" fmla="*/ 0 w 2564804"/>
              <a:gd name="connsiteY0" fmla="*/ 0 h 6859749"/>
              <a:gd name="connsiteX1" fmla="*/ 1980771 w 2564804"/>
              <a:gd name="connsiteY1" fmla="*/ 0 h 6859749"/>
              <a:gd name="connsiteX2" fmla="*/ 2046760 w 2564804"/>
              <a:gd name="connsiteY2" fmla="*/ 6859749 h 6859749"/>
              <a:gd name="connsiteX3" fmla="*/ 0 w 2564804"/>
              <a:gd name="connsiteY3" fmla="*/ 6859749 h 6859749"/>
              <a:gd name="connsiteX4" fmla="*/ 0 w 2564804"/>
              <a:gd name="connsiteY4" fmla="*/ 0 h 6859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804" h="6859749">
                <a:moveTo>
                  <a:pt x="0" y="0"/>
                </a:moveTo>
                <a:lnTo>
                  <a:pt x="1980771" y="0"/>
                </a:lnTo>
                <a:cubicBezTo>
                  <a:pt x="2005910" y="174979"/>
                  <a:pt x="3237679" y="2838634"/>
                  <a:pt x="2046760" y="6859749"/>
                </a:cubicBezTo>
                <a:lnTo>
                  <a:pt x="0" y="685974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29087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0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04A050-9749-4EC2-8D99-AE321E2D5786}"/>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Date Placeholder 5">
            <a:extLst>
              <a:ext uri="{FF2B5EF4-FFF2-40B4-BE49-F238E27FC236}">
                <a16:creationId xmlns:a16="http://schemas.microsoft.com/office/drawing/2014/main" id="{BE321E31-326D-4ED9-889A-C59FF59C9F12}"/>
              </a:ext>
            </a:extLst>
          </p:cNvPr>
          <p:cNvSpPr>
            <a:spLocks noGrp="1"/>
          </p:cNvSpPr>
          <p:nvPr>
            <p:ph type="dt" sz="half" idx="10"/>
          </p:nvPr>
        </p:nvSpPr>
        <p:spPr/>
        <p:txBody>
          <a:bodyPr/>
          <a:lstStyle/>
          <a:p>
            <a:fld id="{79E3C6BB-94B4-4057-A3BC-13D6F990109B}" type="datetimeFigureOut">
              <a:rPr lang="en-US" noProof="0" smtClean="0"/>
              <a:t>3/31/2024</a:t>
            </a:fld>
            <a:endParaRPr lang="en-US" noProof="0"/>
          </a:p>
        </p:txBody>
      </p:sp>
      <p:sp>
        <p:nvSpPr>
          <p:cNvPr id="7" name="Footer Placeholder 6">
            <a:extLst>
              <a:ext uri="{FF2B5EF4-FFF2-40B4-BE49-F238E27FC236}">
                <a16:creationId xmlns:a16="http://schemas.microsoft.com/office/drawing/2014/main" id="{4F9F33C1-7794-4F0A-B68F-B8F4EFC05DC4}"/>
              </a:ext>
            </a:extLst>
          </p:cNvPr>
          <p:cNvSpPr>
            <a:spLocks noGrp="1"/>
          </p:cNvSpPr>
          <p:nvPr>
            <p:ph type="ftr" sz="quarter" idx="11"/>
          </p:nvPr>
        </p:nvSpPr>
        <p:spPr/>
        <p:txBody>
          <a:bodyPr/>
          <a:lstStyle/>
          <a:p>
            <a:endParaRPr lang="en-US" noProof="0"/>
          </a:p>
        </p:txBody>
      </p:sp>
      <p:sp>
        <p:nvSpPr>
          <p:cNvPr id="8" name="Slide Number Placeholder 7">
            <a:extLst>
              <a:ext uri="{FF2B5EF4-FFF2-40B4-BE49-F238E27FC236}">
                <a16:creationId xmlns:a16="http://schemas.microsoft.com/office/drawing/2014/main" id="{28970A08-AAD4-4503-96CE-6C45F5559449}"/>
              </a:ext>
            </a:extLst>
          </p:cNvPr>
          <p:cNvSpPr>
            <a:spLocks noGrp="1"/>
          </p:cNvSpPr>
          <p:nvPr>
            <p:ph type="sldNum" sz="quarter" idx="12"/>
          </p:nvPr>
        </p:nvSpPr>
        <p:spPr/>
        <p:txBody>
          <a:bodyPr/>
          <a:lstStyle/>
          <a:p>
            <a:fld id="{E7F6F2DD-221D-4991-BA23-B2C16AFFF246}" type="slidenum">
              <a:rPr lang="en-US" noProof="0" smtClean="0"/>
              <a:t>‹#›</a:t>
            </a:fld>
            <a:endParaRPr lang="en-US" noProof="0"/>
          </a:p>
        </p:txBody>
      </p:sp>
      <p:sp>
        <p:nvSpPr>
          <p:cNvPr id="3" name="Rectangle 2">
            <a:extLst>
              <a:ext uri="{FF2B5EF4-FFF2-40B4-BE49-F238E27FC236}">
                <a16:creationId xmlns:a16="http://schemas.microsoft.com/office/drawing/2014/main" id="{1CCE0616-A129-8E84-8629-CC4F895BC96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47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itle pag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FF771E-C08F-409D-95E9-1024C4084B56}"/>
              </a:ext>
            </a:extLst>
          </p:cNvPr>
          <p:cNvSpPr/>
          <p:nvPr userDrawn="1"/>
        </p:nvSpPr>
        <p:spPr>
          <a:xfrm>
            <a:off x="0" y="-32004"/>
            <a:ext cx="12192000" cy="6922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DC2FF076-3E45-4FBB-AB10-CB6A07F6B0B3}"/>
              </a:ext>
            </a:extLst>
          </p:cNvPr>
          <p:cNvSpPr>
            <a:spLocks noGrp="1"/>
          </p:cNvSpPr>
          <p:nvPr>
            <p:ph type="pic" sz="quarter" idx="15"/>
          </p:nvPr>
        </p:nvSpPr>
        <p:spPr>
          <a:xfrm>
            <a:off x="0" y="-32004"/>
            <a:ext cx="12192000" cy="6912864"/>
          </a:xfrm>
        </p:spPr>
        <p:txBody>
          <a:bodyPr/>
          <a:lstStyle>
            <a:lvl1pPr marL="0" indent="0" algn="ctr">
              <a:buNone/>
              <a:defRPr/>
            </a:lvl1pPr>
          </a:lstStyle>
          <a:p>
            <a:r>
              <a:rPr lang="en-US"/>
              <a:t>Click icon to add picture</a:t>
            </a:r>
            <a:endParaRPr lang="en-US" dirty="0"/>
          </a:p>
        </p:txBody>
      </p:sp>
      <p:sp>
        <p:nvSpPr>
          <p:cNvPr id="12" name="Rectangle 3">
            <a:extLst>
              <a:ext uri="{FF2B5EF4-FFF2-40B4-BE49-F238E27FC236}">
                <a16:creationId xmlns:a16="http://schemas.microsoft.com/office/drawing/2014/main" id="{63483F35-9564-4CAF-9610-9557CD25DED4}"/>
              </a:ext>
            </a:extLst>
          </p:cNvPr>
          <p:cNvSpPr/>
          <p:nvPr userDrawn="1"/>
        </p:nvSpPr>
        <p:spPr>
          <a:xfrm>
            <a:off x="0" y="-32004"/>
            <a:ext cx="2564804" cy="6922008"/>
          </a:xfrm>
          <a:custGeom>
            <a:avLst/>
            <a:gdLst>
              <a:gd name="connsiteX0" fmla="*/ 0 w 2640648"/>
              <a:gd name="connsiteY0" fmla="*/ 0 h 6859749"/>
              <a:gd name="connsiteX1" fmla="*/ 2640648 w 2640648"/>
              <a:gd name="connsiteY1" fmla="*/ 0 h 6859749"/>
              <a:gd name="connsiteX2" fmla="*/ 2640648 w 2640648"/>
              <a:gd name="connsiteY2" fmla="*/ 6859749 h 6859749"/>
              <a:gd name="connsiteX3" fmla="*/ 0 w 2640648"/>
              <a:gd name="connsiteY3" fmla="*/ 6859749 h 6859749"/>
              <a:gd name="connsiteX4" fmla="*/ 0 w 2640648"/>
              <a:gd name="connsiteY4" fmla="*/ 0 h 6859749"/>
              <a:gd name="connsiteX0" fmla="*/ 0 w 2640648"/>
              <a:gd name="connsiteY0" fmla="*/ 0 h 6859749"/>
              <a:gd name="connsiteX1" fmla="*/ 1999625 w 2640648"/>
              <a:gd name="connsiteY1" fmla="*/ 0 h 6859749"/>
              <a:gd name="connsiteX2" fmla="*/ 2640648 w 2640648"/>
              <a:gd name="connsiteY2" fmla="*/ 6859749 h 6859749"/>
              <a:gd name="connsiteX3" fmla="*/ 0 w 2640648"/>
              <a:gd name="connsiteY3" fmla="*/ 6859749 h 6859749"/>
              <a:gd name="connsiteX4" fmla="*/ 0 w 2640648"/>
              <a:gd name="connsiteY4" fmla="*/ 0 h 6859749"/>
              <a:gd name="connsiteX0" fmla="*/ 0 w 2046760"/>
              <a:gd name="connsiteY0" fmla="*/ 0 h 6859749"/>
              <a:gd name="connsiteX1" fmla="*/ 1999625 w 2046760"/>
              <a:gd name="connsiteY1" fmla="*/ 0 h 6859749"/>
              <a:gd name="connsiteX2" fmla="*/ 2046760 w 2046760"/>
              <a:gd name="connsiteY2" fmla="*/ 6859749 h 6859749"/>
              <a:gd name="connsiteX3" fmla="*/ 0 w 2046760"/>
              <a:gd name="connsiteY3" fmla="*/ 6859749 h 6859749"/>
              <a:gd name="connsiteX4" fmla="*/ 0 w 2046760"/>
              <a:gd name="connsiteY4" fmla="*/ 0 h 6859749"/>
              <a:gd name="connsiteX0" fmla="*/ 0 w 2567481"/>
              <a:gd name="connsiteY0" fmla="*/ 0 h 6859749"/>
              <a:gd name="connsiteX1" fmla="*/ 1999625 w 2567481"/>
              <a:gd name="connsiteY1" fmla="*/ 0 h 6859749"/>
              <a:gd name="connsiteX2" fmla="*/ 2046760 w 2567481"/>
              <a:gd name="connsiteY2" fmla="*/ 6859749 h 6859749"/>
              <a:gd name="connsiteX3" fmla="*/ 0 w 2567481"/>
              <a:gd name="connsiteY3" fmla="*/ 6859749 h 6859749"/>
              <a:gd name="connsiteX4" fmla="*/ 0 w 2567481"/>
              <a:gd name="connsiteY4" fmla="*/ 0 h 6859749"/>
              <a:gd name="connsiteX0" fmla="*/ 0 w 2606088"/>
              <a:gd name="connsiteY0" fmla="*/ 0 h 6859749"/>
              <a:gd name="connsiteX1" fmla="*/ 1999625 w 2606088"/>
              <a:gd name="connsiteY1" fmla="*/ 0 h 6859749"/>
              <a:gd name="connsiteX2" fmla="*/ 2046760 w 2606088"/>
              <a:gd name="connsiteY2" fmla="*/ 6859749 h 6859749"/>
              <a:gd name="connsiteX3" fmla="*/ 0 w 2606088"/>
              <a:gd name="connsiteY3" fmla="*/ 6859749 h 6859749"/>
              <a:gd name="connsiteX4" fmla="*/ 0 w 2606088"/>
              <a:gd name="connsiteY4" fmla="*/ 0 h 6859749"/>
              <a:gd name="connsiteX0" fmla="*/ 0 w 2600807"/>
              <a:gd name="connsiteY0" fmla="*/ 0 h 6859749"/>
              <a:gd name="connsiteX1" fmla="*/ 1980771 w 2600807"/>
              <a:gd name="connsiteY1" fmla="*/ 0 h 6859749"/>
              <a:gd name="connsiteX2" fmla="*/ 2046760 w 2600807"/>
              <a:gd name="connsiteY2" fmla="*/ 6859749 h 6859749"/>
              <a:gd name="connsiteX3" fmla="*/ 0 w 2600807"/>
              <a:gd name="connsiteY3" fmla="*/ 6859749 h 6859749"/>
              <a:gd name="connsiteX4" fmla="*/ 0 w 2600807"/>
              <a:gd name="connsiteY4" fmla="*/ 0 h 6859749"/>
              <a:gd name="connsiteX0" fmla="*/ 0 w 2592015"/>
              <a:gd name="connsiteY0" fmla="*/ 0 h 6859749"/>
              <a:gd name="connsiteX1" fmla="*/ 1980771 w 2592015"/>
              <a:gd name="connsiteY1" fmla="*/ 0 h 6859749"/>
              <a:gd name="connsiteX2" fmla="*/ 2046760 w 2592015"/>
              <a:gd name="connsiteY2" fmla="*/ 6859749 h 6859749"/>
              <a:gd name="connsiteX3" fmla="*/ 0 w 2592015"/>
              <a:gd name="connsiteY3" fmla="*/ 6859749 h 6859749"/>
              <a:gd name="connsiteX4" fmla="*/ 0 w 2592015"/>
              <a:gd name="connsiteY4" fmla="*/ 0 h 6859749"/>
              <a:gd name="connsiteX0" fmla="*/ 0 w 2592015"/>
              <a:gd name="connsiteY0" fmla="*/ 0 h 6859749"/>
              <a:gd name="connsiteX1" fmla="*/ 1980771 w 2592015"/>
              <a:gd name="connsiteY1" fmla="*/ 0 h 6859749"/>
              <a:gd name="connsiteX2" fmla="*/ 2046760 w 2592015"/>
              <a:gd name="connsiteY2" fmla="*/ 6859749 h 6859749"/>
              <a:gd name="connsiteX3" fmla="*/ 0 w 2592015"/>
              <a:gd name="connsiteY3" fmla="*/ 6859749 h 6859749"/>
              <a:gd name="connsiteX4" fmla="*/ 0 w 2592015"/>
              <a:gd name="connsiteY4" fmla="*/ 0 h 6859749"/>
              <a:gd name="connsiteX0" fmla="*/ 0 w 2564804"/>
              <a:gd name="connsiteY0" fmla="*/ 0 h 6859749"/>
              <a:gd name="connsiteX1" fmla="*/ 1980771 w 2564804"/>
              <a:gd name="connsiteY1" fmla="*/ 0 h 6859749"/>
              <a:gd name="connsiteX2" fmla="*/ 2046760 w 2564804"/>
              <a:gd name="connsiteY2" fmla="*/ 6859749 h 6859749"/>
              <a:gd name="connsiteX3" fmla="*/ 0 w 2564804"/>
              <a:gd name="connsiteY3" fmla="*/ 6859749 h 6859749"/>
              <a:gd name="connsiteX4" fmla="*/ 0 w 2564804"/>
              <a:gd name="connsiteY4" fmla="*/ 0 h 6859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804" h="6859749">
                <a:moveTo>
                  <a:pt x="0" y="0"/>
                </a:moveTo>
                <a:lnTo>
                  <a:pt x="1980771" y="0"/>
                </a:lnTo>
                <a:cubicBezTo>
                  <a:pt x="2005910" y="174979"/>
                  <a:pt x="3237679" y="2838634"/>
                  <a:pt x="2046760" y="6859749"/>
                </a:cubicBezTo>
                <a:lnTo>
                  <a:pt x="0" y="685974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0919C2D0-427E-4EC2-97CA-5894246E3C7C}"/>
              </a:ext>
            </a:extLst>
          </p:cNvPr>
          <p:cNvSpPr>
            <a:spLocks noGrp="1"/>
          </p:cNvSpPr>
          <p:nvPr>
            <p:ph type="body" sz="quarter" idx="14" hasCustomPrompt="1"/>
          </p:nvPr>
        </p:nvSpPr>
        <p:spPr>
          <a:xfrm>
            <a:off x="3106594" y="3787548"/>
            <a:ext cx="7148512" cy="1382712"/>
          </a:xfrm>
        </p:spPr>
        <p:txBody>
          <a:bodyPr>
            <a:normAutofit/>
          </a:bodyPr>
          <a:lstStyle>
            <a:lvl1pPr marL="0" indent="0">
              <a:buNone/>
              <a:defRPr sz="4100">
                <a:solidFill>
                  <a:schemeClr val="tx1">
                    <a:lumMod val="65000"/>
                    <a:lumOff val="35000"/>
                  </a:schemeClr>
                </a:solidFill>
                <a:effectLst>
                  <a:outerShdw blurRad="38100" dist="38100" dir="2700000" algn="tl">
                    <a:srgbClr val="000000">
                      <a:alpha val="43137"/>
                    </a:srgbClr>
                  </a:outerShdw>
                </a:effectLst>
              </a:defRPr>
            </a:lvl1pPr>
          </a:lstStyle>
          <a:p>
            <a:pPr lvl="0"/>
            <a:r>
              <a:rPr lang="en-US" dirty="0"/>
              <a:t>Click to add subtitle</a:t>
            </a:r>
          </a:p>
        </p:txBody>
      </p:sp>
      <p:sp>
        <p:nvSpPr>
          <p:cNvPr id="15" name="Title 14">
            <a:extLst>
              <a:ext uri="{FF2B5EF4-FFF2-40B4-BE49-F238E27FC236}">
                <a16:creationId xmlns:a16="http://schemas.microsoft.com/office/drawing/2014/main" id="{25FE897E-283F-4CA2-A452-0F26A45C137E}"/>
              </a:ext>
            </a:extLst>
          </p:cNvPr>
          <p:cNvSpPr>
            <a:spLocks noGrp="1"/>
          </p:cNvSpPr>
          <p:nvPr>
            <p:ph type="title" hasCustomPrompt="1"/>
          </p:nvPr>
        </p:nvSpPr>
        <p:spPr>
          <a:xfrm>
            <a:off x="3061689" y="2349659"/>
            <a:ext cx="8292111" cy="1399667"/>
          </a:xfrm>
        </p:spPr>
        <p:txBody>
          <a:bodyPr anchor="b">
            <a:noAutofit/>
          </a:bodyPr>
          <a:lstStyle>
            <a:lvl1pPr>
              <a:defRPr sz="8200">
                <a:solidFill>
                  <a:schemeClr val="tx1">
                    <a:lumMod val="65000"/>
                    <a:lumOff val="35000"/>
                  </a:schemeClr>
                </a:solidFill>
                <a:effectLst>
                  <a:outerShdw blurRad="38100" dist="38100" dir="2700000" algn="tl">
                    <a:srgbClr val="000000">
                      <a:alpha val="43137"/>
                    </a:srgbClr>
                  </a:outerShdw>
                </a:effectLst>
                <a:latin typeface="+mn-lt"/>
              </a:defRPr>
            </a:lvl1pPr>
          </a:lstStyle>
          <a:p>
            <a:r>
              <a:rPr lang="en-US" dirty="0"/>
              <a:t>Click to add Title</a:t>
            </a:r>
          </a:p>
        </p:txBody>
      </p:sp>
      <p:sp>
        <p:nvSpPr>
          <p:cNvPr id="7" name="Date Placeholder 6">
            <a:extLst>
              <a:ext uri="{FF2B5EF4-FFF2-40B4-BE49-F238E27FC236}">
                <a16:creationId xmlns:a16="http://schemas.microsoft.com/office/drawing/2014/main" id="{483479B2-DA38-42C0-A896-9F8545DE5EAC}"/>
              </a:ext>
            </a:extLst>
          </p:cNvPr>
          <p:cNvSpPr>
            <a:spLocks noGrp="1"/>
          </p:cNvSpPr>
          <p:nvPr>
            <p:ph type="dt" sz="half" idx="16"/>
          </p:nvPr>
        </p:nvSpPr>
        <p:spPr/>
        <p:txBody>
          <a:bodyPr/>
          <a:lstStyle/>
          <a:p>
            <a:fld id="{79E3C6BB-94B4-4057-A3BC-13D6F990109B}" type="datetimeFigureOut">
              <a:rPr lang="en-US" noProof="0" smtClean="0"/>
              <a:t>3/31/2024</a:t>
            </a:fld>
            <a:endParaRPr lang="en-US" noProof="0"/>
          </a:p>
        </p:txBody>
      </p:sp>
      <p:sp>
        <p:nvSpPr>
          <p:cNvPr id="8" name="Footer Placeholder 7">
            <a:extLst>
              <a:ext uri="{FF2B5EF4-FFF2-40B4-BE49-F238E27FC236}">
                <a16:creationId xmlns:a16="http://schemas.microsoft.com/office/drawing/2014/main" id="{87042978-DC75-4938-8243-E29119EF32C1}"/>
              </a:ext>
            </a:extLst>
          </p:cNvPr>
          <p:cNvSpPr>
            <a:spLocks noGrp="1"/>
          </p:cNvSpPr>
          <p:nvPr>
            <p:ph type="ftr" sz="quarter" idx="17"/>
          </p:nvPr>
        </p:nvSpPr>
        <p:spPr/>
        <p:txBody>
          <a:bodyPr/>
          <a:lstStyle/>
          <a:p>
            <a:endParaRPr lang="en-US" noProof="0"/>
          </a:p>
        </p:txBody>
      </p:sp>
      <p:sp>
        <p:nvSpPr>
          <p:cNvPr id="9" name="Slide Number Placeholder 8">
            <a:extLst>
              <a:ext uri="{FF2B5EF4-FFF2-40B4-BE49-F238E27FC236}">
                <a16:creationId xmlns:a16="http://schemas.microsoft.com/office/drawing/2014/main" id="{B7D92BE1-E2CB-42E9-8F81-535372A1B4E8}"/>
              </a:ext>
            </a:extLst>
          </p:cNvPr>
          <p:cNvSpPr>
            <a:spLocks noGrp="1"/>
          </p:cNvSpPr>
          <p:nvPr>
            <p:ph type="sldNum" sz="quarter" idx="18"/>
          </p:nvPr>
        </p:nvSpPr>
        <p:spPr/>
        <p:txBody>
          <a:bodyPr/>
          <a:lstStyle/>
          <a:p>
            <a:fld id="{E7F6F2DD-221D-4991-BA23-B2C16AFFF246}" type="slidenum">
              <a:rPr lang="en-US" noProof="0" smtClean="0"/>
              <a:t>‹#›</a:t>
            </a:fld>
            <a:endParaRPr lang="en-US" noProof="0"/>
          </a:p>
        </p:txBody>
      </p:sp>
    </p:spTree>
    <p:extLst>
      <p:ext uri="{BB962C8B-B14F-4D97-AF65-F5344CB8AC3E}">
        <p14:creationId xmlns:p14="http://schemas.microsoft.com/office/powerpoint/2010/main" val="934144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Blank with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7363-8886-4B68-BBB9-CE7E6CDC2B98}"/>
              </a:ext>
            </a:extLst>
          </p:cNvPr>
          <p:cNvSpPr>
            <a:spLocks noGrp="1"/>
          </p:cNvSpPr>
          <p:nvPr>
            <p:ph type="title" hasCustomPrompt="1"/>
          </p:nvPr>
        </p:nvSpPr>
        <p:spPr/>
        <p:txBody>
          <a:bodyPr vert="horz" lIns="91440" tIns="45720" rIns="91440" bIns="45720" rtlCol="0" anchor="ctr">
            <a:noAutofit/>
          </a:bodyPr>
          <a:lstStyle>
            <a:lvl1pPr>
              <a:defRPr lang="en-US" dirty="0"/>
            </a:lvl1pPr>
          </a:lstStyle>
          <a:p>
            <a:pPr lvl="0"/>
            <a:r>
              <a:rPr lang="en-US" dirty="0"/>
              <a:t>Click to add title</a:t>
            </a:r>
          </a:p>
        </p:txBody>
      </p:sp>
      <p:sp>
        <p:nvSpPr>
          <p:cNvPr id="6" name="Date Placeholder 5">
            <a:extLst>
              <a:ext uri="{FF2B5EF4-FFF2-40B4-BE49-F238E27FC236}">
                <a16:creationId xmlns:a16="http://schemas.microsoft.com/office/drawing/2014/main" id="{6C3B3138-7E6D-43B6-A44C-918E98D92B21}"/>
              </a:ext>
            </a:extLst>
          </p:cNvPr>
          <p:cNvSpPr>
            <a:spLocks noGrp="1"/>
          </p:cNvSpPr>
          <p:nvPr>
            <p:ph type="dt" sz="half" idx="10"/>
          </p:nvPr>
        </p:nvSpPr>
        <p:spPr/>
        <p:txBody>
          <a:bodyPr/>
          <a:lstStyle/>
          <a:p>
            <a:fld id="{79E3C6BB-94B4-4057-A3BC-13D6F990109B}" type="datetimeFigureOut">
              <a:rPr lang="en-US" noProof="0" smtClean="0"/>
              <a:t>3/31/2024</a:t>
            </a:fld>
            <a:endParaRPr lang="en-US" noProof="0"/>
          </a:p>
        </p:txBody>
      </p:sp>
      <p:sp>
        <p:nvSpPr>
          <p:cNvPr id="7" name="Footer Placeholder 6">
            <a:extLst>
              <a:ext uri="{FF2B5EF4-FFF2-40B4-BE49-F238E27FC236}">
                <a16:creationId xmlns:a16="http://schemas.microsoft.com/office/drawing/2014/main" id="{6477F59F-6724-4659-8FF1-D6926827F108}"/>
              </a:ext>
            </a:extLst>
          </p:cNvPr>
          <p:cNvSpPr>
            <a:spLocks noGrp="1"/>
          </p:cNvSpPr>
          <p:nvPr>
            <p:ph type="ftr" sz="quarter" idx="11"/>
          </p:nvPr>
        </p:nvSpPr>
        <p:spPr/>
        <p:txBody>
          <a:bodyPr/>
          <a:lstStyle/>
          <a:p>
            <a:endParaRPr lang="en-US" noProof="0"/>
          </a:p>
        </p:txBody>
      </p:sp>
      <p:sp>
        <p:nvSpPr>
          <p:cNvPr id="8" name="Slide Number Placeholder 7">
            <a:extLst>
              <a:ext uri="{FF2B5EF4-FFF2-40B4-BE49-F238E27FC236}">
                <a16:creationId xmlns:a16="http://schemas.microsoft.com/office/drawing/2014/main" id="{25914854-BBC9-429B-A35D-5523103E1A72}"/>
              </a:ext>
            </a:extLst>
          </p:cNvPr>
          <p:cNvSpPr>
            <a:spLocks noGrp="1"/>
          </p:cNvSpPr>
          <p:nvPr>
            <p:ph type="sldNum" sz="quarter" idx="12"/>
          </p:nvPr>
        </p:nvSpPr>
        <p:spPr/>
        <p:txBody>
          <a:bodyPr/>
          <a:lstStyle/>
          <a:p>
            <a:fld id="{E7F6F2DD-221D-4991-BA23-B2C16AFFF246}" type="slidenum">
              <a:rPr lang="en-US" noProof="0" smtClean="0"/>
              <a:t>‹#›</a:t>
            </a:fld>
            <a:endParaRPr lang="en-US" noProof="0"/>
          </a:p>
        </p:txBody>
      </p:sp>
    </p:spTree>
    <p:extLst>
      <p:ext uri="{BB962C8B-B14F-4D97-AF65-F5344CB8AC3E}">
        <p14:creationId xmlns:p14="http://schemas.microsoft.com/office/powerpoint/2010/main" val="2273398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Custom">
    <p:spTree>
      <p:nvGrpSpPr>
        <p:cNvPr id="1" name=""/>
        <p:cNvGrpSpPr/>
        <p:nvPr/>
      </p:nvGrpSpPr>
      <p:grpSpPr>
        <a:xfrm>
          <a:off x="0" y="0"/>
          <a:ext cx="0" cy="0"/>
          <a:chOff x="0" y="0"/>
          <a:chExt cx="0" cy="0"/>
        </a:xfrm>
      </p:grpSpPr>
      <p:sp>
        <p:nvSpPr>
          <p:cNvPr id="65" name="Text Placeholder 64">
            <a:extLst>
              <a:ext uri="{FF2B5EF4-FFF2-40B4-BE49-F238E27FC236}">
                <a16:creationId xmlns:a16="http://schemas.microsoft.com/office/drawing/2014/main" id="{E393AE77-BBC0-4DB8-8283-1612D63661C6}"/>
              </a:ext>
            </a:extLst>
          </p:cNvPr>
          <p:cNvSpPr>
            <a:spLocks noGrp="1"/>
          </p:cNvSpPr>
          <p:nvPr>
            <p:ph type="body" sz="quarter" idx="22"/>
          </p:nvPr>
        </p:nvSpPr>
        <p:spPr>
          <a:xfrm>
            <a:off x="6283324" y="1779588"/>
            <a:ext cx="5803899" cy="379412"/>
          </a:xfrm>
        </p:spPr>
        <p:txBody>
          <a:bodyPr>
            <a:noAutofit/>
          </a:bodyPr>
          <a:lstStyle>
            <a:lvl1pPr marL="0" indent="0">
              <a:buNone/>
              <a:defRPr sz="1800"/>
            </a:lvl1pPr>
          </a:lstStyle>
          <a:p>
            <a:pPr lvl="0"/>
            <a:r>
              <a:rPr lang="en-US"/>
              <a:t>Click to edit Master text styles</a:t>
            </a:r>
          </a:p>
        </p:txBody>
      </p:sp>
      <p:sp>
        <p:nvSpPr>
          <p:cNvPr id="48" name="Text Placeholder 47">
            <a:extLst>
              <a:ext uri="{FF2B5EF4-FFF2-40B4-BE49-F238E27FC236}">
                <a16:creationId xmlns:a16="http://schemas.microsoft.com/office/drawing/2014/main" id="{DF387B53-4C1E-4EBB-B66F-5D815C17F3BB}"/>
              </a:ext>
            </a:extLst>
          </p:cNvPr>
          <p:cNvSpPr>
            <a:spLocks noGrp="1"/>
          </p:cNvSpPr>
          <p:nvPr>
            <p:ph type="body" sz="quarter" idx="14"/>
          </p:nvPr>
        </p:nvSpPr>
        <p:spPr>
          <a:xfrm>
            <a:off x="635974" y="1806575"/>
            <a:ext cx="2266950" cy="368300"/>
          </a:xfrm>
        </p:spPr>
        <p:txBody>
          <a:bodyPr>
            <a:noAutofit/>
          </a:bodyPr>
          <a:lstStyle>
            <a:lvl1pPr marL="0" indent="0">
              <a:buNone/>
              <a:defRPr sz="1800"/>
            </a:lvl1pPr>
          </a:lstStyle>
          <a:p>
            <a:pPr lvl="0"/>
            <a:r>
              <a:rPr lang="en-US"/>
              <a:t>Click to edit Master text styles</a:t>
            </a:r>
          </a:p>
        </p:txBody>
      </p:sp>
      <p:sp>
        <p:nvSpPr>
          <p:cNvPr id="50" name="Text Placeholder 49">
            <a:extLst>
              <a:ext uri="{FF2B5EF4-FFF2-40B4-BE49-F238E27FC236}">
                <a16:creationId xmlns:a16="http://schemas.microsoft.com/office/drawing/2014/main" id="{ACFB326B-C27B-40FF-8F7B-BB633B5465A0}"/>
              </a:ext>
            </a:extLst>
          </p:cNvPr>
          <p:cNvSpPr>
            <a:spLocks noGrp="1"/>
          </p:cNvSpPr>
          <p:nvPr>
            <p:ph type="body" sz="quarter" idx="15"/>
          </p:nvPr>
        </p:nvSpPr>
        <p:spPr>
          <a:xfrm>
            <a:off x="635974" y="4030663"/>
            <a:ext cx="2266950" cy="357187"/>
          </a:xfrm>
        </p:spPr>
        <p:txBody>
          <a:bodyPr>
            <a:noAutofit/>
          </a:bodyPr>
          <a:lstStyle>
            <a:lvl1pPr marL="0" indent="0">
              <a:buNone/>
              <a:defRPr sz="1800"/>
            </a:lvl1pPr>
          </a:lstStyle>
          <a:p>
            <a:pPr lvl="0"/>
            <a:r>
              <a:rPr lang="en-US"/>
              <a:t>Click to edit Master text styles</a:t>
            </a:r>
          </a:p>
        </p:txBody>
      </p:sp>
      <p:sp>
        <p:nvSpPr>
          <p:cNvPr id="52" name="Text Placeholder 51">
            <a:extLst>
              <a:ext uri="{FF2B5EF4-FFF2-40B4-BE49-F238E27FC236}">
                <a16:creationId xmlns:a16="http://schemas.microsoft.com/office/drawing/2014/main" id="{5DDF554F-D397-40BF-98A2-1CD8E3769E50}"/>
              </a:ext>
            </a:extLst>
          </p:cNvPr>
          <p:cNvSpPr>
            <a:spLocks noGrp="1"/>
          </p:cNvSpPr>
          <p:nvPr>
            <p:ph type="body" sz="quarter" idx="16"/>
          </p:nvPr>
        </p:nvSpPr>
        <p:spPr>
          <a:xfrm>
            <a:off x="3107713" y="1806575"/>
            <a:ext cx="2988287" cy="331788"/>
          </a:xfrm>
        </p:spPr>
        <p:txBody>
          <a:bodyPr>
            <a:noAutofit/>
          </a:bodyPr>
          <a:lstStyle>
            <a:lvl1pPr marL="0" indent="0">
              <a:buNone/>
              <a:defRPr sz="1800"/>
            </a:lvl1pPr>
          </a:lstStyle>
          <a:p>
            <a:pPr lvl="0"/>
            <a:r>
              <a:rPr lang="en-US"/>
              <a:t>Click to edit Master text styles</a:t>
            </a:r>
          </a:p>
        </p:txBody>
      </p:sp>
      <p:sp>
        <p:nvSpPr>
          <p:cNvPr id="54" name="Text Placeholder 53">
            <a:extLst>
              <a:ext uri="{FF2B5EF4-FFF2-40B4-BE49-F238E27FC236}">
                <a16:creationId xmlns:a16="http://schemas.microsoft.com/office/drawing/2014/main" id="{F2164528-2D61-44A0-864B-415FADC92890}"/>
              </a:ext>
            </a:extLst>
          </p:cNvPr>
          <p:cNvSpPr>
            <a:spLocks noGrp="1"/>
          </p:cNvSpPr>
          <p:nvPr>
            <p:ph type="body" sz="quarter" idx="17"/>
          </p:nvPr>
        </p:nvSpPr>
        <p:spPr>
          <a:xfrm>
            <a:off x="3107713" y="4027488"/>
            <a:ext cx="2988287" cy="382587"/>
          </a:xfrm>
        </p:spPr>
        <p:txBody>
          <a:bodyPr>
            <a:noAutofit/>
          </a:bodyPr>
          <a:lstStyle>
            <a:lvl1pPr marL="0" indent="0">
              <a:buNone/>
              <a:defRPr sz="1800"/>
            </a:lvl1pPr>
          </a:lstStyle>
          <a:p>
            <a:pPr lvl="0"/>
            <a:r>
              <a:rPr lang="en-US"/>
              <a:t>Click to edit Master text styles</a:t>
            </a:r>
          </a:p>
        </p:txBody>
      </p:sp>
      <p:sp>
        <p:nvSpPr>
          <p:cNvPr id="58" name="Text Placeholder 57">
            <a:extLst>
              <a:ext uri="{FF2B5EF4-FFF2-40B4-BE49-F238E27FC236}">
                <a16:creationId xmlns:a16="http://schemas.microsoft.com/office/drawing/2014/main" id="{E953B0F1-0EC0-4693-AFCE-441B0654C009}"/>
              </a:ext>
            </a:extLst>
          </p:cNvPr>
          <p:cNvSpPr>
            <a:spLocks noGrp="1"/>
          </p:cNvSpPr>
          <p:nvPr>
            <p:ph type="body" sz="quarter" idx="19"/>
          </p:nvPr>
        </p:nvSpPr>
        <p:spPr>
          <a:xfrm>
            <a:off x="6283325" y="3422650"/>
            <a:ext cx="5803900" cy="374650"/>
          </a:xfrm>
        </p:spPr>
        <p:txBody>
          <a:bodyPr/>
          <a:lstStyle>
            <a:lvl1pPr marL="0" indent="0">
              <a:buNone/>
              <a:defRPr sz="1800"/>
            </a:lvl1pPr>
          </a:lstStyle>
          <a:p>
            <a:pPr lvl="0"/>
            <a:r>
              <a:rPr lang="en-US"/>
              <a:t>Click to edit Master text styles</a:t>
            </a:r>
          </a:p>
        </p:txBody>
      </p:sp>
      <p:sp>
        <p:nvSpPr>
          <p:cNvPr id="60" name="Text Placeholder 59">
            <a:extLst>
              <a:ext uri="{FF2B5EF4-FFF2-40B4-BE49-F238E27FC236}">
                <a16:creationId xmlns:a16="http://schemas.microsoft.com/office/drawing/2014/main" id="{18AE43D2-BDA6-40AB-B941-DC3FB7B566E5}"/>
              </a:ext>
            </a:extLst>
          </p:cNvPr>
          <p:cNvSpPr>
            <a:spLocks noGrp="1"/>
          </p:cNvSpPr>
          <p:nvPr>
            <p:ph type="body" sz="quarter" idx="20"/>
          </p:nvPr>
        </p:nvSpPr>
        <p:spPr>
          <a:xfrm>
            <a:off x="6283324" y="5081588"/>
            <a:ext cx="5803901" cy="363537"/>
          </a:xfrm>
        </p:spPr>
        <p:txBody>
          <a:bodyPr>
            <a:noAutofit/>
          </a:bodyPr>
          <a:lstStyle>
            <a:lvl1pPr marL="0" indent="0">
              <a:buNone/>
              <a:defRPr sz="1800"/>
            </a:lvl1pPr>
          </a:lstStyle>
          <a:p>
            <a:pPr lvl="0"/>
            <a:r>
              <a:rPr lang="en-US"/>
              <a:t>Click to edit Master text styles</a:t>
            </a:r>
          </a:p>
        </p:txBody>
      </p:sp>
      <p:sp>
        <p:nvSpPr>
          <p:cNvPr id="3" name="Title 2">
            <a:extLst>
              <a:ext uri="{FF2B5EF4-FFF2-40B4-BE49-F238E27FC236}">
                <a16:creationId xmlns:a16="http://schemas.microsoft.com/office/drawing/2014/main" id="{A236A5CE-D419-4B5F-9D21-AEFF0E9772CB}"/>
              </a:ext>
            </a:extLst>
          </p:cNvPr>
          <p:cNvSpPr>
            <a:spLocks noGrp="1"/>
          </p:cNvSpPr>
          <p:nvPr>
            <p:ph type="title" hasCustomPrompt="1"/>
          </p:nvPr>
        </p:nvSpPr>
        <p:spPr>
          <a:xfrm>
            <a:off x="635974" y="167005"/>
            <a:ext cx="11175026" cy="1399667"/>
          </a:xfrm>
        </p:spPr>
        <p:txBody>
          <a:bodyPr/>
          <a:lstStyle>
            <a:lvl1pPr>
              <a:defRPr/>
            </a:lvl1pPr>
          </a:lstStyle>
          <a:p>
            <a:r>
              <a:rPr lang="en-US" dirty="0"/>
              <a:t>Click to add Title</a:t>
            </a:r>
          </a:p>
        </p:txBody>
      </p:sp>
      <p:sp>
        <p:nvSpPr>
          <p:cNvPr id="2" name="Date Placeholder 1">
            <a:extLst>
              <a:ext uri="{FF2B5EF4-FFF2-40B4-BE49-F238E27FC236}">
                <a16:creationId xmlns:a16="http://schemas.microsoft.com/office/drawing/2014/main" id="{09EEF589-52F5-4662-AE2E-B64C5683F01C}"/>
              </a:ext>
            </a:extLst>
          </p:cNvPr>
          <p:cNvSpPr>
            <a:spLocks noGrp="1"/>
          </p:cNvSpPr>
          <p:nvPr>
            <p:ph type="dt" sz="half" idx="23"/>
          </p:nvPr>
        </p:nvSpPr>
        <p:spPr/>
        <p:txBody>
          <a:bodyPr/>
          <a:lstStyle/>
          <a:p>
            <a:fld id="{79E3C6BB-94B4-4057-A3BC-13D6F990109B}" type="datetimeFigureOut">
              <a:rPr lang="en-US" noProof="0" smtClean="0"/>
              <a:t>3/31/2024</a:t>
            </a:fld>
            <a:endParaRPr lang="en-US" noProof="0"/>
          </a:p>
        </p:txBody>
      </p:sp>
      <p:sp>
        <p:nvSpPr>
          <p:cNvPr id="4" name="Footer Placeholder 3">
            <a:extLst>
              <a:ext uri="{FF2B5EF4-FFF2-40B4-BE49-F238E27FC236}">
                <a16:creationId xmlns:a16="http://schemas.microsoft.com/office/drawing/2014/main" id="{AC8FB119-72A8-4BF8-94DB-60F7C833C15F}"/>
              </a:ext>
            </a:extLst>
          </p:cNvPr>
          <p:cNvSpPr>
            <a:spLocks noGrp="1"/>
          </p:cNvSpPr>
          <p:nvPr>
            <p:ph type="ftr" sz="quarter" idx="24"/>
          </p:nvPr>
        </p:nvSpPr>
        <p:spPr/>
        <p:txBody>
          <a:bodyPr/>
          <a:lstStyle/>
          <a:p>
            <a:endParaRPr lang="en-US" noProof="0"/>
          </a:p>
        </p:txBody>
      </p:sp>
      <p:sp>
        <p:nvSpPr>
          <p:cNvPr id="5" name="Slide Number Placeholder 4">
            <a:extLst>
              <a:ext uri="{FF2B5EF4-FFF2-40B4-BE49-F238E27FC236}">
                <a16:creationId xmlns:a16="http://schemas.microsoft.com/office/drawing/2014/main" id="{45E1B0BD-CBF4-4496-B066-4A2C9EE35C85}"/>
              </a:ext>
            </a:extLst>
          </p:cNvPr>
          <p:cNvSpPr>
            <a:spLocks noGrp="1"/>
          </p:cNvSpPr>
          <p:nvPr>
            <p:ph type="sldNum" sz="quarter" idx="25"/>
          </p:nvPr>
        </p:nvSpPr>
        <p:spPr/>
        <p:txBody>
          <a:bodyPr/>
          <a:lstStyle/>
          <a:p>
            <a:fld id="{E7F6F2DD-221D-4991-BA23-B2C16AFFF246}" type="slidenum">
              <a:rPr lang="en-US" noProof="0" smtClean="0"/>
              <a:t>‹#›</a:t>
            </a:fld>
            <a:endParaRPr lang="en-US" noProof="0"/>
          </a:p>
        </p:txBody>
      </p:sp>
    </p:spTree>
    <p:extLst>
      <p:ext uri="{BB962C8B-B14F-4D97-AF65-F5344CB8AC3E}">
        <p14:creationId xmlns:p14="http://schemas.microsoft.com/office/powerpoint/2010/main" val="3202128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Custom ">
    <p:spTree>
      <p:nvGrpSpPr>
        <p:cNvPr id="1" name=""/>
        <p:cNvGrpSpPr/>
        <p:nvPr/>
      </p:nvGrpSpPr>
      <p:grpSpPr>
        <a:xfrm>
          <a:off x="0" y="0"/>
          <a:ext cx="0" cy="0"/>
          <a:chOff x="0" y="0"/>
          <a:chExt cx="0" cy="0"/>
        </a:xfrm>
      </p:grpSpPr>
      <p:sp>
        <p:nvSpPr>
          <p:cNvPr id="71" name="Text Placeholder 70">
            <a:extLst>
              <a:ext uri="{FF2B5EF4-FFF2-40B4-BE49-F238E27FC236}">
                <a16:creationId xmlns:a16="http://schemas.microsoft.com/office/drawing/2014/main" id="{DE47DD52-CC37-47D9-92D2-77DC922FFA9B}"/>
              </a:ext>
            </a:extLst>
          </p:cNvPr>
          <p:cNvSpPr>
            <a:spLocks noGrp="1"/>
          </p:cNvSpPr>
          <p:nvPr>
            <p:ph type="body" sz="quarter" idx="18"/>
          </p:nvPr>
        </p:nvSpPr>
        <p:spPr>
          <a:xfrm>
            <a:off x="3009220" y="4182157"/>
            <a:ext cx="3122612" cy="642938"/>
          </a:xfrm>
        </p:spPr>
        <p:txBody>
          <a:bodyPr/>
          <a:lstStyle>
            <a:lvl1pPr marL="0" indent="0" algn="ctr">
              <a:buNone/>
              <a:defRPr sz="1800"/>
            </a:lvl1pPr>
          </a:lstStyle>
          <a:p>
            <a:pPr lvl="0"/>
            <a:r>
              <a:rPr lang="en-US"/>
              <a:t>Click to edit Master text styles</a:t>
            </a:r>
          </a:p>
        </p:txBody>
      </p:sp>
      <p:sp>
        <p:nvSpPr>
          <p:cNvPr id="61" name="Text Placeholder 60">
            <a:extLst>
              <a:ext uri="{FF2B5EF4-FFF2-40B4-BE49-F238E27FC236}">
                <a16:creationId xmlns:a16="http://schemas.microsoft.com/office/drawing/2014/main" id="{9519C631-A906-449F-B0D8-91B2CB94C10B}"/>
              </a:ext>
            </a:extLst>
          </p:cNvPr>
          <p:cNvSpPr>
            <a:spLocks noGrp="1"/>
          </p:cNvSpPr>
          <p:nvPr>
            <p:ph type="body" sz="quarter" idx="14"/>
          </p:nvPr>
        </p:nvSpPr>
        <p:spPr>
          <a:xfrm>
            <a:off x="251734" y="1857603"/>
            <a:ext cx="2679700" cy="369887"/>
          </a:xfrm>
        </p:spPr>
        <p:txBody>
          <a:bodyPr>
            <a:noAutofit/>
          </a:bodyPr>
          <a:lstStyle>
            <a:lvl1pPr marL="0" indent="0" algn="ctr">
              <a:buNone/>
              <a:defRPr sz="1800"/>
            </a:lvl1pPr>
          </a:lstStyle>
          <a:p>
            <a:pPr lvl="0"/>
            <a:r>
              <a:rPr lang="en-US"/>
              <a:t>Click to edit Master text styles</a:t>
            </a:r>
          </a:p>
        </p:txBody>
      </p:sp>
      <p:sp>
        <p:nvSpPr>
          <p:cNvPr id="63" name="Text Placeholder 62">
            <a:extLst>
              <a:ext uri="{FF2B5EF4-FFF2-40B4-BE49-F238E27FC236}">
                <a16:creationId xmlns:a16="http://schemas.microsoft.com/office/drawing/2014/main" id="{CF308EC1-84C0-4AB9-9485-0FA7E78FFC72}"/>
              </a:ext>
            </a:extLst>
          </p:cNvPr>
          <p:cNvSpPr>
            <a:spLocks noGrp="1"/>
          </p:cNvSpPr>
          <p:nvPr>
            <p:ph type="body" sz="quarter" idx="15"/>
          </p:nvPr>
        </p:nvSpPr>
        <p:spPr>
          <a:xfrm>
            <a:off x="3144157" y="1857603"/>
            <a:ext cx="2679700" cy="395287"/>
          </a:xfrm>
        </p:spPr>
        <p:txBody>
          <a:bodyPr>
            <a:noAutofit/>
          </a:bodyPr>
          <a:lstStyle>
            <a:lvl1pPr marL="0" indent="0" algn="ctr">
              <a:buNone/>
              <a:defRPr sz="1800"/>
            </a:lvl1pPr>
          </a:lstStyle>
          <a:p>
            <a:pPr lvl="0"/>
            <a:r>
              <a:rPr lang="en-US"/>
              <a:t>Click to edit Master text styles</a:t>
            </a:r>
          </a:p>
        </p:txBody>
      </p:sp>
      <p:sp>
        <p:nvSpPr>
          <p:cNvPr id="67" name="Text Placeholder 66">
            <a:extLst>
              <a:ext uri="{FF2B5EF4-FFF2-40B4-BE49-F238E27FC236}">
                <a16:creationId xmlns:a16="http://schemas.microsoft.com/office/drawing/2014/main" id="{64FF3C53-7B55-4DAC-A4E2-35AF4A931D01}"/>
              </a:ext>
            </a:extLst>
          </p:cNvPr>
          <p:cNvSpPr>
            <a:spLocks noGrp="1"/>
          </p:cNvSpPr>
          <p:nvPr>
            <p:ph type="body" sz="quarter" idx="16"/>
          </p:nvPr>
        </p:nvSpPr>
        <p:spPr>
          <a:xfrm>
            <a:off x="6149295" y="1857603"/>
            <a:ext cx="2497137" cy="646112"/>
          </a:xfrm>
        </p:spPr>
        <p:txBody>
          <a:bodyPr>
            <a:normAutofit/>
          </a:bodyPr>
          <a:lstStyle>
            <a:lvl1pPr marL="0" indent="0" algn="ctr">
              <a:buNone/>
              <a:defRPr sz="1800"/>
            </a:lvl1pPr>
          </a:lstStyle>
          <a:p>
            <a:pPr lvl="0"/>
            <a:r>
              <a:rPr lang="en-US"/>
              <a:t>Click to edit Master text styles</a:t>
            </a:r>
          </a:p>
        </p:txBody>
      </p:sp>
      <p:sp>
        <p:nvSpPr>
          <p:cNvPr id="69" name="Text Placeholder 68">
            <a:extLst>
              <a:ext uri="{FF2B5EF4-FFF2-40B4-BE49-F238E27FC236}">
                <a16:creationId xmlns:a16="http://schemas.microsoft.com/office/drawing/2014/main" id="{BE804177-8205-4F88-8B63-79A733730CF9}"/>
              </a:ext>
            </a:extLst>
          </p:cNvPr>
          <p:cNvSpPr>
            <a:spLocks noGrp="1"/>
          </p:cNvSpPr>
          <p:nvPr>
            <p:ph type="body" sz="quarter" idx="17"/>
          </p:nvPr>
        </p:nvSpPr>
        <p:spPr>
          <a:xfrm>
            <a:off x="262845" y="4182157"/>
            <a:ext cx="2503487" cy="365125"/>
          </a:xfrm>
        </p:spPr>
        <p:txBody>
          <a:bodyPr>
            <a:noAutofit/>
          </a:bodyPr>
          <a:lstStyle>
            <a:lvl1pPr marL="0" indent="0" algn="ctr">
              <a:buNone/>
              <a:defRPr sz="1800"/>
            </a:lvl1pPr>
          </a:lstStyle>
          <a:p>
            <a:pPr lvl="0"/>
            <a:r>
              <a:rPr lang="en-US"/>
              <a:t>Click to edit Master text styles</a:t>
            </a:r>
          </a:p>
        </p:txBody>
      </p:sp>
      <p:sp>
        <p:nvSpPr>
          <p:cNvPr id="73" name="Text Placeholder 72">
            <a:extLst>
              <a:ext uri="{FF2B5EF4-FFF2-40B4-BE49-F238E27FC236}">
                <a16:creationId xmlns:a16="http://schemas.microsoft.com/office/drawing/2014/main" id="{EF5AB05C-6C5F-4C94-94E5-1476D391EAE6}"/>
              </a:ext>
            </a:extLst>
          </p:cNvPr>
          <p:cNvSpPr>
            <a:spLocks noGrp="1"/>
          </p:cNvSpPr>
          <p:nvPr>
            <p:ph type="body" sz="quarter" idx="19"/>
          </p:nvPr>
        </p:nvSpPr>
        <p:spPr>
          <a:xfrm>
            <a:off x="6341382" y="4182157"/>
            <a:ext cx="2743200" cy="365125"/>
          </a:xfrm>
        </p:spPr>
        <p:txBody>
          <a:bodyPr>
            <a:noAutofit/>
          </a:bodyPr>
          <a:lstStyle>
            <a:lvl1pPr marL="0" indent="0" algn="ctr">
              <a:buNone/>
              <a:defRPr sz="1800"/>
            </a:lvl1pPr>
          </a:lstStyle>
          <a:p>
            <a:pPr lvl="0"/>
            <a:r>
              <a:rPr lang="en-US"/>
              <a:t>Click to edit Master text styles</a:t>
            </a:r>
          </a:p>
        </p:txBody>
      </p:sp>
      <p:sp>
        <p:nvSpPr>
          <p:cNvPr id="75" name="Text Placeholder 74">
            <a:extLst>
              <a:ext uri="{FF2B5EF4-FFF2-40B4-BE49-F238E27FC236}">
                <a16:creationId xmlns:a16="http://schemas.microsoft.com/office/drawing/2014/main" id="{5B580198-F921-47BD-A8B8-1AD9054BBD10}"/>
              </a:ext>
            </a:extLst>
          </p:cNvPr>
          <p:cNvSpPr>
            <a:spLocks noGrp="1"/>
          </p:cNvSpPr>
          <p:nvPr>
            <p:ph type="body" sz="quarter" idx="20"/>
          </p:nvPr>
        </p:nvSpPr>
        <p:spPr>
          <a:xfrm>
            <a:off x="8932182" y="2373089"/>
            <a:ext cx="3122613" cy="1634443"/>
          </a:xfrm>
        </p:spPr>
        <p:txBody>
          <a:bodyPr>
            <a:normAutofit/>
          </a:bodyPr>
          <a:lstStyle>
            <a:lvl1pPr marL="0" indent="0" algn="ctr">
              <a:buNone/>
              <a:defRPr sz="1800"/>
            </a:lvl1pPr>
          </a:lstStyle>
          <a:p>
            <a:pPr lvl="0"/>
            <a:r>
              <a:rPr lang="en-US"/>
              <a:t>Click to edit Master text styles</a:t>
            </a:r>
          </a:p>
        </p:txBody>
      </p:sp>
      <p:sp>
        <p:nvSpPr>
          <p:cNvPr id="2" name="Title 1">
            <a:extLst>
              <a:ext uri="{FF2B5EF4-FFF2-40B4-BE49-F238E27FC236}">
                <a16:creationId xmlns:a16="http://schemas.microsoft.com/office/drawing/2014/main" id="{DBF1CE6A-4F2B-4CE0-863A-8E136D0CC3E3}"/>
              </a:ext>
            </a:extLst>
          </p:cNvPr>
          <p:cNvSpPr>
            <a:spLocks noGrp="1"/>
          </p:cNvSpPr>
          <p:nvPr>
            <p:ph type="title" hasCustomPrompt="1"/>
          </p:nvPr>
        </p:nvSpPr>
        <p:spPr>
          <a:xfrm>
            <a:off x="420625" y="179161"/>
            <a:ext cx="10826496" cy="1411895"/>
          </a:xfrm>
        </p:spPr>
        <p:txBody>
          <a:bodyPr/>
          <a:lstStyle>
            <a:lvl1pPr>
              <a:defRPr/>
            </a:lvl1pPr>
          </a:lstStyle>
          <a:p>
            <a:r>
              <a:rPr lang="en-US" dirty="0"/>
              <a:t>Click to add Title</a:t>
            </a:r>
          </a:p>
        </p:txBody>
      </p:sp>
      <p:sp>
        <p:nvSpPr>
          <p:cNvPr id="6" name="Date Placeholder 5">
            <a:extLst>
              <a:ext uri="{FF2B5EF4-FFF2-40B4-BE49-F238E27FC236}">
                <a16:creationId xmlns:a16="http://schemas.microsoft.com/office/drawing/2014/main" id="{55572283-1183-4441-955D-CF486C2EB346}"/>
              </a:ext>
            </a:extLst>
          </p:cNvPr>
          <p:cNvSpPr>
            <a:spLocks noGrp="1"/>
          </p:cNvSpPr>
          <p:nvPr>
            <p:ph type="dt" sz="half" idx="21"/>
          </p:nvPr>
        </p:nvSpPr>
        <p:spPr/>
        <p:txBody>
          <a:bodyPr/>
          <a:lstStyle/>
          <a:p>
            <a:fld id="{79E3C6BB-94B4-4057-A3BC-13D6F990109B}" type="datetimeFigureOut">
              <a:rPr lang="en-US" noProof="0" smtClean="0"/>
              <a:t>3/31/2024</a:t>
            </a:fld>
            <a:endParaRPr lang="en-US" noProof="0"/>
          </a:p>
        </p:txBody>
      </p:sp>
      <p:sp>
        <p:nvSpPr>
          <p:cNvPr id="7" name="Footer Placeholder 6">
            <a:extLst>
              <a:ext uri="{FF2B5EF4-FFF2-40B4-BE49-F238E27FC236}">
                <a16:creationId xmlns:a16="http://schemas.microsoft.com/office/drawing/2014/main" id="{D5837CC6-DAD6-4051-A89A-40A97680EA46}"/>
              </a:ext>
            </a:extLst>
          </p:cNvPr>
          <p:cNvSpPr>
            <a:spLocks noGrp="1"/>
          </p:cNvSpPr>
          <p:nvPr>
            <p:ph type="ftr" sz="quarter" idx="22"/>
          </p:nvPr>
        </p:nvSpPr>
        <p:spPr/>
        <p:txBody>
          <a:bodyPr/>
          <a:lstStyle/>
          <a:p>
            <a:endParaRPr lang="en-US" noProof="0"/>
          </a:p>
        </p:txBody>
      </p:sp>
      <p:sp>
        <p:nvSpPr>
          <p:cNvPr id="8" name="Slide Number Placeholder 7">
            <a:extLst>
              <a:ext uri="{FF2B5EF4-FFF2-40B4-BE49-F238E27FC236}">
                <a16:creationId xmlns:a16="http://schemas.microsoft.com/office/drawing/2014/main" id="{2190D05B-5736-40BF-BD75-FAE61DDF7658}"/>
              </a:ext>
            </a:extLst>
          </p:cNvPr>
          <p:cNvSpPr>
            <a:spLocks noGrp="1"/>
          </p:cNvSpPr>
          <p:nvPr>
            <p:ph type="sldNum" sz="quarter" idx="23"/>
          </p:nvPr>
        </p:nvSpPr>
        <p:spPr/>
        <p:txBody>
          <a:bodyPr/>
          <a:lstStyle/>
          <a:p>
            <a:fld id="{E7F6F2DD-221D-4991-BA23-B2C16AFFF246}" type="slidenum">
              <a:rPr lang="en-US" noProof="0" smtClean="0"/>
              <a:t>‹#›</a:t>
            </a:fld>
            <a:endParaRPr lang="en-US" noProof="0"/>
          </a:p>
        </p:txBody>
      </p:sp>
    </p:spTree>
    <p:extLst>
      <p:ext uri="{BB962C8B-B14F-4D97-AF65-F5344CB8AC3E}">
        <p14:creationId xmlns:p14="http://schemas.microsoft.com/office/powerpoint/2010/main" val="4084500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44F7B3-98E3-40F2-899B-399B0D3281A3}"/>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7D2B3F-018A-4130-B26A-25A2E37D8431}"/>
              </a:ext>
            </a:extLst>
          </p:cNvPr>
          <p:cNvSpPr>
            <a:spLocks noGrp="1"/>
          </p:cNvSpPr>
          <p:nvPr>
            <p:ph type="title" hasCustomPrompt="1"/>
          </p:nvPr>
        </p:nvSpPr>
        <p:spPr>
          <a:xfrm>
            <a:off x="838200" y="2181225"/>
            <a:ext cx="10515600" cy="2495550"/>
          </a:xfrm>
        </p:spPr>
        <p:txBody>
          <a:bodyPr>
            <a:noAutofit/>
          </a:bodyPr>
          <a:lstStyle>
            <a:lvl1pPr algn="ctr">
              <a:defRPr sz="8200">
                <a:solidFill>
                  <a:schemeClr val="tx1">
                    <a:lumMod val="65000"/>
                    <a:lumOff val="35000"/>
                  </a:schemeClr>
                </a:solidFill>
                <a:effectLst>
                  <a:outerShdw blurRad="38100" dist="38100" dir="2700000" algn="tl">
                    <a:srgbClr val="000000">
                      <a:alpha val="43137"/>
                    </a:srgbClr>
                  </a:outerShdw>
                </a:effectLst>
                <a:latin typeface="+mn-lt"/>
              </a:defRPr>
            </a:lvl1pPr>
          </a:lstStyle>
          <a:p>
            <a:r>
              <a:rPr lang="en-US" dirty="0"/>
              <a:t>Click to add Title</a:t>
            </a:r>
          </a:p>
        </p:txBody>
      </p:sp>
      <p:sp>
        <p:nvSpPr>
          <p:cNvPr id="7" name="Date Placeholder 6">
            <a:extLst>
              <a:ext uri="{FF2B5EF4-FFF2-40B4-BE49-F238E27FC236}">
                <a16:creationId xmlns:a16="http://schemas.microsoft.com/office/drawing/2014/main" id="{CB59F85E-2BF1-49AB-948A-9AF1F748C435}"/>
              </a:ext>
            </a:extLst>
          </p:cNvPr>
          <p:cNvSpPr>
            <a:spLocks noGrp="1"/>
          </p:cNvSpPr>
          <p:nvPr>
            <p:ph type="dt" sz="half" idx="10"/>
          </p:nvPr>
        </p:nvSpPr>
        <p:spPr/>
        <p:txBody>
          <a:bodyPr/>
          <a:lstStyle/>
          <a:p>
            <a:fld id="{79E3C6BB-94B4-4057-A3BC-13D6F990109B}" type="datetimeFigureOut">
              <a:rPr lang="en-US" noProof="0" smtClean="0"/>
              <a:t>3/31/2024</a:t>
            </a:fld>
            <a:endParaRPr lang="en-US" noProof="0"/>
          </a:p>
        </p:txBody>
      </p:sp>
      <p:sp>
        <p:nvSpPr>
          <p:cNvPr id="8" name="Footer Placeholder 7">
            <a:extLst>
              <a:ext uri="{FF2B5EF4-FFF2-40B4-BE49-F238E27FC236}">
                <a16:creationId xmlns:a16="http://schemas.microsoft.com/office/drawing/2014/main" id="{47137F35-7EC2-46E5-84F1-ED2853CAE5DA}"/>
              </a:ext>
            </a:extLst>
          </p:cNvPr>
          <p:cNvSpPr>
            <a:spLocks noGrp="1"/>
          </p:cNvSpPr>
          <p:nvPr>
            <p:ph type="ftr" sz="quarter" idx="11"/>
          </p:nvPr>
        </p:nvSpPr>
        <p:spPr/>
        <p:txBody>
          <a:bodyPr/>
          <a:lstStyle/>
          <a:p>
            <a:endParaRPr lang="en-US" noProof="0"/>
          </a:p>
        </p:txBody>
      </p:sp>
      <p:sp>
        <p:nvSpPr>
          <p:cNvPr id="9" name="Slide Number Placeholder 8">
            <a:extLst>
              <a:ext uri="{FF2B5EF4-FFF2-40B4-BE49-F238E27FC236}">
                <a16:creationId xmlns:a16="http://schemas.microsoft.com/office/drawing/2014/main" id="{32C13ED4-C27F-404D-8C33-413B6338B2B7}"/>
              </a:ext>
            </a:extLst>
          </p:cNvPr>
          <p:cNvSpPr>
            <a:spLocks noGrp="1"/>
          </p:cNvSpPr>
          <p:nvPr>
            <p:ph type="sldNum" sz="quarter" idx="12"/>
          </p:nvPr>
        </p:nvSpPr>
        <p:spPr/>
        <p:txBody>
          <a:bodyPr/>
          <a:lstStyle/>
          <a:p>
            <a:fld id="{E7F6F2DD-221D-4991-BA23-B2C16AFFF246}" type="slidenum">
              <a:rPr lang="en-US" noProof="0" smtClean="0"/>
              <a:t>‹#›</a:t>
            </a:fld>
            <a:endParaRPr lang="en-US" noProof="0"/>
          </a:p>
        </p:txBody>
      </p:sp>
    </p:spTree>
    <p:extLst>
      <p:ext uri="{BB962C8B-B14F-4D97-AF65-F5344CB8AC3E}">
        <p14:creationId xmlns:p14="http://schemas.microsoft.com/office/powerpoint/2010/main" val="332632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ustom ">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EAAA90D-EC98-41FE-BED5-F2A0FE399F9B}"/>
              </a:ext>
              <a:ext uri="{C183D7F6-B498-43B3-948B-1728B52AA6E4}">
                <adec:decorative xmlns:adec="http://schemas.microsoft.com/office/drawing/2017/decorative" val="1"/>
              </a:ext>
            </a:extLst>
          </p:cNvPr>
          <p:cNvSpPr/>
          <p:nvPr userDrawn="1"/>
        </p:nvSpPr>
        <p:spPr>
          <a:xfrm>
            <a:off x="0" y="1664219"/>
            <a:ext cx="12192000" cy="11231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8" name="Picture Placeholder 67">
            <a:extLst>
              <a:ext uri="{FF2B5EF4-FFF2-40B4-BE49-F238E27FC236}">
                <a16:creationId xmlns:a16="http://schemas.microsoft.com/office/drawing/2014/main" id="{316DFE2B-084C-4134-8A27-FD9E0ACA2DC5}"/>
              </a:ext>
            </a:extLst>
          </p:cNvPr>
          <p:cNvSpPr>
            <a:spLocks noGrp="1" noChangeAspect="1"/>
          </p:cNvSpPr>
          <p:nvPr>
            <p:ph type="pic" sz="quarter" idx="28"/>
          </p:nvPr>
        </p:nvSpPr>
        <p:spPr>
          <a:xfrm>
            <a:off x="549274" y="4358841"/>
            <a:ext cx="444024" cy="707122"/>
          </a:xfrm>
        </p:spPr>
        <p:txBody>
          <a:bodyPr>
            <a:normAutofit/>
          </a:bodyPr>
          <a:lstStyle>
            <a:lvl1pPr marL="0" indent="0">
              <a:buNone/>
              <a:defRPr sz="800"/>
            </a:lvl1pPr>
          </a:lstStyle>
          <a:p>
            <a:r>
              <a:rPr lang="en-US"/>
              <a:t>Click icon to add picture</a:t>
            </a:r>
            <a:endParaRPr lang="en-US" dirty="0"/>
          </a:p>
        </p:txBody>
      </p:sp>
      <p:sp>
        <p:nvSpPr>
          <p:cNvPr id="70" name="Picture Placeholder 69">
            <a:extLst>
              <a:ext uri="{FF2B5EF4-FFF2-40B4-BE49-F238E27FC236}">
                <a16:creationId xmlns:a16="http://schemas.microsoft.com/office/drawing/2014/main" id="{18595927-69A3-44E2-8E8E-B097B8995974}"/>
              </a:ext>
            </a:extLst>
          </p:cNvPr>
          <p:cNvSpPr>
            <a:spLocks noGrp="1" noChangeAspect="1"/>
          </p:cNvSpPr>
          <p:nvPr>
            <p:ph type="pic" sz="quarter" idx="29"/>
          </p:nvPr>
        </p:nvSpPr>
        <p:spPr>
          <a:xfrm>
            <a:off x="549274" y="5183978"/>
            <a:ext cx="420805" cy="697710"/>
          </a:xfrm>
        </p:spPr>
        <p:txBody>
          <a:bodyPr>
            <a:normAutofit/>
          </a:bodyPr>
          <a:lstStyle>
            <a:lvl1pPr marL="0" indent="0">
              <a:buNone/>
              <a:defRPr sz="600"/>
            </a:lvl1pPr>
          </a:lstStyle>
          <a:p>
            <a:r>
              <a:rPr lang="en-US"/>
              <a:t>Click icon to add picture</a:t>
            </a:r>
            <a:endParaRPr lang="en-US" dirty="0"/>
          </a:p>
        </p:txBody>
      </p:sp>
      <p:sp>
        <p:nvSpPr>
          <p:cNvPr id="72" name="Picture Placeholder 71">
            <a:extLst>
              <a:ext uri="{FF2B5EF4-FFF2-40B4-BE49-F238E27FC236}">
                <a16:creationId xmlns:a16="http://schemas.microsoft.com/office/drawing/2014/main" id="{34E24708-2E70-403A-8C0D-173D52979D2C}"/>
              </a:ext>
            </a:extLst>
          </p:cNvPr>
          <p:cNvSpPr>
            <a:spLocks noGrp="1"/>
          </p:cNvSpPr>
          <p:nvPr>
            <p:ph type="pic" sz="quarter" idx="30"/>
          </p:nvPr>
        </p:nvSpPr>
        <p:spPr>
          <a:xfrm>
            <a:off x="549274" y="5991225"/>
            <a:ext cx="425520" cy="669925"/>
          </a:xfrm>
        </p:spPr>
        <p:txBody>
          <a:bodyPr>
            <a:normAutofit/>
          </a:bodyPr>
          <a:lstStyle>
            <a:lvl1pPr marL="0" indent="0">
              <a:buNone/>
              <a:defRPr sz="600"/>
            </a:lvl1pPr>
          </a:lstStyle>
          <a:p>
            <a:r>
              <a:rPr lang="en-US"/>
              <a:t>Click icon to add picture</a:t>
            </a:r>
            <a:endParaRPr lang="en-US" dirty="0"/>
          </a:p>
        </p:txBody>
      </p:sp>
      <p:sp>
        <p:nvSpPr>
          <p:cNvPr id="64" name="Picture Placeholder 63">
            <a:extLst>
              <a:ext uri="{FF2B5EF4-FFF2-40B4-BE49-F238E27FC236}">
                <a16:creationId xmlns:a16="http://schemas.microsoft.com/office/drawing/2014/main" id="{790644FB-EBB4-4924-A139-5BEE882BFA67}"/>
              </a:ext>
            </a:extLst>
          </p:cNvPr>
          <p:cNvSpPr>
            <a:spLocks noGrp="1"/>
          </p:cNvSpPr>
          <p:nvPr>
            <p:ph type="pic" sz="quarter" idx="26"/>
          </p:nvPr>
        </p:nvSpPr>
        <p:spPr>
          <a:xfrm>
            <a:off x="549274" y="3718733"/>
            <a:ext cx="540000" cy="522093"/>
          </a:xfrm>
        </p:spPr>
        <p:txBody>
          <a:bodyPr>
            <a:normAutofit/>
          </a:bodyPr>
          <a:lstStyle>
            <a:lvl1pPr marL="0" indent="0">
              <a:buFont typeface="Arial" panose="020B0604020202020204" pitchFamily="34" charset="0"/>
              <a:buNone/>
              <a:defRPr sz="800"/>
            </a:lvl1pPr>
          </a:lstStyle>
          <a:p>
            <a:r>
              <a:rPr lang="en-US"/>
              <a:t>Click icon to add picture</a:t>
            </a:r>
            <a:endParaRPr lang="en-US" dirty="0"/>
          </a:p>
        </p:txBody>
      </p:sp>
      <p:sp>
        <p:nvSpPr>
          <p:cNvPr id="101" name="Picture Placeholder 63">
            <a:extLst>
              <a:ext uri="{FF2B5EF4-FFF2-40B4-BE49-F238E27FC236}">
                <a16:creationId xmlns:a16="http://schemas.microsoft.com/office/drawing/2014/main" id="{2C6657F7-A121-49E1-8F18-1256502F4B8D}"/>
              </a:ext>
            </a:extLst>
          </p:cNvPr>
          <p:cNvSpPr>
            <a:spLocks noGrp="1" noChangeAspect="1"/>
          </p:cNvSpPr>
          <p:nvPr>
            <p:ph type="pic" sz="quarter" idx="41"/>
          </p:nvPr>
        </p:nvSpPr>
        <p:spPr>
          <a:xfrm>
            <a:off x="549274" y="2936656"/>
            <a:ext cx="488553" cy="610476"/>
          </a:xfrm>
        </p:spPr>
        <p:txBody>
          <a:bodyPr>
            <a:normAutofit/>
          </a:bodyPr>
          <a:lstStyle>
            <a:lvl1pPr marL="0" indent="0">
              <a:buFont typeface="Arial" panose="020B0604020202020204" pitchFamily="34" charset="0"/>
              <a:buNone/>
              <a:defRPr sz="800"/>
            </a:lvl1pPr>
          </a:lstStyle>
          <a:p>
            <a:r>
              <a:rPr lang="en-US"/>
              <a:t>Click icon to add picture</a:t>
            </a:r>
            <a:endParaRPr lang="en-US" dirty="0"/>
          </a:p>
        </p:txBody>
      </p:sp>
      <p:sp>
        <p:nvSpPr>
          <p:cNvPr id="98" name="Text Placeholder 97">
            <a:extLst>
              <a:ext uri="{FF2B5EF4-FFF2-40B4-BE49-F238E27FC236}">
                <a16:creationId xmlns:a16="http://schemas.microsoft.com/office/drawing/2014/main" id="{234DDB24-5473-4E3A-87C2-2C13F43A98DA}"/>
              </a:ext>
            </a:extLst>
          </p:cNvPr>
          <p:cNvSpPr>
            <a:spLocks noGrp="1"/>
          </p:cNvSpPr>
          <p:nvPr>
            <p:ph type="body" sz="quarter" idx="40"/>
          </p:nvPr>
        </p:nvSpPr>
        <p:spPr>
          <a:xfrm>
            <a:off x="1233488" y="4587081"/>
            <a:ext cx="3078162" cy="360362"/>
          </a:xfrm>
        </p:spPr>
        <p:txBody>
          <a:bodyPr anchor="ctr">
            <a:normAutofit/>
          </a:bodyPr>
          <a:lstStyle>
            <a:lvl1pPr marL="0" indent="0">
              <a:buNone/>
              <a:defRPr sz="1800"/>
            </a:lvl1pPr>
            <a:lvl2pPr>
              <a:defRPr sz="1200"/>
            </a:lvl2pPr>
            <a:lvl3pPr>
              <a:defRPr sz="1100"/>
            </a:lvl3pPr>
            <a:lvl4pPr>
              <a:defRPr sz="1050"/>
            </a:lvl4pPr>
            <a:lvl5pPr>
              <a:defRPr sz="1050"/>
            </a:lvl5pPr>
          </a:lstStyle>
          <a:p>
            <a:pPr lvl="0"/>
            <a:r>
              <a:rPr lang="en-US"/>
              <a:t>Click to edit Master text styles</a:t>
            </a:r>
          </a:p>
        </p:txBody>
      </p:sp>
      <p:sp>
        <p:nvSpPr>
          <p:cNvPr id="90" name="Text Placeholder 89">
            <a:extLst>
              <a:ext uri="{FF2B5EF4-FFF2-40B4-BE49-F238E27FC236}">
                <a16:creationId xmlns:a16="http://schemas.microsoft.com/office/drawing/2014/main" id="{95901B5C-B37D-4C6C-BF5D-18BAD4CAB76E}"/>
              </a:ext>
            </a:extLst>
          </p:cNvPr>
          <p:cNvSpPr>
            <a:spLocks noGrp="1"/>
          </p:cNvSpPr>
          <p:nvPr>
            <p:ph type="body" sz="quarter" idx="36"/>
          </p:nvPr>
        </p:nvSpPr>
        <p:spPr>
          <a:xfrm>
            <a:off x="3649663" y="2019300"/>
            <a:ext cx="6081712" cy="350838"/>
          </a:xfrm>
        </p:spPr>
        <p:txBody>
          <a:bodyPr>
            <a:normAutofit/>
          </a:bodyPr>
          <a:lstStyle>
            <a:lvl1pPr marL="0" indent="0">
              <a:buNone/>
              <a:defRPr sz="1800"/>
            </a:lvl1pPr>
            <a:lvl2pPr>
              <a:defRPr sz="1200"/>
            </a:lvl2pPr>
            <a:lvl3pPr>
              <a:defRPr sz="1100"/>
            </a:lvl3pPr>
            <a:lvl4pPr>
              <a:defRPr sz="1050"/>
            </a:lvl4pPr>
            <a:lvl5pPr>
              <a:defRPr sz="1050"/>
            </a:lvl5pPr>
          </a:lstStyle>
          <a:p>
            <a:pPr lvl="0"/>
            <a:r>
              <a:rPr lang="en-US"/>
              <a:t>Click to edit Master text styles</a:t>
            </a:r>
          </a:p>
        </p:txBody>
      </p:sp>
      <p:sp>
        <p:nvSpPr>
          <p:cNvPr id="88" name="Picture Placeholder 87">
            <a:extLst>
              <a:ext uri="{FF2B5EF4-FFF2-40B4-BE49-F238E27FC236}">
                <a16:creationId xmlns:a16="http://schemas.microsoft.com/office/drawing/2014/main" id="{38EC76EE-EB81-47B7-9744-21DFD6757890}"/>
              </a:ext>
            </a:extLst>
          </p:cNvPr>
          <p:cNvSpPr>
            <a:spLocks noGrp="1"/>
          </p:cNvSpPr>
          <p:nvPr>
            <p:ph type="pic" sz="quarter" idx="35"/>
          </p:nvPr>
        </p:nvSpPr>
        <p:spPr>
          <a:xfrm>
            <a:off x="5175250" y="2966268"/>
            <a:ext cx="3457575" cy="604837"/>
          </a:xfrm>
        </p:spPr>
        <p:txBody>
          <a:bodyPr>
            <a:normAutofit/>
          </a:bodyPr>
          <a:lstStyle>
            <a:lvl1pPr marL="0" indent="0">
              <a:buNone/>
              <a:defRPr sz="1200"/>
            </a:lvl1pPr>
          </a:lstStyle>
          <a:p>
            <a:r>
              <a:rPr lang="en-US"/>
              <a:t>Click icon to add picture</a:t>
            </a:r>
            <a:endParaRPr lang="en-US" dirty="0"/>
          </a:p>
        </p:txBody>
      </p:sp>
      <p:sp>
        <p:nvSpPr>
          <p:cNvPr id="92" name="Text Placeholder 91">
            <a:extLst>
              <a:ext uri="{FF2B5EF4-FFF2-40B4-BE49-F238E27FC236}">
                <a16:creationId xmlns:a16="http://schemas.microsoft.com/office/drawing/2014/main" id="{0E108696-B9B7-4AE1-8918-CC00E7C868D6}"/>
              </a:ext>
            </a:extLst>
          </p:cNvPr>
          <p:cNvSpPr>
            <a:spLocks noGrp="1"/>
          </p:cNvSpPr>
          <p:nvPr>
            <p:ph type="body" sz="quarter" idx="37"/>
          </p:nvPr>
        </p:nvSpPr>
        <p:spPr>
          <a:xfrm>
            <a:off x="8728075" y="3084513"/>
            <a:ext cx="3128963" cy="368300"/>
          </a:xfrm>
        </p:spPr>
        <p:txBody>
          <a:bodyPr anchor="ctr">
            <a:normAutofit/>
          </a:bodyPr>
          <a:lstStyle>
            <a:lvl1pPr marL="0" indent="0">
              <a:buNone/>
              <a:defRPr sz="1800"/>
            </a:lvl1pPr>
            <a:lvl2pPr>
              <a:defRPr sz="1200"/>
            </a:lvl2pPr>
            <a:lvl3pPr>
              <a:defRPr sz="1100"/>
            </a:lvl3pPr>
            <a:lvl4pPr>
              <a:defRPr sz="1050"/>
            </a:lvl4pPr>
            <a:lvl5pPr>
              <a:defRPr sz="1050"/>
            </a:lvl5pPr>
          </a:lstStyle>
          <a:p>
            <a:pPr lvl="0"/>
            <a:r>
              <a:rPr lang="en-US"/>
              <a:t>Click to edit Master text styles</a:t>
            </a:r>
          </a:p>
        </p:txBody>
      </p:sp>
      <p:sp>
        <p:nvSpPr>
          <p:cNvPr id="96" name="Text Placeholder 95">
            <a:extLst>
              <a:ext uri="{FF2B5EF4-FFF2-40B4-BE49-F238E27FC236}">
                <a16:creationId xmlns:a16="http://schemas.microsoft.com/office/drawing/2014/main" id="{83A41563-E0A5-4C89-8D58-1EAF51C228D4}"/>
              </a:ext>
            </a:extLst>
          </p:cNvPr>
          <p:cNvSpPr>
            <a:spLocks noGrp="1"/>
          </p:cNvSpPr>
          <p:nvPr>
            <p:ph type="body" sz="quarter" idx="39"/>
          </p:nvPr>
        </p:nvSpPr>
        <p:spPr>
          <a:xfrm>
            <a:off x="1233488" y="5382021"/>
            <a:ext cx="3052762" cy="365125"/>
          </a:xfrm>
        </p:spPr>
        <p:txBody>
          <a:bodyPr anchor="ctr"/>
          <a:lstStyle>
            <a:lvl1pPr marL="0" indent="0">
              <a:buNone/>
              <a:defRPr sz="1800"/>
            </a:lvl1pPr>
            <a:lvl2pPr>
              <a:defRPr sz="1200"/>
            </a:lvl2pPr>
            <a:lvl3pPr>
              <a:defRPr sz="1100"/>
            </a:lvl3pPr>
            <a:lvl4pPr>
              <a:defRPr sz="1050"/>
            </a:lvl4pPr>
            <a:lvl5pPr>
              <a:defRPr sz="1050"/>
            </a:lvl5pPr>
          </a:lstStyle>
          <a:p>
            <a:pPr lvl="0"/>
            <a:r>
              <a:rPr lang="en-US"/>
              <a:t>Click to edit Master text styles</a:t>
            </a:r>
          </a:p>
        </p:txBody>
      </p:sp>
      <p:sp>
        <p:nvSpPr>
          <p:cNvPr id="36" name="Picture Placeholder 35">
            <a:extLst>
              <a:ext uri="{FF2B5EF4-FFF2-40B4-BE49-F238E27FC236}">
                <a16:creationId xmlns:a16="http://schemas.microsoft.com/office/drawing/2014/main" id="{044B8DA3-B7BD-4CEC-B681-434C289EE742}"/>
              </a:ext>
            </a:extLst>
          </p:cNvPr>
          <p:cNvSpPr>
            <a:spLocks noGrp="1"/>
          </p:cNvSpPr>
          <p:nvPr>
            <p:ph type="pic" sz="quarter" idx="14"/>
          </p:nvPr>
        </p:nvSpPr>
        <p:spPr>
          <a:xfrm>
            <a:off x="2916846" y="1736725"/>
            <a:ext cx="607683" cy="940389"/>
          </a:xfrm>
        </p:spPr>
        <p:txBody>
          <a:bodyPr>
            <a:normAutofit/>
          </a:bodyPr>
          <a:lstStyle>
            <a:lvl1pPr marL="0" indent="0">
              <a:buNone/>
              <a:defRPr sz="900"/>
            </a:lvl1pPr>
          </a:lstStyle>
          <a:p>
            <a:r>
              <a:rPr lang="en-US"/>
              <a:t>Click icon to add picture</a:t>
            </a:r>
            <a:endParaRPr lang="en-US" dirty="0"/>
          </a:p>
        </p:txBody>
      </p:sp>
      <p:sp>
        <p:nvSpPr>
          <p:cNvPr id="42" name="Text Placeholder 41">
            <a:extLst>
              <a:ext uri="{FF2B5EF4-FFF2-40B4-BE49-F238E27FC236}">
                <a16:creationId xmlns:a16="http://schemas.microsoft.com/office/drawing/2014/main" id="{C7BCD5F4-57B5-4DD7-8919-828C7DADB2B8}"/>
              </a:ext>
            </a:extLst>
          </p:cNvPr>
          <p:cNvSpPr>
            <a:spLocks noGrp="1"/>
          </p:cNvSpPr>
          <p:nvPr>
            <p:ph type="body" sz="quarter" idx="16"/>
          </p:nvPr>
        </p:nvSpPr>
        <p:spPr>
          <a:xfrm>
            <a:off x="1233488" y="3097213"/>
            <a:ext cx="3078162" cy="369887"/>
          </a:xfrm>
        </p:spPr>
        <p:txBody>
          <a:bodyPr anchor="ctr"/>
          <a:lstStyle>
            <a:lvl1pPr marL="0" indent="0">
              <a:buNone/>
              <a:defRPr sz="1800"/>
            </a:lvl1pPr>
            <a:lvl2pPr>
              <a:defRPr sz="1200"/>
            </a:lvl2pPr>
            <a:lvl3pPr>
              <a:defRPr sz="1100"/>
            </a:lvl3pPr>
            <a:lvl4pPr>
              <a:defRPr sz="1050"/>
            </a:lvl4pPr>
            <a:lvl5pPr>
              <a:defRPr sz="1050"/>
            </a:lvl5pPr>
          </a:lstStyle>
          <a:p>
            <a:pPr lvl="0"/>
            <a:r>
              <a:rPr lang="en-US"/>
              <a:t>Click to edit Master text styles</a:t>
            </a:r>
          </a:p>
        </p:txBody>
      </p:sp>
      <p:sp>
        <p:nvSpPr>
          <p:cNvPr id="50" name="Text Placeholder 49">
            <a:extLst>
              <a:ext uri="{FF2B5EF4-FFF2-40B4-BE49-F238E27FC236}">
                <a16:creationId xmlns:a16="http://schemas.microsoft.com/office/drawing/2014/main" id="{56C49F0C-2E93-4964-BC01-9C6907CDE1D7}"/>
              </a:ext>
            </a:extLst>
          </p:cNvPr>
          <p:cNvSpPr>
            <a:spLocks noGrp="1"/>
          </p:cNvSpPr>
          <p:nvPr>
            <p:ph type="body" sz="quarter" idx="20"/>
          </p:nvPr>
        </p:nvSpPr>
        <p:spPr>
          <a:xfrm>
            <a:off x="1233488" y="6162675"/>
            <a:ext cx="3052762" cy="365125"/>
          </a:xfrm>
        </p:spPr>
        <p:txBody>
          <a:bodyPr anchor="ctr"/>
          <a:lstStyle>
            <a:lvl1pPr marL="0" indent="0">
              <a:buNone/>
              <a:defRPr sz="1800"/>
            </a:lvl1pPr>
            <a:lvl2pPr>
              <a:defRPr sz="1200"/>
            </a:lvl2pPr>
            <a:lvl3pPr>
              <a:defRPr sz="1100"/>
            </a:lvl3pPr>
            <a:lvl4pPr>
              <a:defRPr sz="1050"/>
            </a:lvl4pPr>
            <a:lvl5pPr>
              <a:defRPr sz="1050"/>
            </a:lvl5pPr>
          </a:lstStyle>
          <a:p>
            <a:pPr lvl="0"/>
            <a:r>
              <a:rPr lang="en-US"/>
              <a:t>Click to edit Master text styles</a:t>
            </a:r>
          </a:p>
        </p:txBody>
      </p:sp>
      <p:sp>
        <p:nvSpPr>
          <p:cNvPr id="56" name="Text Placeholder 55">
            <a:extLst>
              <a:ext uri="{FF2B5EF4-FFF2-40B4-BE49-F238E27FC236}">
                <a16:creationId xmlns:a16="http://schemas.microsoft.com/office/drawing/2014/main" id="{AFC5A4FB-E027-4D87-88C8-67A1FFE82FB0}"/>
              </a:ext>
            </a:extLst>
          </p:cNvPr>
          <p:cNvSpPr>
            <a:spLocks noGrp="1"/>
          </p:cNvSpPr>
          <p:nvPr>
            <p:ph type="body" sz="quarter" idx="22"/>
          </p:nvPr>
        </p:nvSpPr>
        <p:spPr>
          <a:xfrm>
            <a:off x="6090258" y="3816350"/>
            <a:ext cx="5691188" cy="369888"/>
          </a:xfrm>
        </p:spPr>
        <p:txBody>
          <a:bodyPr anchor="ctr">
            <a:normAutofit/>
          </a:bodyPr>
          <a:lstStyle>
            <a:lvl1pPr marL="0" indent="0">
              <a:buNone/>
              <a:defRPr sz="1800"/>
            </a:lvl1pPr>
            <a:lvl2pPr>
              <a:defRPr sz="1200"/>
            </a:lvl2pPr>
            <a:lvl3pPr>
              <a:defRPr sz="1100"/>
            </a:lvl3pPr>
            <a:lvl4pPr>
              <a:defRPr sz="1050"/>
            </a:lvl4pPr>
            <a:lvl5pPr>
              <a:defRPr sz="1050"/>
            </a:lvl5pPr>
          </a:lstStyle>
          <a:p>
            <a:pPr lvl="0"/>
            <a:r>
              <a:rPr lang="en-US"/>
              <a:t>Click to edit Master text styles</a:t>
            </a:r>
          </a:p>
        </p:txBody>
      </p:sp>
      <p:sp>
        <p:nvSpPr>
          <p:cNvPr id="58" name="Text Placeholder 57">
            <a:extLst>
              <a:ext uri="{FF2B5EF4-FFF2-40B4-BE49-F238E27FC236}">
                <a16:creationId xmlns:a16="http://schemas.microsoft.com/office/drawing/2014/main" id="{4B465A32-6CAE-4A19-AAE5-D881D94932FC}"/>
              </a:ext>
            </a:extLst>
          </p:cNvPr>
          <p:cNvSpPr>
            <a:spLocks noGrp="1"/>
          </p:cNvSpPr>
          <p:nvPr>
            <p:ph type="body" sz="quarter" idx="23"/>
          </p:nvPr>
        </p:nvSpPr>
        <p:spPr>
          <a:xfrm>
            <a:off x="6090258" y="4756150"/>
            <a:ext cx="4471988" cy="365125"/>
          </a:xfrm>
        </p:spPr>
        <p:txBody>
          <a:bodyPr anchor="ctr">
            <a:normAutofit/>
          </a:bodyPr>
          <a:lstStyle>
            <a:lvl1pPr marL="0" indent="0">
              <a:buNone/>
              <a:defRPr sz="1800"/>
            </a:lvl1pPr>
            <a:lvl2pPr>
              <a:defRPr sz="1200"/>
            </a:lvl2pPr>
            <a:lvl3pPr>
              <a:defRPr sz="1100"/>
            </a:lvl3pPr>
            <a:lvl4pPr>
              <a:defRPr sz="1050"/>
            </a:lvl4pPr>
            <a:lvl5pPr>
              <a:defRPr sz="1050"/>
            </a:lvl5pPr>
          </a:lstStyle>
          <a:p>
            <a:pPr lvl="0"/>
            <a:r>
              <a:rPr lang="en-US"/>
              <a:t>Click to edit Master text styles</a:t>
            </a:r>
          </a:p>
        </p:txBody>
      </p:sp>
      <p:sp>
        <p:nvSpPr>
          <p:cNvPr id="60" name="Text Placeholder 59">
            <a:extLst>
              <a:ext uri="{FF2B5EF4-FFF2-40B4-BE49-F238E27FC236}">
                <a16:creationId xmlns:a16="http://schemas.microsoft.com/office/drawing/2014/main" id="{B73B60A7-C585-48A1-9EE8-5A9161FE1A2D}"/>
              </a:ext>
            </a:extLst>
          </p:cNvPr>
          <p:cNvSpPr>
            <a:spLocks noGrp="1"/>
          </p:cNvSpPr>
          <p:nvPr>
            <p:ph type="body" sz="quarter" idx="24"/>
          </p:nvPr>
        </p:nvSpPr>
        <p:spPr>
          <a:xfrm>
            <a:off x="6090258" y="5805488"/>
            <a:ext cx="2870635" cy="365125"/>
          </a:xfrm>
        </p:spPr>
        <p:txBody>
          <a:bodyPr anchor="ctr">
            <a:noAutofit/>
          </a:bodyPr>
          <a:lstStyle>
            <a:lvl1pPr marL="0" indent="0">
              <a:buNone/>
              <a:defRPr sz="1800"/>
            </a:lvl1pPr>
            <a:lvl2pPr>
              <a:defRPr sz="1200"/>
            </a:lvl2pPr>
            <a:lvl3pPr>
              <a:defRPr sz="1100"/>
            </a:lvl3pPr>
            <a:lvl4pPr>
              <a:defRPr sz="1050"/>
            </a:lvl4pPr>
            <a:lvl5pPr>
              <a:defRPr sz="1050"/>
            </a:lvl5pPr>
          </a:lstStyle>
          <a:p>
            <a:pPr lvl="0"/>
            <a:r>
              <a:rPr lang="en-US"/>
              <a:t>Click to edit Master text styles</a:t>
            </a:r>
          </a:p>
        </p:txBody>
      </p:sp>
      <p:sp>
        <p:nvSpPr>
          <p:cNvPr id="66" name="Text Placeholder 65">
            <a:extLst>
              <a:ext uri="{FF2B5EF4-FFF2-40B4-BE49-F238E27FC236}">
                <a16:creationId xmlns:a16="http://schemas.microsoft.com/office/drawing/2014/main" id="{572FF7B0-61BF-4A36-A650-9391F538F97F}"/>
              </a:ext>
            </a:extLst>
          </p:cNvPr>
          <p:cNvSpPr>
            <a:spLocks noGrp="1"/>
          </p:cNvSpPr>
          <p:nvPr>
            <p:ph type="body" sz="quarter" idx="27"/>
          </p:nvPr>
        </p:nvSpPr>
        <p:spPr>
          <a:xfrm>
            <a:off x="1233488" y="3758803"/>
            <a:ext cx="3052762" cy="422275"/>
          </a:xfrm>
        </p:spPr>
        <p:txBody>
          <a:bodyPr anchor="ctr">
            <a:normAutofit/>
          </a:bodyPr>
          <a:lstStyle>
            <a:lvl1pPr marL="0" indent="0">
              <a:buNone/>
              <a:defRPr sz="1800"/>
            </a:lvl1pPr>
            <a:lvl2pPr>
              <a:defRPr sz="1200"/>
            </a:lvl2pPr>
            <a:lvl3pPr>
              <a:defRPr sz="1100"/>
            </a:lvl3pPr>
            <a:lvl4pPr>
              <a:defRPr sz="1050"/>
            </a:lvl4pPr>
            <a:lvl5pPr>
              <a:defRPr sz="1050"/>
            </a:lvl5pPr>
          </a:lstStyle>
          <a:p>
            <a:pPr lvl="0"/>
            <a:r>
              <a:rPr lang="en-US"/>
              <a:t>Click to edit Master text styles</a:t>
            </a:r>
          </a:p>
        </p:txBody>
      </p:sp>
      <p:sp>
        <p:nvSpPr>
          <p:cNvPr id="80" name="Picture Placeholder 79">
            <a:extLst>
              <a:ext uri="{FF2B5EF4-FFF2-40B4-BE49-F238E27FC236}">
                <a16:creationId xmlns:a16="http://schemas.microsoft.com/office/drawing/2014/main" id="{549FE36E-D46D-4D10-B3EF-8CB0D5034326}"/>
              </a:ext>
            </a:extLst>
          </p:cNvPr>
          <p:cNvSpPr>
            <a:spLocks noGrp="1"/>
          </p:cNvSpPr>
          <p:nvPr>
            <p:ph type="pic" sz="quarter" idx="32"/>
          </p:nvPr>
        </p:nvSpPr>
        <p:spPr>
          <a:xfrm>
            <a:off x="5175250" y="3788614"/>
            <a:ext cx="757238" cy="447675"/>
          </a:xfrm>
        </p:spPr>
        <p:txBody>
          <a:bodyPr>
            <a:normAutofit/>
          </a:bodyPr>
          <a:lstStyle>
            <a:lvl1pPr marL="0" indent="0">
              <a:buNone/>
              <a:defRPr sz="1200"/>
            </a:lvl1pPr>
          </a:lstStyle>
          <a:p>
            <a:r>
              <a:rPr lang="en-US"/>
              <a:t>Click icon to add picture</a:t>
            </a:r>
            <a:endParaRPr lang="en-US" dirty="0"/>
          </a:p>
        </p:txBody>
      </p:sp>
      <p:sp>
        <p:nvSpPr>
          <p:cNvPr id="82" name="Picture Placeholder 81">
            <a:extLst>
              <a:ext uri="{FF2B5EF4-FFF2-40B4-BE49-F238E27FC236}">
                <a16:creationId xmlns:a16="http://schemas.microsoft.com/office/drawing/2014/main" id="{EF4A4F86-62F7-4DFE-A835-39FFDCD2E30F}"/>
              </a:ext>
            </a:extLst>
          </p:cNvPr>
          <p:cNvSpPr>
            <a:spLocks noGrp="1"/>
          </p:cNvSpPr>
          <p:nvPr>
            <p:ph type="pic" sz="quarter" idx="33"/>
          </p:nvPr>
        </p:nvSpPr>
        <p:spPr>
          <a:xfrm>
            <a:off x="5175250" y="4453798"/>
            <a:ext cx="469392" cy="909264"/>
          </a:xfrm>
        </p:spPr>
        <p:txBody>
          <a:bodyPr>
            <a:normAutofit/>
          </a:bodyPr>
          <a:lstStyle>
            <a:lvl1pPr marL="0" indent="0">
              <a:buNone/>
              <a:defRPr sz="700"/>
            </a:lvl1pPr>
          </a:lstStyle>
          <a:p>
            <a:r>
              <a:rPr lang="en-US"/>
              <a:t>Click icon to add picture</a:t>
            </a:r>
            <a:endParaRPr lang="en-US" dirty="0"/>
          </a:p>
        </p:txBody>
      </p:sp>
      <p:sp>
        <p:nvSpPr>
          <p:cNvPr id="86" name="Picture Placeholder 85">
            <a:extLst>
              <a:ext uri="{FF2B5EF4-FFF2-40B4-BE49-F238E27FC236}">
                <a16:creationId xmlns:a16="http://schemas.microsoft.com/office/drawing/2014/main" id="{62EBABF4-996C-4F70-AD03-2A7809AC3E71}"/>
              </a:ext>
            </a:extLst>
          </p:cNvPr>
          <p:cNvSpPr>
            <a:spLocks noGrp="1"/>
          </p:cNvSpPr>
          <p:nvPr>
            <p:ph type="pic" sz="quarter" idx="34"/>
          </p:nvPr>
        </p:nvSpPr>
        <p:spPr>
          <a:xfrm>
            <a:off x="5175250" y="5580570"/>
            <a:ext cx="469392" cy="868229"/>
          </a:xfrm>
        </p:spPr>
        <p:txBody>
          <a:bodyPr>
            <a:normAutofit/>
          </a:bodyPr>
          <a:lstStyle>
            <a:lvl1pPr marL="0" indent="0">
              <a:buNone/>
              <a:defRPr sz="700"/>
            </a:lvl1pPr>
          </a:lstStyle>
          <a:p>
            <a:r>
              <a:rPr lang="en-US"/>
              <a:t>Click icon to add picture</a:t>
            </a:r>
            <a:endParaRPr lang="en-US" dirty="0"/>
          </a:p>
        </p:txBody>
      </p:sp>
      <p:sp>
        <p:nvSpPr>
          <p:cNvPr id="6" name="Title 5">
            <a:extLst>
              <a:ext uri="{FF2B5EF4-FFF2-40B4-BE49-F238E27FC236}">
                <a16:creationId xmlns:a16="http://schemas.microsoft.com/office/drawing/2014/main" id="{22AA789F-0BF8-4E70-899A-C6CEE3FF1D16}"/>
              </a:ext>
            </a:extLst>
          </p:cNvPr>
          <p:cNvSpPr>
            <a:spLocks noGrp="1"/>
          </p:cNvSpPr>
          <p:nvPr>
            <p:ph type="title" hasCustomPrompt="1"/>
          </p:nvPr>
        </p:nvSpPr>
        <p:spPr>
          <a:xfrm>
            <a:off x="549274" y="136525"/>
            <a:ext cx="11232172" cy="1399667"/>
          </a:xfrm>
        </p:spPr>
        <p:txBody>
          <a:bodyPr/>
          <a:lstStyle>
            <a:lvl1pPr>
              <a:defRPr/>
            </a:lvl1pPr>
          </a:lstStyle>
          <a:p>
            <a:r>
              <a:rPr lang="en-US" dirty="0"/>
              <a:t>Click to add Title</a:t>
            </a:r>
          </a:p>
        </p:txBody>
      </p:sp>
      <p:sp>
        <p:nvSpPr>
          <p:cNvPr id="2" name="Date Placeholder 1">
            <a:extLst>
              <a:ext uri="{FF2B5EF4-FFF2-40B4-BE49-F238E27FC236}">
                <a16:creationId xmlns:a16="http://schemas.microsoft.com/office/drawing/2014/main" id="{83E5B3C0-D344-440F-8A21-D5E6DA477041}"/>
              </a:ext>
            </a:extLst>
          </p:cNvPr>
          <p:cNvSpPr>
            <a:spLocks noGrp="1"/>
          </p:cNvSpPr>
          <p:nvPr>
            <p:ph type="dt" sz="half" idx="42"/>
          </p:nvPr>
        </p:nvSpPr>
        <p:spPr/>
        <p:txBody>
          <a:bodyPr/>
          <a:lstStyle/>
          <a:p>
            <a:fld id="{79E3C6BB-94B4-4057-A3BC-13D6F990109B}" type="datetimeFigureOut">
              <a:rPr lang="en-US" noProof="0" smtClean="0"/>
              <a:t>3/31/2024</a:t>
            </a:fld>
            <a:endParaRPr lang="en-US" noProof="0"/>
          </a:p>
        </p:txBody>
      </p:sp>
      <p:sp>
        <p:nvSpPr>
          <p:cNvPr id="7" name="Footer Placeholder 6">
            <a:extLst>
              <a:ext uri="{FF2B5EF4-FFF2-40B4-BE49-F238E27FC236}">
                <a16:creationId xmlns:a16="http://schemas.microsoft.com/office/drawing/2014/main" id="{076C5D2E-1DE8-48AE-9B8C-8DAF5F08FB88}"/>
              </a:ext>
            </a:extLst>
          </p:cNvPr>
          <p:cNvSpPr>
            <a:spLocks noGrp="1"/>
          </p:cNvSpPr>
          <p:nvPr>
            <p:ph type="ftr" sz="quarter" idx="43"/>
          </p:nvPr>
        </p:nvSpPr>
        <p:spPr/>
        <p:txBody>
          <a:bodyPr/>
          <a:lstStyle/>
          <a:p>
            <a:endParaRPr lang="en-US" noProof="0"/>
          </a:p>
        </p:txBody>
      </p:sp>
      <p:sp>
        <p:nvSpPr>
          <p:cNvPr id="8" name="Slide Number Placeholder 7">
            <a:extLst>
              <a:ext uri="{FF2B5EF4-FFF2-40B4-BE49-F238E27FC236}">
                <a16:creationId xmlns:a16="http://schemas.microsoft.com/office/drawing/2014/main" id="{D3BDFE80-F205-48F7-BE94-FA67D4267E2E}"/>
              </a:ext>
            </a:extLst>
          </p:cNvPr>
          <p:cNvSpPr>
            <a:spLocks noGrp="1"/>
          </p:cNvSpPr>
          <p:nvPr>
            <p:ph type="sldNum" sz="quarter" idx="44"/>
          </p:nvPr>
        </p:nvSpPr>
        <p:spPr/>
        <p:txBody>
          <a:bodyPr/>
          <a:lstStyle/>
          <a:p>
            <a:fld id="{E7F6F2DD-221D-4991-BA23-B2C16AFFF246}" type="slidenum">
              <a:rPr lang="en-US" noProof="0" smtClean="0"/>
              <a:t>‹#›</a:t>
            </a:fld>
            <a:endParaRPr lang="en-US" noProof="0"/>
          </a:p>
        </p:txBody>
      </p:sp>
    </p:spTree>
    <p:extLst>
      <p:ext uri="{BB962C8B-B14F-4D97-AF65-F5344CB8AC3E}">
        <p14:creationId xmlns:p14="http://schemas.microsoft.com/office/powerpoint/2010/main" val="1251033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0_Custom ">
    <p:spTree>
      <p:nvGrpSpPr>
        <p:cNvPr id="1" name=""/>
        <p:cNvGrpSpPr/>
        <p:nvPr/>
      </p:nvGrpSpPr>
      <p:grpSpPr>
        <a:xfrm>
          <a:off x="0" y="0"/>
          <a:ext cx="0" cy="0"/>
          <a:chOff x="0" y="0"/>
          <a:chExt cx="0" cy="0"/>
        </a:xfrm>
      </p:grpSpPr>
      <p:sp>
        <p:nvSpPr>
          <p:cNvPr id="125" name="Text Placeholder 124">
            <a:extLst>
              <a:ext uri="{FF2B5EF4-FFF2-40B4-BE49-F238E27FC236}">
                <a16:creationId xmlns:a16="http://schemas.microsoft.com/office/drawing/2014/main" id="{667A1CD4-EB89-4F26-820B-BD6ECCC4CF50}"/>
              </a:ext>
            </a:extLst>
          </p:cNvPr>
          <p:cNvSpPr>
            <a:spLocks noGrp="1"/>
          </p:cNvSpPr>
          <p:nvPr>
            <p:ph type="body" sz="quarter" idx="14"/>
          </p:nvPr>
        </p:nvSpPr>
        <p:spPr>
          <a:xfrm>
            <a:off x="214746" y="1836109"/>
            <a:ext cx="3557154" cy="638175"/>
          </a:xfrm>
        </p:spPr>
        <p:txBody>
          <a:bodyPr>
            <a:noAutofit/>
          </a:bodyPr>
          <a:lstStyle>
            <a:lvl1pPr marL="0" indent="0">
              <a:buNone/>
              <a:defRPr sz="1800"/>
            </a:lvl1pPr>
          </a:lstStyle>
          <a:p>
            <a:pPr lvl="0"/>
            <a:r>
              <a:rPr lang="en-US"/>
              <a:t>Click to edit Master text styles</a:t>
            </a:r>
          </a:p>
        </p:txBody>
      </p:sp>
      <p:sp>
        <p:nvSpPr>
          <p:cNvPr id="127" name="Text Placeholder 126">
            <a:extLst>
              <a:ext uri="{FF2B5EF4-FFF2-40B4-BE49-F238E27FC236}">
                <a16:creationId xmlns:a16="http://schemas.microsoft.com/office/drawing/2014/main" id="{E06BFBA4-664B-4AEC-8485-79D1DF66739B}"/>
              </a:ext>
            </a:extLst>
          </p:cNvPr>
          <p:cNvSpPr>
            <a:spLocks noGrp="1"/>
          </p:cNvSpPr>
          <p:nvPr>
            <p:ph type="body" sz="quarter" idx="15"/>
          </p:nvPr>
        </p:nvSpPr>
        <p:spPr>
          <a:xfrm>
            <a:off x="1874837" y="4430713"/>
            <a:ext cx="3020693" cy="365125"/>
          </a:xfrm>
        </p:spPr>
        <p:txBody>
          <a:bodyPr>
            <a:noAutofit/>
          </a:bodyPr>
          <a:lstStyle>
            <a:lvl1pPr marL="0" indent="0">
              <a:buNone/>
              <a:defRPr sz="1800"/>
            </a:lvl1pPr>
          </a:lstStyle>
          <a:p>
            <a:pPr lvl="0"/>
            <a:r>
              <a:rPr lang="en-US"/>
              <a:t>Click to edit Master text styles</a:t>
            </a:r>
          </a:p>
        </p:txBody>
      </p:sp>
      <p:sp>
        <p:nvSpPr>
          <p:cNvPr id="129" name="Text Placeholder 128">
            <a:extLst>
              <a:ext uri="{FF2B5EF4-FFF2-40B4-BE49-F238E27FC236}">
                <a16:creationId xmlns:a16="http://schemas.microsoft.com/office/drawing/2014/main" id="{804B322E-D1D7-4330-A5EA-165191CF537D}"/>
              </a:ext>
            </a:extLst>
          </p:cNvPr>
          <p:cNvSpPr>
            <a:spLocks noGrp="1"/>
          </p:cNvSpPr>
          <p:nvPr>
            <p:ph type="body" sz="quarter" idx="16"/>
          </p:nvPr>
        </p:nvSpPr>
        <p:spPr>
          <a:xfrm>
            <a:off x="5355070" y="1853572"/>
            <a:ext cx="3065031" cy="654050"/>
          </a:xfrm>
        </p:spPr>
        <p:txBody>
          <a:bodyPr>
            <a:noAutofit/>
          </a:bodyPr>
          <a:lstStyle>
            <a:lvl1pPr marL="0" indent="0">
              <a:buNone/>
              <a:defRPr sz="1800"/>
            </a:lvl1pPr>
          </a:lstStyle>
          <a:p>
            <a:pPr lvl="0"/>
            <a:r>
              <a:rPr lang="en-US"/>
              <a:t>Click to edit Master text styles</a:t>
            </a:r>
          </a:p>
        </p:txBody>
      </p:sp>
      <p:sp>
        <p:nvSpPr>
          <p:cNvPr id="131" name="Text Placeholder 130">
            <a:extLst>
              <a:ext uri="{FF2B5EF4-FFF2-40B4-BE49-F238E27FC236}">
                <a16:creationId xmlns:a16="http://schemas.microsoft.com/office/drawing/2014/main" id="{0A1B5CA3-297C-4BE0-A642-D03AF8DC7F8F}"/>
              </a:ext>
            </a:extLst>
          </p:cNvPr>
          <p:cNvSpPr>
            <a:spLocks noGrp="1"/>
          </p:cNvSpPr>
          <p:nvPr>
            <p:ph type="body" sz="quarter" idx="17"/>
          </p:nvPr>
        </p:nvSpPr>
        <p:spPr>
          <a:xfrm>
            <a:off x="5648325" y="4455484"/>
            <a:ext cx="3020692" cy="365125"/>
          </a:xfrm>
        </p:spPr>
        <p:txBody>
          <a:bodyPr>
            <a:noAutofit/>
          </a:bodyPr>
          <a:lstStyle>
            <a:lvl1pPr marL="0" indent="0">
              <a:buNone/>
              <a:defRPr sz="1800"/>
            </a:lvl1pPr>
          </a:lstStyle>
          <a:p>
            <a:pPr lvl="0"/>
            <a:r>
              <a:rPr lang="en-US"/>
              <a:t>Click to edit Master text styles</a:t>
            </a:r>
          </a:p>
        </p:txBody>
      </p:sp>
      <p:sp>
        <p:nvSpPr>
          <p:cNvPr id="133" name="Text Placeholder 132">
            <a:extLst>
              <a:ext uri="{FF2B5EF4-FFF2-40B4-BE49-F238E27FC236}">
                <a16:creationId xmlns:a16="http://schemas.microsoft.com/office/drawing/2014/main" id="{E1ABB05D-FC3B-41FB-AD21-BA2D713AE131}"/>
              </a:ext>
            </a:extLst>
          </p:cNvPr>
          <p:cNvSpPr>
            <a:spLocks noGrp="1"/>
          </p:cNvSpPr>
          <p:nvPr>
            <p:ph type="body" sz="quarter" idx="18"/>
          </p:nvPr>
        </p:nvSpPr>
        <p:spPr>
          <a:xfrm>
            <a:off x="9492096" y="1859922"/>
            <a:ext cx="2499879" cy="333375"/>
          </a:xfrm>
        </p:spPr>
        <p:txBody>
          <a:bodyPr>
            <a:noAutofit/>
          </a:bodyPr>
          <a:lstStyle>
            <a:lvl1pPr marL="0" indent="0">
              <a:buNone/>
              <a:defRPr sz="1800"/>
            </a:lvl1pPr>
          </a:lstStyle>
          <a:p>
            <a:pPr lvl="0"/>
            <a:r>
              <a:rPr lang="en-US"/>
              <a:t>Click to edit Master text styles</a:t>
            </a:r>
          </a:p>
        </p:txBody>
      </p:sp>
      <p:sp>
        <p:nvSpPr>
          <p:cNvPr id="135" name="Text Placeholder 134">
            <a:extLst>
              <a:ext uri="{FF2B5EF4-FFF2-40B4-BE49-F238E27FC236}">
                <a16:creationId xmlns:a16="http://schemas.microsoft.com/office/drawing/2014/main" id="{59C0539A-1527-4F6E-BD30-B366AA4AF86D}"/>
              </a:ext>
            </a:extLst>
          </p:cNvPr>
          <p:cNvSpPr>
            <a:spLocks noGrp="1"/>
          </p:cNvSpPr>
          <p:nvPr>
            <p:ph type="body" sz="quarter" idx="19"/>
          </p:nvPr>
        </p:nvSpPr>
        <p:spPr>
          <a:xfrm>
            <a:off x="9807575" y="4235838"/>
            <a:ext cx="2184400" cy="892175"/>
          </a:xfrm>
        </p:spPr>
        <p:txBody>
          <a:bodyPr>
            <a:noAutofit/>
          </a:bodyPr>
          <a:lstStyle>
            <a:lvl1pPr marL="0" indent="0">
              <a:buNone/>
              <a:defRPr sz="1800"/>
            </a:lvl1pPr>
          </a:lstStyle>
          <a:p>
            <a:pPr lvl="0"/>
            <a:r>
              <a:rPr lang="en-US"/>
              <a:t>Click to edit Master text styles</a:t>
            </a:r>
          </a:p>
        </p:txBody>
      </p:sp>
      <p:sp>
        <p:nvSpPr>
          <p:cNvPr id="2" name="Title 1">
            <a:extLst>
              <a:ext uri="{FF2B5EF4-FFF2-40B4-BE49-F238E27FC236}">
                <a16:creationId xmlns:a16="http://schemas.microsoft.com/office/drawing/2014/main" id="{6986D36C-9DA4-4DBC-931C-B7432898FBB3}"/>
              </a:ext>
            </a:extLst>
          </p:cNvPr>
          <p:cNvSpPr>
            <a:spLocks noGrp="1"/>
          </p:cNvSpPr>
          <p:nvPr>
            <p:ph type="title" hasCustomPrompt="1"/>
          </p:nvPr>
        </p:nvSpPr>
        <p:spPr>
          <a:xfrm>
            <a:off x="420624" y="219075"/>
            <a:ext cx="10933176" cy="1371981"/>
          </a:xfrm>
        </p:spPr>
        <p:txBody>
          <a:bodyPr/>
          <a:lstStyle>
            <a:lvl1pPr>
              <a:defRPr/>
            </a:lvl1pPr>
          </a:lstStyle>
          <a:p>
            <a:r>
              <a:rPr lang="en-US" dirty="0"/>
              <a:t>Click to add Title</a:t>
            </a:r>
          </a:p>
        </p:txBody>
      </p:sp>
      <p:sp>
        <p:nvSpPr>
          <p:cNvPr id="6" name="Date Placeholder 5">
            <a:extLst>
              <a:ext uri="{FF2B5EF4-FFF2-40B4-BE49-F238E27FC236}">
                <a16:creationId xmlns:a16="http://schemas.microsoft.com/office/drawing/2014/main" id="{47F18826-28C7-45F7-AB47-EE2C77A2D414}"/>
              </a:ext>
            </a:extLst>
          </p:cNvPr>
          <p:cNvSpPr>
            <a:spLocks noGrp="1"/>
          </p:cNvSpPr>
          <p:nvPr>
            <p:ph type="dt" sz="half" idx="20"/>
          </p:nvPr>
        </p:nvSpPr>
        <p:spPr/>
        <p:txBody>
          <a:bodyPr/>
          <a:lstStyle/>
          <a:p>
            <a:fld id="{79E3C6BB-94B4-4057-A3BC-13D6F990109B}" type="datetimeFigureOut">
              <a:rPr lang="en-US" noProof="0" smtClean="0"/>
              <a:t>3/31/2024</a:t>
            </a:fld>
            <a:endParaRPr lang="en-US" noProof="0"/>
          </a:p>
        </p:txBody>
      </p:sp>
      <p:sp>
        <p:nvSpPr>
          <p:cNvPr id="7" name="Footer Placeholder 6">
            <a:extLst>
              <a:ext uri="{FF2B5EF4-FFF2-40B4-BE49-F238E27FC236}">
                <a16:creationId xmlns:a16="http://schemas.microsoft.com/office/drawing/2014/main" id="{AF6001C9-38CB-4769-90F3-F3438C4A1A38}"/>
              </a:ext>
            </a:extLst>
          </p:cNvPr>
          <p:cNvSpPr>
            <a:spLocks noGrp="1"/>
          </p:cNvSpPr>
          <p:nvPr>
            <p:ph type="ftr" sz="quarter" idx="21"/>
          </p:nvPr>
        </p:nvSpPr>
        <p:spPr/>
        <p:txBody>
          <a:bodyPr/>
          <a:lstStyle/>
          <a:p>
            <a:endParaRPr lang="en-US" noProof="0"/>
          </a:p>
        </p:txBody>
      </p:sp>
      <p:sp>
        <p:nvSpPr>
          <p:cNvPr id="8" name="Slide Number Placeholder 7">
            <a:extLst>
              <a:ext uri="{FF2B5EF4-FFF2-40B4-BE49-F238E27FC236}">
                <a16:creationId xmlns:a16="http://schemas.microsoft.com/office/drawing/2014/main" id="{BB425D4F-BE94-4913-BB60-CDC45E694DBC}"/>
              </a:ext>
            </a:extLst>
          </p:cNvPr>
          <p:cNvSpPr>
            <a:spLocks noGrp="1"/>
          </p:cNvSpPr>
          <p:nvPr>
            <p:ph type="sldNum" sz="quarter" idx="22"/>
          </p:nvPr>
        </p:nvSpPr>
        <p:spPr/>
        <p:txBody>
          <a:bodyPr/>
          <a:lstStyle/>
          <a:p>
            <a:fld id="{E7F6F2DD-221D-4991-BA23-B2C16AFFF246}" type="slidenum">
              <a:rPr lang="en-US" noProof="0" smtClean="0"/>
              <a:t>‹#›</a:t>
            </a:fld>
            <a:endParaRPr lang="en-US" noProof="0"/>
          </a:p>
        </p:txBody>
      </p:sp>
    </p:spTree>
    <p:extLst>
      <p:ext uri="{BB962C8B-B14F-4D97-AF65-F5344CB8AC3E}">
        <p14:creationId xmlns:p14="http://schemas.microsoft.com/office/powerpoint/2010/main" val="3577300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1_Custom ">
    <p:spTree>
      <p:nvGrpSpPr>
        <p:cNvPr id="1" name=""/>
        <p:cNvGrpSpPr/>
        <p:nvPr/>
      </p:nvGrpSpPr>
      <p:grpSpPr>
        <a:xfrm>
          <a:off x="0" y="0"/>
          <a:ext cx="0" cy="0"/>
          <a:chOff x="0" y="0"/>
          <a:chExt cx="0" cy="0"/>
        </a:xfrm>
      </p:grpSpPr>
      <p:sp>
        <p:nvSpPr>
          <p:cNvPr id="308" name="Text Placeholder 307">
            <a:extLst>
              <a:ext uri="{FF2B5EF4-FFF2-40B4-BE49-F238E27FC236}">
                <a16:creationId xmlns:a16="http://schemas.microsoft.com/office/drawing/2014/main" id="{BCE8CDD0-2435-4ABB-838A-6551445A0F7E}"/>
              </a:ext>
            </a:extLst>
          </p:cNvPr>
          <p:cNvSpPr>
            <a:spLocks noGrp="1"/>
          </p:cNvSpPr>
          <p:nvPr>
            <p:ph type="body" sz="quarter" idx="14"/>
          </p:nvPr>
        </p:nvSpPr>
        <p:spPr>
          <a:xfrm>
            <a:off x="574675" y="2251075"/>
            <a:ext cx="2268538" cy="365125"/>
          </a:xfrm>
        </p:spPr>
        <p:txBody>
          <a:bodyPr>
            <a:noAutofit/>
          </a:bodyPr>
          <a:lstStyle>
            <a:lvl1pPr marL="0" indent="0" algn="ctr">
              <a:buNone/>
              <a:defRPr sz="1800"/>
            </a:lvl1pPr>
          </a:lstStyle>
          <a:p>
            <a:pPr lvl="0"/>
            <a:r>
              <a:rPr lang="en-US"/>
              <a:t>Click to edit Master text styles</a:t>
            </a:r>
          </a:p>
        </p:txBody>
      </p:sp>
      <p:sp>
        <p:nvSpPr>
          <p:cNvPr id="316" name="Text Placeholder 315">
            <a:extLst>
              <a:ext uri="{FF2B5EF4-FFF2-40B4-BE49-F238E27FC236}">
                <a16:creationId xmlns:a16="http://schemas.microsoft.com/office/drawing/2014/main" id="{B3430341-19F1-4394-B54E-41EBC2E9C3F8}"/>
              </a:ext>
            </a:extLst>
          </p:cNvPr>
          <p:cNvSpPr>
            <a:spLocks noGrp="1"/>
          </p:cNvSpPr>
          <p:nvPr>
            <p:ph type="body" sz="quarter" idx="17"/>
          </p:nvPr>
        </p:nvSpPr>
        <p:spPr>
          <a:xfrm>
            <a:off x="3517900" y="2046288"/>
            <a:ext cx="2266950" cy="646112"/>
          </a:xfrm>
        </p:spPr>
        <p:txBody>
          <a:bodyPr>
            <a:noAutofit/>
          </a:bodyPr>
          <a:lstStyle>
            <a:lvl1pPr marL="0" indent="0" algn="ctr">
              <a:buNone/>
              <a:defRPr sz="1800"/>
            </a:lvl1pPr>
          </a:lstStyle>
          <a:p>
            <a:pPr lvl="0"/>
            <a:r>
              <a:rPr lang="en-US"/>
              <a:t>Click to edit Master text styles</a:t>
            </a:r>
          </a:p>
        </p:txBody>
      </p:sp>
      <p:sp>
        <p:nvSpPr>
          <p:cNvPr id="320" name="Text Placeholder 319">
            <a:extLst>
              <a:ext uri="{FF2B5EF4-FFF2-40B4-BE49-F238E27FC236}">
                <a16:creationId xmlns:a16="http://schemas.microsoft.com/office/drawing/2014/main" id="{99F3B2F1-AE92-48F2-8D64-F8777DE311FD}"/>
              </a:ext>
            </a:extLst>
          </p:cNvPr>
          <p:cNvSpPr>
            <a:spLocks noGrp="1"/>
          </p:cNvSpPr>
          <p:nvPr>
            <p:ph type="body" sz="quarter" idx="18"/>
          </p:nvPr>
        </p:nvSpPr>
        <p:spPr>
          <a:xfrm>
            <a:off x="6326189" y="1768475"/>
            <a:ext cx="3113316" cy="424771"/>
          </a:xfrm>
        </p:spPr>
        <p:txBody>
          <a:bodyPr>
            <a:noAutofit/>
          </a:bodyPr>
          <a:lstStyle>
            <a:lvl1pPr marL="0" indent="0" algn="ctr">
              <a:buNone/>
              <a:defRPr sz="1800"/>
            </a:lvl1pPr>
          </a:lstStyle>
          <a:p>
            <a:pPr lvl="0"/>
            <a:r>
              <a:rPr lang="en-US"/>
              <a:t>Click to edit Master text styles</a:t>
            </a:r>
          </a:p>
        </p:txBody>
      </p:sp>
      <p:sp>
        <p:nvSpPr>
          <p:cNvPr id="310" name="Text Placeholder 309">
            <a:extLst>
              <a:ext uri="{FF2B5EF4-FFF2-40B4-BE49-F238E27FC236}">
                <a16:creationId xmlns:a16="http://schemas.microsoft.com/office/drawing/2014/main" id="{57F473F3-9780-4049-B5FE-83919A44A20F}"/>
              </a:ext>
            </a:extLst>
          </p:cNvPr>
          <p:cNvSpPr>
            <a:spLocks noGrp="1"/>
          </p:cNvSpPr>
          <p:nvPr>
            <p:ph type="body" sz="quarter" idx="15"/>
          </p:nvPr>
        </p:nvSpPr>
        <p:spPr>
          <a:xfrm>
            <a:off x="419099" y="3708400"/>
            <a:ext cx="2424113" cy="646113"/>
          </a:xfrm>
        </p:spPr>
        <p:txBody>
          <a:bodyPr>
            <a:noAutofit/>
          </a:bodyPr>
          <a:lstStyle>
            <a:lvl1pPr marL="0" indent="0" algn="ctr">
              <a:buNone/>
              <a:defRPr sz="1800"/>
            </a:lvl1pPr>
          </a:lstStyle>
          <a:p>
            <a:pPr lvl="0"/>
            <a:r>
              <a:rPr lang="en-US"/>
              <a:t>Click to edit Master text styles</a:t>
            </a:r>
          </a:p>
        </p:txBody>
      </p:sp>
      <p:sp>
        <p:nvSpPr>
          <p:cNvPr id="312" name="Text Placeholder 311">
            <a:extLst>
              <a:ext uri="{FF2B5EF4-FFF2-40B4-BE49-F238E27FC236}">
                <a16:creationId xmlns:a16="http://schemas.microsoft.com/office/drawing/2014/main" id="{5DBBC841-865D-427F-884A-18EB83D08242}"/>
              </a:ext>
            </a:extLst>
          </p:cNvPr>
          <p:cNvSpPr>
            <a:spLocks noGrp="1"/>
          </p:cNvSpPr>
          <p:nvPr>
            <p:ph type="body" sz="quarter" idx="16"/>
          </p:nvPr>
        </p:nvSpPr>
        <p:spPr>
          <a:xfrm>
            <a:off x="3159125" y="3708400"/>
            <a:ext cx="3449754" cy="646113"/>
          </a:xfrm>
        </p:spPr>
        <p:txBody>
          <a:bodyPr>
            <a:noAutofit/>
          </a:bodyPr>
          <a:lstStyle>
            <a:lvl1pPr marL="0" indent="0" algn="ctr">
              <a:buNone/>
              <a:defRPr sz="1800"/>
            </a:lvl1pPr>
          </a:lstStyle>
          <a:p>
            <a:pPr lvl="0"/>
            <a:r>
              <a:rPr lang="en-US"/>
              <a:t>Click to edit Master text styles</a:t>
            </a:r>
          </a:p>
        </p:txBody>
      </p:sp>
      <p:sp>
        <p:nvSpPr>
          <p:cNvPr id="324" name="Text Placeholder 323">
            <a:extLst>
              <a:ext uri="{FF2B5EF4-FFF2-40B4-BE49-F238E27FC236}">
                <a16:creationId xmlns:a16="http://schemas.microsoft.com/office/drawing/2014/main" id="{6CCC657A-D0DB-4351-9916-323C53335A5C}"/>
              </a:ext>
            </a:extLst>
          </p:cNvPr>
          <p:cNvSpPr>
            <a:spLocks noGrp="1"/>
          </p:cNvSpPr>
          <p:nvPr>
            <p:ph type="body" sz="quarter" idx="19"/>
          </p:nvPr>
        </p:nvSpPr>
        <p:spPr>
          <a:xfrm>
            <a:off x="9448800" y="1817688"/>
            <a:ext cx="2743200" cy="1754187"/>
          </a:xfrm>
        </p:spPr>
        <p:txBody>
          <a:bodyPr>
            <a:normAutofit/>
          </a:bodyPr>
          <a:lstStyle>
            <a:lvl1pPr marL="0" indent="0" algn="ctr">
              <a:lnSpc>
                <a:spcPct val="100000"/>
              </a:lnSpc>
              <a:spcBef>
                <a:spcPts val="0"/>
              </a:spcBef>
              <a:buNone/>
              <a:defRPr sz="1800"/>
            </a:lvl1pPr>
          </a:lstStyle>
          <a:p>
            <a:pPr lvl="0"/>
            <a:r>
              <a:rPr lang="en-US"/>
              <a:t>Click to edit Master text styles</a:t>
            </a:r>
          </a:p>
        </p:txBody>
      </p:sp>
      <p:sp>
        <p:nvSpPr>
          <p:cNvPr id="6" name="Text Placeholder 5">
            <a:extLst>
              <a:ext uri="{FF2B5EF4-FFF2-40B4-BE49-F238E27FC236}">
                <a16:creationId xmlns:a16="http://schemas.microsoft.com/office/drawing/2014/main" id="{D5A97CAB-B907-408B-BAE6-7E60EAA1C21A}"/>
              </a:ext>
            </a:extLst>
          </p:cNvPr>
          <p:cNvSpPr>
            <a:spLocks noGrp="1"/>
          </p:cNvSpPr>
          <p:nvPr>
            <p:ph type="body" sz="quarter" idx="20"/>
          </p:nvPr>
        </p:nvSpPr>
        <p:spPr>
          <a:xfrm>
            <a:off x="419099" y="6154966"/>
            <a:ext cx="6189780" cy="424771"/>
          </a:xfrm>
        </p:spPr>
        <p:txBody>
          <a:bodyPr>
            <a:normAutofit/>
          </a:bodyPr>
          <a:lstStyle>
            <a:lvl1pPr marL="0" indent="0" algn="ctr">
              <a:buNone/>
              <a:defRPr sz="1400" i="1">
                <a:solidFill>
                  <a:schemeClr val="bg1">
                    <a:lumMod val="65000"/>
                  </a:schemeClr>
                </a:solidFill>
              </a:defRPr>
            </a:lvl1pPr>
          </a:lstStyle>
          <a:p>
            <a:pPr lvl="0"/>
            <a:r>
              <a:rPr lang="en-US"/>
              <a:t>Click to edit Master text styles</a:t>
            </a:r>
          </a:p>
        </p:txBody>
      </p:sp>
      <p:sp>
        <p:nvSpPr>
          <p:cNvPr id="16" name="Text Placeholder 5">
            <a:extLst>
              <a:ext uri="{FF2B5EF4-FFF2-40B4-BE49-F238E27FC236}">
                <a16:creationId xmlns:a16="http://schemas.microsoft.com/office/drawing/2014/main" id="{9DCE17A2-1228-4084-B8F2-21E54F25D49C}"/>
              </a:ext>
            </a:extLst>
          </p:cNvPr>
          <p:cNvSpPr>
            <a:spLocks noGrp="1"/>
          </p:cNvSpPr>
          <p:nvPr>
            <p:ph type="body" sz="quarter" idx="21"/>
          </p:nvPr>
        </p:nvSpPr>
        <p:spPr>
          <a:xfrm>
            <a:off x="6760028" y="5901873"/>
            <a:ext cx="3113315" cy="917575"/>
          </a:xfrm>
        </p:spPr>
        <p:txBody>
          <a:bodyPr>
            <a:normAutofit/>
          </a:bodyPr>
          <a:lstStyle>
            <a:lvl1pPr marL="0" indent="0" algn="ctr">
              <a:buNone/>
              <a:defRPr sz="1400" i="1">
                <a:solidFill>
                  <a:schemeClr val="bg1">
                    <a:lumMod val="65000"/>
                  </a:schemeClr>
                </a:solidFill>
              </a:defRPr>
            </a:lvl1pPr>
          </a:lstStyle>
          <a:p>
            <a:pPr lvl="0"/>
            <a:r>
              <a:rPr lang="en-US"/>
              <a:t>Click to edit Master text styles</a:t>
            </a:r>
          </a:p>
        </p:txBody>
      </p:sp>
      <p:sp>
        <p:nvSpPr>
          <p:cNvPr id="2" name="Title 1">
            <a:extLst>
              <a:ext uri="{FF2B5EF4-FFF2-40B4-BE49-F238E27FC236}">
                <a16:creationId xmlns:a16="http://schemas.microsoft.com/office/drawing/2014/main" id="{6F1C0C6A-748C-4BAA-BE25-30757DDB0EAB}"/>
              </a:ext>
            </a:extLst>
          </p:cNvPr>
          <p:cNvSpPr>
            <a:spLocks noGrp="1"/>
          </p:cNvSpPr>
          <p:nvPr>
            <p:ph type="title" hasCustomPrompt="1"/>
          </p:nvPr>
        </p:nvSpPr>
        <p:spPr>
          <a:xfrm>
            <a:off x="419099" y="164211"/>
            <a:ext cx="10934701" cy="1462526"/>
          </a:xfrm>
        </p:spPr>
        <p:txBody>
          <a:bodyPr/>
          <a:lstStyle>
            <a:lvl1pPr>
              <a:defRPr/>
            </a:lvl1pPr>
          </a:lstStyle>
          <a:p>
            <a:r>
              <a:rPr lang="en-US" dirty="0"/>
              <a:t>Click to add Title</a:t>
            </a:r>
          </a:p>
        </p:txBody>
      </p:sp>
      <p:sp>
        <p:nvSpPr>
          <p:cNvPr id="7" name="Date Placeholder 6">
            <a:extLst>
              <a:ext uri="{FF2B5EF4-FFF2-40B4-BE49-F238E27FC236}">
                <a16:creationId xmlns:a16="http://schemas.microsoft.com/office/drawing/2014/main" id="{D33B3EF9-2E3D-4321-9379-0185BEFA52D4}"/>
              </a:ext>
            </a:extLst>
          </p:cNvPr>
          <p:cNvSpPr>
            <a:spLocks noGrp="1"/>
          </p:cNvSpPr>
          <p:nvPr>
            <p:ph type="dt" sz="half" idx="22"/>
          </p:nvPr>
        </p:nvSpPr>
        <p:spPr/>
        <p:txBody>
          <a:bodyPr/>
          <a:lstStyle/>
          <a:p>
            <a:fld id="{79E3C6BB-94B4-4057-A3BC-13D6F990109B}" type="datetimeFigureOut">
              <a:rPr lang="en-US" noProof="0" smtClean="0"/>
              <a:t>3/31/2024</a:t>
            </a:fld>
            <a:endParaRPr lang="en-US" noProof="0"/>
          </a:p>
        </p:txBody>
      </p:sp>
      <p:sp>
        <p:nvSpPr>
          <p:cNvPr id="8" name="Footer Placeholder 7">
            <a:extLst>
              <a:ext uri="{FF2B5EF4-FFF2-40B4-BE49-F238E27FC236}">
                <a16:creationId xmlns:a16="http://schemas.microsoft.com/office/drawing/2014/main" id="{D9B9B804-6FB4-4858-BE42-E1E374328B4A}"/>
              </a:ext>
            </a:extLst>
          </p:cNvPr>
          <p:cNvSpPr>
            <a:spLocks noGrp="1"/>
          </p:cNvSpPr>
          <p:nvPr>
            <p:ph type="ftr" sz="quarter" idx="23"/>
          </p:nvPr>
        </p:nvSpPr>
        <p:spPr/>
        <p:txBody>
          <a:bodyPr/>
          <a:lstStyle/>
          <a:p>
            <a:endParaRPr lang="en-US" noProof="0"/>
          </a:p>
        </p:txBody>
      </p:sp>
      <p:sp>
        <p:nvSpPr>
          <p:cNvPr id="9" name="Slide Number Placeholder 8">
            <a:extLst>
              <a:ext uri="{FF2B5EF4-FFF2-40B4-BE49-F238E27FC236}">
                <a16:creationId xmlns:a16="http://schemas.microsoft.com/office/drawing/2014/main" id="{8C8DD47D-60CA-4DF6-A468-083256A764D7}"/>
              </a:ext>
            </a:extLst>
          </p:cNvPr>
          <p:cNvSpPr>
            <a:spLocks noGrp="1"/>
          </p:cNvSpPr>
          <p:nvPr>
            <p:ph type="sldNum" sz="quarter" idx="24"/>
          </p:nvPr>
        </p:nvSpPr>
        <p:spPr/>
        <p:txBody>
          <a:bodyPr/>
          <a:lstStyle/>
          <a:p>
            <a:fld id="{E7F6F2DD-221D-4991-BA23-B2C16AFFF246}" type="slidenum">
              <a:rPr lang="en-US" noProof="0" smtClean="0"/>
              <a:t>‹#›</a:t>
            </a:fld>
            <a:endParaRPr lang="en-US" noProof="0"/>
          </a:p>
        </p:txBody>
      </p:sp>
    </p:spTree>
    <p:extLst>
      <p:ext uri="{BB962C8B-B14F-4D97-AF65-F5344CB8AC3E}">
        <p14:creationId xmlns:p14="http://schemas.microsoft.com/office/powerpoint/2010/main" val="1426271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Custom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ABA620C-C227-4018-A651-18B1946BBBFF}"/>
              </a:ext>
              <a:ext uri="{C183D7F6-B498-43B3-948B-1728B52AA6E4}">
                <adec:decorative xmlns:adec="http://schemas.microsoft.com/office/drawing/2017/decorative" val="1"/>
              </a:ext>
            </a:extLst>
          </p:cNvPr>
          <p:cNvSpPr/>
          <p:nvPr userDrawn="1"/>
        </p:nvSpPr>
        <p:spPr>
          <a:xfrm>
            <a:off x="0" y="1664527"/>
            <a:ext cx="12192000" cy="52627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2">
            <a:extLst>
              <a:ext uri="{FF2B5EF4-FFF2-40B4-BE49-F238E27FC236}">
                <a16:creationId xmlns:a16="http://schemas.microsoft.com/office/drawing/2014/main" id="{51D68029-3934-4C5C-A241-2F254310126E}"/>
              </a:ext>
            </a:extLst>
          </p:cNvPr>
          <p:cNvSpPr>
            <a:spLocks noGrp="1"/>
          </p:cNvSpPr>
          <p:nvPr>
            <p:ph type="body" sz="quarter" idx="14"/>
          </p:nvPr>
        </p:nvSpPr>
        <p:spPr>
          <a:xfrm>
            <a:off x="265113" y="1834926"/>
            <a:ext cx="4184057" cy="369888"/>
          </a:xfrm>
          <a:ln>
            <a:noFill/>
          </a:ln>
        </p:spPr>
        <p:txBody>
          <a:bodyPr>
            <a:noAutofit/>
          </a:bodyPr>
          <a:lstStyle>
            <a:lvl1pPr marL="0" indent="0" algn="l">
              <a:buNone/>
              <a:defRPr sz="1800"/>
            </a:lvl1pPr>
          </a:lstStyle>
          <a:p>
            <a:pPr lvl="0"/>
            <a:r>
              <a:rPr lang="en-US"/>
              <a:t>Click to edit Master text styles</a:t>
            </a:r>
          </a:p>
        </p:txBody>
      </p:sp>
      <p:sp>
        <p:nvSpPr>
          <p:cNvPr id="25" name="Text Placeholder 24">
            <a:extLst>
              <a:ext uri="{FF2B5EF4-FFF2-40B4-BE49-F238E27FC236}">
                <a16:creationId xmlns:a16="http://schemas.microsoft.com/office/drawing/2014/main" id="{B557A677-3147-4104-8080-FD6CC4440ED3}"/>
              </a:ext>
            </a:extLst>
          </p:cNvPr>
          <p:cNvSpPr>
            <a:spLocks noGrp="1"/>
          </p:cNvSpPr>
          <p:nvPr>
            <p:ph type="body" sz="quarter" idx="15"/>
          </p:nvPr>
        </p:nvSpPr>
        <p:spPr>
          <a:xfrm>
            <a:off x="8040688" y="1834926"/>
            <a:ext cx="4086225" cy="646112"/>
          </a:xfrm>
          <a:ln>
            <a:noFill/>
          </a:ln>
        </p:spPr>
        <p:txBody>
          <a:bodyPr>
            <a:normAutofit/>
          </a:bodyPr>
          <a:lstStyle>
            <a:lvl1pPr marL="0" indent="0" algn="l">
              <a:buNone/>
              <a:defRPr sz="1800"/>
            </a:lvl1pPr>
          </a:lstStyle>
          <a:p>
            <a:pPr lvl="0"/>
            <a:r>
              <a:rPr lang="en-US"/>
              <a:t>Click to edit Master text styles</a:t>
            </a:r>
          </a:p>
        </p:txBody>
      </p:sp>
      <p:sp>
        <p:nvSpPr>
          <p:cNvPr id="27" name="Text Placeholder 26">
            <a:extLst>
              <a:ext uri="{FF2B5EF4-FFF2-40B4-BE49-F238E27FC236}">
                <a16:creationId xmlns:a16="http://schemas.microsoft.com/office/drawing/2014/main" id="{485ED590-F7F6-4E8C-A1D6-12CC4B9FFE13}"/>
              </a:ext>
            </a:extLst>
          </p:cNvPr>
          <p:cNvSpPr>
            <a:spLocks noGrp="1"/>
          </p:cNvSpPr>
          <p:nvPr>
            <p:ph type="body" sz="quarter" idx="16"/>
          </p:nvPr>
        </p:nvSpPr>
        <p:spPr>
          <a:xfrm>
            <a:off x="4158343" y="6243638"/>
            <a:ext cx="3882345" cy="598487"/>
          </a:xfrm>
          <a:ln>
            <a:noFill/>
          </a:ln>
        </p:spPr>
        <p:txBody>
          <a:bodyPr>
            <a:normAutofit/>
          </a:bodyPr>
          <a:lstStyle>
            <a:lvl1pPr marL="0" indent="0" algn="l">
              <a:buNone/>
              <a:defRPr sz="1800"/>
            </a:lvl1pPr>
          </a:lstStyle>
          <a:p>
            <a:pPr lvl="0"/>
            <a:r>
              <a:rPr lang="en-US"/>
              <a:t>Click to edit Master text styles</a:t>
            </a:r>
          </a:p>
        </p:txBody>
      </p:sp>
      <p:sp>
        <p:nvSpPr>
          <p:cNvPr id="2" name="Title 1">
            <a:extLst>
              <a:ext uri="{FF2B5EF4-FFF2-40B4-BE49-F238E27FC236}">
                <a16:creationId xmlns:a16="http://schemas.microsoft.com/office/drawing/2014/main" id="{35B3F03A-8806-4538-9D7F-CB6E74BC9212}"/>
              </a:ext>
            </a:extLst>
          </p:cNvPr>
          <p:cNvSpPr>
            <a:spLocks noGrp="1"/>
          </p:cNvSpPr>
          <p:nvPr>
            <p:ph type="title" hasCustomPrompt="1"/>
          </p:nvPr>
        </p:nvSpPr>
        <p:spPr>
          <a:xfrm>
            <a:off x="420624" y="219075"/>
            <a:ext cx="10933176" cy="1371981"/>
          </a:xfrm>
        </p:spPr>
        <p:txBody>
          <a:bodyPr/>
          <a:lstStyle>
            <a:lvl1pPr>
              <a:defRPr/>
            </a:lvl1pPr>
          </a:lstStyle>
          <a:p>
            <a:r>
              <a:rPr lang="en-US" dirty="0"/>
              <a:t>Click to add Title</a:t>
            </a:r>
          </a:p>
        </p:txBody>
      </p:sp>
      <p:sp>
        <p:nvSpPr>
          <p:cNvPr id="6" name="Date Placeholder 5">
            <a:extLst>
              <a:ext uri="{FF2B5EF4-FFF2-40B4-BE49-F238E27FC236}">
                <a16:creationId xmlns:a16="http://schemas.microsoft.com/office/drawing/2014/main" id="{A933980A-C040-4372-ADFC-0885D2C8C303}"/>
              </a:ext>
            </a:extLst>
          </p:cNvPr>
          <p:cNvSpPr>
            <a:spLocks noGrp="1"/>
          </p:cNvSpPr>
          <p:nvPr>
            <p:ph type="dt" sz="half" idx="17"/>
          </p:nvPr>
        </p:nvSpPr>
        <p:spPr/>
        <p:txBody>
          <a:bodyPr/>
          <a:lstStyle/>
          <a:p>
            <a:fld id="{79E3C6BB-94B4-4057-A3BC-13D6F990109B}" type="datetimeFigureOut">
              <a:rPr lang="en-US" noProof="0" smtClean="0"/>
              <a:t>3/31/2024</a:t>
            </a:fld>
            <a:endParaRPr lang="en-US" noProof="0"/>
          </a:p>
        </p:txBody>
      </p:sp>
      <p:sp>
        <p:nvSpPr>
          <p:cNvPr id="7" name="Footer Placeholder 6">
            <a:extLst>
              <a:ext uri="{FF2B5EF4-FFF2-40B4-BE49-F238E27FC236}">
                <a16:creationId xmlns:a16="http://schemas.microsoft.com/office/drawing/2014/main" id="{9AC12AFB-CA39-4800-98DD-B04863CD3689}"/>
              </a:ext>
            </a:extLst>
          </p:cNvPr>
          <p:cNvSpPr>
            <a:spLocks noGrp="1"/>
          </p:cNvSpPr>
          <p:nvPr>
            <p:ph type="ftr" sz="quarter" idx="18"/>
          </p:nvPr>
        </p:nvSpPr>
        <p:spPr/>
        <p:txBody>
          <a:bodyPr/>
          <a:lstStyle/>
          <a:p>
            <a:endParaRPr lang="en-US" noProof="0"/>
          </a:p>
        </p:txBody>
      </p:sp>
      <p:sp>
        <p:nvSpPr>
          <p:cNvPr id="8" name="Slide Number Placeholder 7">
            <a:extLst>
              <a:ext uri="{FF2B5EF4-FFF2-40B4-BE49-F238E27FC236}">
                <a16:creationId xmlns:a16="http://schemas.microsoft.com/office/drawing/2014/main" id="{0B897E52-FD27-46D5-9686-4673859708A7}"/>
              </a:ext>
            </a:extLst>
          </p:cNvPr>
          <p:cNvSpPr>
            <a:spLocks noGrp="1"/>
          </p:cNvSpPr>
          <p:nvPr>
            <p:ph type="sldNum" sz="quarter" idx="19"/>
          </p:nvPr>
        </p:nvSpPr>
        <p:spPr/>
        <p:txBody>
          <a:bodyPr/>
          <a:lstStyle/>
          <a:p>
            <a:fld id="{E7F6F2DD-221D-4991-BA23-B2C16AFFF246}" type="slidenum">
              <a:rPr lang="en-US" noProof="0" smtClean="0"/>
              <a:t>‹#›</a:t>
            </a:fld>
            <a:endParaRPr lang="en-US" noProof="0"/>
          </a:p>
        </p:txBody>
      </p:sp>
    </p:spTree>
    <p:extLst>
      <p:ext uri="{BB962C8B-B14F-4D97-AF65-F5344CB8AC3E}">
        <p14:creationId xmlns:p14="http://schemas.microsoft.com/office/powerpoint/2010/main" val="3426521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44F7B3-98E3-40F2-899B-399B0D3281A3}"/>
              </a:ext>
            </a:extLst>
          </p:cNvPr>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7D2B3F-018A-4130-B26A-25A2E37D8431}"/>
              </a:ext>
            </a:extLst>
          </p:cNvPr>
          <p:cNvSpPr>
            <a:spLocks noGrp="1"/>
          </p:cNvSpPr>
          <p:nvPr>
            <p:ph type="title" hasCustomPrompt="1"/>
          </p:nvPr>
        </p:nvSpPr>
        <p:spPr>
          <a:xfrm>
            <a:off x="838200" y="2181225"/>
            <a:ext cx="10515600" cy="2495550"/>
          </a:xfrm>
        </p:spPr>
        <p:txBody>
          <a:bodyPr>
            <a:noAutofit/>
          </a:bodyPr>
          <a:lstStyle>
            <a:lvl1pPr algn="ctr">
              <a:defRPr sz="8200">
                <a:solidFill>
                  <a:schemeClr val="tx1">
                    <a:lumMod val="65000"/>
                    <a:lumOff val="35000"/>
                  </a:schemeClr>
                </a:solidFill>
                <a:effectLst>
                  <a:outerShdw blurRad="38100" dist="38100" dir="2700000" algn="tl">
                    <a:srgbClr val="000000">
                      <a:alpha val="43137"/>
                    </a:srgbClr>
                  </a:outerShdw>
                </a:effectLst>
                <a:latin typeface="+mn-lt"/>
              </a:defRPr>
            </a:lvl1pPr>
          </a:lstStyle>
          <a:p>
            <a:r>
              <a:rPr lang="en-US" dirty="0"/>
              <a:t>Click to add Title</a:t>
            </a:r>
          </a:p>
        </p:txBody>
      </p:sp>
      <p:sp>
        <p:nvSpPr>
          <p:cNvPr id="7" name="Date Placeholder 6">
            <a:extLst>
              <a:ext uri="{FF2B5EF4-FFF2-40B4-BE49-F238E27FC236}">
                <a16:creationId xmlns:a16="http://schemas.microsoft.com/office/drawing/2014/main" id="{CB59F85E-2BF1-49AB-948A-9AF1F748C435}"/>
              </a:ext>
            </a:extLst>
          </p:cNvPr>
          <p:cNvSpPr>
            <a:spLocks noGrp="1"/>
          </p:cNvSpPr>
          <p:nvPr>
            <p:ph type="dt" sz="half" idx="10"/>
          </p:nvPr>
        </p:nvSpPr>
        <p:spPr/>
        <p:txBody>
          <a:bodyPr/>
          <a:lstStyle/>
          <a:p>
            <a:fld id="{79E3C6BB-94B4-4057-A3BC-13D6F990109B}" type="datetimeFigureOut">
              <a:rPr lang="en-US" noProof="0" smtClean="0"/>
              <a:t>3/31/2024</a:t>
            </a:fld>
            <a:endParaRPr lang="en-US" noProof="0"/>
          </a:p>
        </p:txBody>
      </p:sp>
      <p:sp>
        <p:nvSpPr>
          <p:cNvPr id="8" name="Footer Placeholder 7">
            <a:extLst>
              <a:ext uri="{FF2B5EF4-FFF2-40B4-BE49-F238E27FC236}">
                <a16:creationId xmlns:a16="http://schemas.microsoft.com/office/drawing/2014/main" id="{47137F35-7EC2-46E5-84F1-ED2853CAE5DA}"/>
              </a:ext>
            </a:extLst>
          </p:cNvPr>
          <p:cNvSpPr>
            <a:spLocks noGrp="1"/>
          </p:cNvSpPr>
          <p:nvPr>
            <p:ph type="ftr" sz="quarter" idx="11"/>
          </p:nvPr>
        </p:nvSpPr>
        <p:spPr/>
        <p:txBody>
          <a:bodyPr/>
          <a:lstStyle/>
          <a:p>
            <a:endParaRPr lang="en-US" noProof="0"/>
          </a:p>
        </p:txBody>
      </p:sp>
      <p:sp>
        <p:nvSpPr>
          <p:cNvPr id="9" name="Slide Number Placeholder 8">
            <a:extLst>
              <a:ext uri="{FF2B5EF4-FFF2-40B4-BE49-F238E27FC236}">
                <a16:creationId xmlns:a16="http://schemas.microsoft.com/office/drawing/2014/main" id="{32C13ED4-C27F-404D-8C33-413B6338B2B7}"/>
              </a:ext>
            </a:extLst>
          </p:cNvPr>
          <p:cNvSpPr>
            <a:spLocks noGrp="1"/>
          </p:cNvSpPr>
          <p:nvPr>
            <p:ph type="sldNum" sz="quarter" idx="12"/>
          </p:nvPr>
        </p:nvSpPr>
        <p:spPr/>
        <p:txBody>
          <a:bodyPr/>
          <a:lstStyle/>
          <a:p>
            <a:fld id="{E7F6F2DD-221D-4991-BA23-B2C16AFFF246}" type="slidenum">
              <a:rPr lang="en-US" noProof="0" smtClean="0"/>
              <a:t>‹#›</a:t>
            </a:fld>
            <a:endParaRPr lang="en-US" noProof="0"/>
          </a:p>
        </p:txBody>
      </p:sp>
      <p:sp>
        <p:nvSpPr>
          <p:cNvPr id="3" name="Rectangle 2">
            <a:extLst>
              <a:ext uri="{FF2B5EF4-FFF2-40B4-BE49-F238E27FC236}">
                <a16:creationId xmlns:a16="http://schemas.microsoft.com/office/drawing/2014/main" id="{08A6EC23-BB0D-2AA1-BA1E-3593B13B65CD}"/>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473829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04A050-9749-4EC2-8D99-AE321E2D5786}"/>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Date Placeholder 5">
            <a:extLst>
              <a:ext uri="{FF2B5EF4-FFF2-40B4-BE49-F238E27FC236}">
                <a16:creationId xmlns:a16="http://schemas.microsoft.com/office/drawing/2014/main" id="{BE321E31-326D-4ED9-889A-C59FF59C9F12}"/>
              </a:ext>
            </a:extLst>
          </p:cNvPr>
          <p:cNvSpPr>
            <a:spLocks noGrp="1"/>
          </p:cNvSpPr>
          <p:nvPr>
            <p:ph type="dt" sz="half" idx="10"/>
          </p:nvPr>
        </p:nvSpPr>
        <p:spPr/>
        <p:txBody>
          <a:bodyPr/>
          <a:lstStyle/>
          <a:p>
            <a:fld id="{79E3C6BB-94B4-4057-A3BC-13D6F990109B}" type="datetimeFigureOut">
              <a:rPr lang="en-US" noProof="0" smtClean="0"/>
              <a:t>3/31/2024</a:t>
            </a:fld>
            <a:endParaRPr lang="en-US" noProof="0"/>
          </a:p>
        </p:txBody>
      </p:sp>
      <p:sp>
        <p:nvSpPr>
          <p:cNvPr id="7" name="Footer Placeholder 6">
            <a:extLst>
              <a:ext uri="{FF2B5EF4-FFF2-40B4-BE49-F238E27FC236}">
                <a16:creationId xmlns:a16="http://schemas.microsoft.com/office/drawing/2014/main" id="{4F9F33C1-7794-4F0A-B68F-B8F4EFC05DC4}"/>
              </a:ext>
            </a:extLst>
          </p:cNvPr>
          <p:cNvSpPr>
            <a:spLocks noGrp="1"/>
          </p:cNvSpPr>
          <p:nvPr>
            <p:ph type="ftr" sz="quarter" idx="11"/>
          </p:nvPr>
        </p:nvSpPr>
        <p:spPr/>
        <p:txBody>
          <a:bodyPr/>
          <a:lstStyle/>
          <a:p>
            <a:endParaRPr lang="en-US" noProof="0"/>
          </a:p>
        </p:txBody>
      </p:sp>
      <p:sp>
        <p:nvSpPr>
          <p:cNvPr id="8" name="Slide Number Placeholder 7">
            <a:extLst>
              <a:ext uri="{FF2B5EF4-FFF2-40B4-BE49-F238E27FC236}">
                <a16:creationId xmlns:a16="http://schemas.microsoft.com/office/drawing/2014/main" id="{28970A08-AAD4-4503-96CE-6C45F5559449}"/>
              </a:ext>
            </a:extLst>
          </p:cNvPr>
          <p:cNvSpPr>
            <a:spLocks noGrp="1"/>
          </p:cNvSpPr>
          <p:nvPr>
            <p:ph type="sldNum" sz="quarter" idx="12"/>
          </p:nvPr>
        </p:nvSpPr>
        <p:spPr/>
        <p:txBody>
          <a:bodyPr/>
          <a:lstStyle/>
          <a:p>
            <a:fld id="{E7F6F2DD-221D-4991-BA23-B2C16AFFF246}" type="slidenum">
              <a:rPr lang="en-US" noProof="0" smtClean="0"/>
              <a:t>‹#›</a:t>
            </a:fld>
            <a:endParaRPr lang="en-US" noProof="0"/>
          </a:p>
        </p:txBody>
      </p:sp>
    </p:spTree>
    <p:extLst>
      <p:ext uri="{BB962C8B-B14F-4D97-AF65-F5344CB8AC3E}">
        <p14:creationId xmlns:p14="http://schemas.microsoft.com/office/powerpoint/2010/main" val="121515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Custom ">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EAAA90D-EC98-41FE-BED5-F2A0FE399F9B}"/>
              </a:ext>
              <a:ext uri="{C183D7F6-B498-43B3-948B-1728B52AA6E4}">
                <adec:decorative xmlns:adec="http://schemas.microsoft.com/office/drawing/2017/decorative" val="1"/>
              </a:ext>
            </a:extLst>
          </p:cNvPr>
          <p:cNvSpPr/>
          <p:nvPr/>
        </p:nvSpPr>
        <p:spPr>
          <a:xfrm>
            <a:off x="0" y="1664219"/>
            <a:ext cx="12192000" cy="11231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8" name="Picture Placeholder 67">
            <a:extLst>
              <a:ext uri="{FF2B5EF4-FFF2-40B4-BE49-F238E27FC236}">
                <a16:creationId xmlns:a16="http://schemas.microsoft.com/office/drawing/2014/main" id="{316DFE2B-084C-4134-8A27-FD9E0ACA2DC5}"/>
              </a:ext>
            </a:extLst>
          </p:cNvPr>
          <p:cNvSpPr>
            <a:spLocks noGrp="1" noChangeAspect="1"/>
          </p:cNvSpPr>
          <p:nvPr>
            <p:ph type="pic" sz="quarter" idx="28"/>
          </p:nvPr>
        </p:nvSpPr>
        <p:spPr>
          <a:xfrm>
            <a:off x="549274" y="4358841"/>
            <a:ext cx="444024" cy="707122"/>
          </a:xfrm>
        </p:spPr>
        <p:txBody>
          <a:bodyPr>
            <a:normAutofit/>
          </a:bodyPr>
          <a:lstStyle>
            <a:lvl1pPr marL="0" indent="0">
              <a:buNone/>
              <a:defRPr sz="800"/>
            </a:lvl1pPr>
          </a:lstStyle>
          <a:p>
            <a:r>
              <a:rPr lang="en-US"/>
              <a:t>Click icon to add picture</a:t>
            </a:r>
            <a:endParaRPr lang="en-US" dirty="0"/>
          </a:p>
        </p:txBody>
      </p:sp>
      <p:sp>
        <p:nvSpPr>
          <p:cNvPr id="70" name="Picture Placeholder 69">
            <a:extLst>
              <a:ext uri="{FF2B5EF4-FFF2-40B4-BE49-F238E27FC236}">
                <a16:creationId xmlns:a16="http://schemas.microsoft.com/office/drawing/2014/main" id="{18595927-69A3-44E2-8E8E-B097B8995974}"/>
              </a:ext>
            </a:extLst>
          </p:cNvPr>
          <p:cNvSpPr>
            <a:spLocks noGrp="1" noChangeAspect="1"/>
          </p:cNvSpPr>
          <p:nvPr>
            <p:ph type="pic" sz="quarter" idx="29"/>
          </p:nvPr>
        </p:nvSpPr>
        <p:spPr>
          <a:xfrm>
            <a:off x="549274" y="5183978"/>
            <a:ext cx="420805" cy="697710"/>
          </a:xfrm>
        </p:spPr>
        <p:txBody>
          <a:bodyPr>
            <a:normAutofit/>
          </a:bodyPr>
          <a:lstStyle>
            <a:lvl1pPr marL="0" indent="0">
              <a:buNone/>
              <a:defRPr sz="600"/>
            </a:lvl1pPr>
          </a:lstStyle>
          <a:p>
            <a:r>
              <a:rPr lang="en-US"/>
              <a:t>Click icon to add picture</a:t>
            </a:r>
            <a:endParaRPr lang="en-US" dirty="0"/>
          </a:p>
        </p:txBody>
      </p:sp>
      <p:sp>
        <p:nvSpPr>
          <p:cNvPr id="72" name="Picture Placeholder 71">
            <a:extLst>
              <a:ext uri="{FF2B5EF4-FFF2-40B4-BE49-F238E27FC236}">
                <a16:creationId xmlns:a16="http://schemas.microsoft.com/office/drawing/2014/main" id="{34E24708-2E70-403A-8C0D-173D52979D2C}"/>
              </a:ext>
            </a:extLst>
          </p:cNvPr>
          <p:cNvSpPr>
            <a:spLocks noGrp="1"/>
          </p:cNvSpPr>
          <p:nvPr>
            <p:ph type="pic" sz="quarter" idx="30"/>
          </p:nvPr>
        </p:nvSpPr>
        <p:spPr>
          <a:xfrm>
            <a:off x="549274" y="5991225"/>
            <a:ext cx="425520" cy="669925"/>
          </a:xfrm>
        </p:spPr>
        <p:txBody>
          <a:bodyPr>
            <a:normAutofit/>
          </a:bodyPr>
          <a:lstStyle>
            <a:lvl1pPr marL="0" indent="0">
              <a:buNone/>
              <a:defRPr sz="600"/>
            </a:lvl1pPr>
          </a:lstStyle>
          <a:p>
            <a:r>
              <a:rPr lang="en-US"/>
              <a:t>Click icon to add picture</a:t>
            </a:r>
            <a:endParaRPr lang="en-US" dirty="0"/>
          </a:p>
        </p:txBody>
      </p:sp>
      <p:sp>
        <p:nvSpPr>
          <p:cNvPr id="64" name="Picture Placeholder 63">
            <a:extLst>
              <a:ext uri="{FF2B5EF4-FFF2-40B4-BE49-F238E27FC236}">
                <a16:creationId xmlns:a16="http://schemas.microsoft.com/office/drawing/2014/main" id="{790644FB-EBB4-4924-A139-5BEE882BFA67}"/>
              </a:ext>
            </a:extLst>
          </p:cNvPr>
          <p:cNvSpPr>
            <a:spLocks noGrp="1"/>
          </p:cNvSpPr>
          <p:nvPr>
            <p:ph type="pic" sz="quarter" idx="26"/>
          </p:nvPr>
        </p:nvSpPr>
        <p:spPr>
          <a:xfrm>
            <a:off x="549274" y="3718733"/>
            <a:ext cx="540000" cy="522093"/>
          </a:xfrm>
        </p:spPr>
        <p:txBody>
          <a:bodyPr>
            <a:normAutofit/>
          </a:bodyPr>
          <a:lstStyle>
            <a:lvl1pPr marL="0" indent="0">
              <a:buFont typeface="Arial" panose="020B0604020202020204" pitchFamily="34" charset="0"/>
              <a:buNone/>
              <a:defRPr sz="800"/>
            </a:lvl1pPr>
          </a:lstStyle>
          <a:p>
            <a:r>
              <a:rPr lang="en-US"/>
              <a:t>Click icon to add picture</a:t>
            </a:r>
            <a:endParaRPr lang="en-US" dirty="0"/>
          </a:p>
        </p:txBody>
      </p:sp>
      <p:sp>
        <p:nvSpPr>
          <p:cNvPr id="101" name="Picture Placeholder 63">
            <a:extLst>
              <a:ext uri="{FF2B5EF4-FFF2-40B4-BE49-F238E27FC236}">
                <a16:creationId xmlns:a16="http://schemas.microsoft.com/office/drawing/2014/main" id="{2C6657F7-A121-49E1-8F18-1256502F4B8D}"/>
              </a:ext>
            </a:extLst>
          </p:cNvPr>
          <p:cNvSpPr>
            <a:spLocks noGrp="1" noChangeAspect="1"/>
          </p:cNvSpPr>
          <p:nvPr>
            <p:ph type="pic" sz="quarter" idx="41"/>
          </p:nvPr>
        </p:nvSpPr>
        <p:spPr>
          <a:xfrm>
            <a:off x="549274" y="2936656"/>
            <a:ext cx="488553" cy="610476"/>
          </a:xfrm>
        </p:spPr>
        <p:txBody>
          <a:bodyPr>
            <a:normAutofit/>
          </a:bodyPr>
          <a:lstStyle>
            <a:lvl1pPr marL="0" indent="0">
              <a:buFont typeface="Arial" panose="020B0604020202020204" pitchFamily="34" charset="0"/>
              <a:buNone/>
              <a:defRPr sz="800"/>
            </a:lvl1pPr>
          </a:lstStyle>
          <a:p>
            <a:r>
              <a:rPr lang="en-US"/>
              <a:t>Click icon to add picture</a:t>
            </a:r>
            <a:endParaRPr lang="en-US" dirty="0"/>
          </a:p>
        </p:txBody>
      </p:sp>
      <p:sp>
        <p:nvSpPr>
          <p:cNvPr id="98" name="Text Placeholder 97">
            <a:extLst>
              <a:ext uri="{FF2B5EF4-FFF2-40B4-BE49-F238E27FC236}">
                <a16:creationId xmlns:a16="http://schemas.microsoft.com/office/drawing/2014/main" id="{234DDB24-5473-4E3A-87C2-2C13F43A98DA}"/>
              </a:ext>
            </a:extLst>
          </p:cNvPr>
          <p:cNvSpPr>
            <a:spLocks noGrp="1"/>
          </p:cNvSpPr>
          <p:nvPr>
            <p:ph type="body" sz="quarter" idx="40"/>
          </p:nvPr>
        </p:nvSpPr>
        <p:spPr>
          <a:xfrm>
            <a:off x="1233488" y="4587081"/>
            <a:ext cx="3078162" cy="360362"/>
          </a:xfrm>
        </p:spPr>
        <p:txBody>
          <a:bodyPr anchor="ctr">
            <a:normAutofit/>
          </a:bodyPr>
          <a:lstStyle>
            <a:lvl1pPr marL="0" indent="0">
              <a:buNone/>
              <a:defRPr sz="1800"/>
            </a:lvl1pPr>
            <a:lvl2pPr>
              <a:defRPr sz="1200"/>
            </a:lvl2pPr>
            <a:lvl3pPr>
              <a:defRPr sz="1100"/>
            </a:lvl3pPr>
            <a:lvl4pPr>
              <a:defRPr sz="1050"/>
            </a:lvl4pPr>
            <a:lvl5pPr>
              <a:defRPr sz="1050"/>
            </a:lvl5pPr>
          </a:lstStyle>
          <a:p>
            <a:pPr lvl="0"/>
            <a:r>
              <a:rPr lang="en-US"/>
              <a:t>Click to edit Master text styles</a:t>
            </a:r>
          </a:p>
        </p:txBody>
      </p:sp>
      <p:sp>
        <p:nvSpPr>
          <p:cNvPr id="90" name="Text Placeholder 89">
            <a:extLst>
              <a:ext uri="{FF2B5EF4-FFF2-40B4-BE49-F238E27FC236}">
                <a16:creationId xmlns:a16="http://schemas.microsoft.com/office/drawing/2014/main" id="{95901B5C-B37D-4C6C-BF5D-18BAD4CAB76E}"/>
              </a:ext>
            </a:extLst>
          </p:cNvPr>
          <p:cNvSpPr>
            <a:spLocks noGrp="1"/>
          </p:cNvSpPr>
          <p:nvPr>
            <p:ph type="body" sz="quarter" idx="36"/>
          </p:nvPr>
        </p:nvSpPr>
        <p:spPr>
          <a:xfrm>
            <a:off x="3649663" y="2019300"/>
            <a:ext cx="6081712" cy="350838"/>
          </a:xfrm>
        </p:spPr>
        <p:txBody>
          <a:bodyPr>
            <a:normAutofit/>
          </a:bodyPr>
          <a:lstStyle>
            <a:lvl1pPr marL="0" indent="0">
              <a:buNone/>
              <a:defRPr sz="1800"/>
            </a:lvl1pPr>
            <a:lvl2pPr>
              <a:defRPr sz="1200"/>
            </a:lvl2pPr>
            <a:lvl3pPr>
              <a:defRPr sz="1100"/>
            </a:lvl3pPr>
            <a:lvl4pPr>
              <a:defRPr sz="1050"/>
            </a:lvl4pPr>
            <a:lvl5pPr>
              <a:defRPr sz="1050"/>
            </a:lvl5pPr>
          </a:lstStyle>
          <a:p>
            <a:pPr lvl="0"/>
            <a:r>
              <a:rPr lang="en-US"/>
              <a:t>Click to edit Master text styles</a:t>
            </a:r>
          </a:p>
        </p:txBody>
      </p:sp>
      <p:sp>
        <p:nvSpPr>
          <p:cNvPr id="88" name="Picture Placeholder 87">
            <a:extLst>
              <a:ext uri="{FF2B5EF4-FFF2-40B4-BE49-F238E27FC236}">
                <a16:creationId xmlns:a16="http://schemas.microsoft.com/office/drawing/2014/main" id="{38EC76EE-EB81-47B7-9744-21DFD6757890}"/>
              </a:ext>
            </a:extLst>
          </p:cNvPr>
          <p:cNvSpPr>
            <a:spLocks noGrp="1"/>
          </p:cNvSpPr>
          <p:nvPr>
            <p:ph type="pic" sz="quarter" idx="35"/>
          </p:nvPr>
        </p:nvSpPr>
        <p:spPr>
          <a:xfrm>
            <a:off x="5175250" y="2966268"/>
            <a:ext cx="3457575" cy="604837"/>
          </a:xfrm>
        </p:spPr>
        <p:txBody>
          <a:bodyPr>
            <a:normAutofit/>
          </a:bodyPr>
          <a:lstStyle>
            <a:lvl1pPr marL="0" indent="0">
              <a:buNone/>
              <a:defRPr sz="1200"/>
            </a:lvl1pPr>
          </a:lstStyle>
          <a:p>
            <a:r>
              <a:rPr lang="en-US"/>
              <a:t>Click icon to add picture</a:t>
            </a:r>
            <a:endParaRPr lang="en-US" dirty="0"/>
          </a:p>
        </p:txBody>
      </p:sp>
      <p:sp>
        <p:nvSpPr>
          <p:cNvPr id="92" name="Text Placeholder 91">
            <a:extLst>
              <a:ext uri="{FF2B5EF4-FFF2-40B4-BE49-F238E27FC236}">
                <a16:creationId xmlns:a16="http://schemas.microsoft.com/office/drawing/2014/main" id="{0E108696-B9B7-4AE1-8918-CC00E7C868D6}"/>
              </a:ext>
            </a:extLst>
          </p:cNvPr>
          <p:cNvSpPr>
            <a:spLocks noGrp="1"/>
          </p:cNvSpPr>
          <p:nvPr>
            <p:ph type="body" sz="quarter" idx="37"/>
          </p:nvPr>
        </p:nvSpPr>
        <p:spPr>
          <a:xfrm>
            <a:off x="8728075" y="3084513"/>
            <a:ext cx="3128963" cy="368300"/>
          </a:xfrm>
        </p:spPr>
        <p:txBody>
          <a:bodyPr anchor="ctr">
            <a:normAutofit/>
          </a:bodyPr>
          <a:lstStyle>
            <a:lvl1pPr marL="0" indent="0">
              <a:buNone/>
              <a:defRPr sz="1800"/>
            </a:lvl1pPr>
            <a:lvl2pPr>
              <a:defRPr sz="1200"/>
            </a:lvl2pPr>
            <a:lvl3pPr>
              <a:defRPr sz="1100"/>
            </a:lvl3pPr>
            <a:lvl4pPr>
              <a:defRPr sz="1050"/>
            </a:lvl4pPr>
            <a:lvl5pPr>
              <a:defRPr sz="1050"/>
            </a:lvl5pPr>
          </a:lstStyle>
          <a:p>
            <a:pPr lvl="0"/>
            <a:r>
              <a:rPr lang="en-US"/>
              <a:t>Click to edit Master text styles</a:t>
            </a:r>
          </a:p>
        </p:txBody>
      </p:sp>
      <p:sp>
        <p:nvSpPr>
          <p:cNvPr id="96" name="Text Placeholder 95">
            <a:extLst>
              <a:ext uri="{FF2B5EF4-FFF2-40B4-BE49-F238E27FC236}">
                <a16:creationId xmlns:a16="http://schemas.microsoft.com/office/drawing/2014/main" id="{83A41563-E0A5-4C89-8D58-1EAF51C228D4}"/>
              </a:ext>
            </a:extLst>
          </p:cNvPr>
          <p:cNvSpPr>
            <a:spLocks noGrp="1"/>
          </p:cNvSpPr>
          <p:nvPr>
            <p:ph type="body" sz="quarter" idx="39"/>
          </p:nvPr>
        </p:nvSpPr>
        <p:spPr>
          <a:xfrm>
            <a:off x="1233488" y="5382021"/>
            <a:ext cx="3052762" cy="365125"/>
          </a:xfrm>
        </p:spPr>
        <p:txBody>
          <a:bodyPr anchor="ctr"/>
          <a:lstStyle>
            <a:lvl1pPr marL="0" indent="0">
              <a:buNone/>
              <a:defRPr sz="1800"/>
            </a:lvl1pPr>
            <a:lvl2pPr>
              <a:defRPr sz="1200"/>
            </a:lvl2pPr>
            <a:lvl3pPr>
              <a:defRPr sz="1100"/>
            </a:lvl3pPr>
            <a:lvl4pPr>
              <a:defRPr sz="1050"/>
            </a:lvl4pPr>
            <a:lvl5pPr>
              <a:defRPr sz="1050"/>
            </a:lvl5pPr>
          </a:lstStyle>
          <a:p>
            <a:pPr lvl="0"/>
            <a:r>
              <a:rPr lang="en-US"/>
              <a:t>Click to edit Master text styles</a:t>
            </a:r>
          </a:p>
        </p:txBody>
      </p:sp>
      <p:sp>
        <p:nvSpPr>
          <p:cNvPr id="36" name="Picture Placeholder 35">
            <a:extLst>
              <a:ext uri="{FF2B5EF4-FFF2-40B4-BE49-F238E27FC236}">
                <a16:creationId xmlns:a16="http://schemas.microsoft.com/office/drawing/2014/main" id="{044B8DA3-B7BD-4CEC-B681-434C289EE742}"/>
              </a:ext>
            </a:extLst>
          </p:cNvPr>
          <p:cNvSpPr>
            <a:spLocks noGrp="1"/>
          </p:cNvSpPr>
          <p:nvPr>
            <p:ph type="pic" sz="quarter" idx="14"/>
          </p:nvPr>
        </p:nvSpPr>
        <p:spPr>
          <a:xfrm>
            <a:off x="2916846" y="1736725"/>
            <a:ext cx="607683" cy="940389"/>
          </a:xfrm>
        </p:spPr>
        <p:txBody>
          <a:bodyPr>
            <a:normAutofit/>
          </a:bodyPr>
          <a:lstStyle>
            <a:lvl1pPr marL="0" indent="0">
              <a:buNone/>
              <a:defRPr sz="900"/>
            </a:lvl1pPr>
          </a:lstStyle>
          <a:p>
            <a:r>
              <a:rPr lang="en-US"/>
              <a:t>Click icon to add picture</a:t>
            </a:r>
            <a:endParaRPr lang="en-US" dirty="0"/>
          </a:p>
        </p:txBody>
      </p:sp>
      <p:sp>
        <p:nvSpPr>
          <p:cNvPr id="42" name="Text Placeholder 41">
            <a:extLst>
              <a:ext uri="{FF2B5EF4-FFF2-40B4-BE49-F238E27FC236}">
                <a16:creationId xmlns:a16="http://schemas.microsoft.com/office/drawing/2014/main" id="{C7BCD5F4-57B5-4DD7-8919-828C7DADB2B8}"/>
              </a:ext>
            </a:extLst>
          </p:cNvPr>
          <p:cNvSpPr>
            <a:spLocks noGrp="1"/>
          </p:cNvSpPr>
          <p:nvPr>
            <p:ph type="body" sz="quarter" idx="16"/>
          </p:nvPr>
        </p:nvSpPr>
        <p:spPr>
          <a:xfrm>
            <a:off x="1233488" y="3097213"/>
            <a:ext cx="3078162" cy="369887"/>
          </a:xfrm>
        </p:spPr>
        <p:txBody>
          <a:bodyPr anchor="ctr"/>
          <a:lstStyle>
            <a:lvl1pPr marL="0" indent="0">
              <a:buNone/>
              <a:defRPr sz="1800"/>
            </a:lvl1pPr>
            <a:lvl2pPr>
              <a:defRPr sz="1200"/>
            </a:lvl2pPr>
            <a:lvl3pPr>
              <a:defRPr sz="1100"/>
            </a:lvl3pPr>
            <a:lvl4pPr>
              <a:defRPr sz="1050"/>
            </a:lvl4pPr>
            <a:lvl5pPr>
              <a:defRPr sz="1050"/>
            </a:lvl5pPr>
          </a:lstStyle>
          <a:p>
            <a:pPr lvl="0"/>
            <a:r>
              <a:rPr lang="en-US"/>
              <a:t>Click to edit Master text styles</a:t>
            </a:r>
          </a:p>
        </p:txBody>
      </p:sp>
      <p:sp>
        <p:nvSpPr>
          <p:cNvPr id="50" name="Text Placeholder 49">
            <a:extLst>
              <a:ext uri="{FF2B5EF4-FFF2-40B4-BE49-F238E27FC236}">
                <a16:creationId xmlns:a16="http://schemas.microsoft.com/office/drawing/2014/main" id="{56C49F0C-2E93-4964-BC01-9C6907CDE1D7}"/>
              </a:ext>
            </a:extLst>
          </p:cNvPr>
          <p:cNvSpPr>
            <a:spLocks noGrp="1"/>
          </p:cNvSpPr>
          <p:nvPr>
            <p:ph type="body" sz="quarter" idx="20"/>
          </p:nvPr>
        </p:nvSpPr>
        <p:spPr>
          <a:xfrm>
            <a:off x="1233488" y="6162675"/>
            <a:ext cx="3052762" cy="365125"/>
          </a:xfrm>
        </p:spPr>
        <p:txBody>
          <a:bodyPr anchor="ctr"/>
          <a:lstStyle>
            <a:lvl1pPr marL="0" indent="0">
              <a:buNone/>
              <a:defRPr sz="1800"/>
            </a:lvl1pPr>
            <a:lvl2pPr>
              <a:defRPr sz="1200"/>
            </a:lvl2pPr>
            <a:lvl3pPr>
              <a:defRPr sz="1100"/>
            </a:lvl3pPr>
            <a:lvl4pPr>
              <a:defRPr sz="1050"/>
            </a:lvl4pPr>
            <a:lvl5pPr>
              <a:defRPr sz="1050"/>
            </a:lvl5pPr>
          </a:lstStyle>
          <a:p>
            <a:pPr lvl="0"/>
            <a:r>
              <a:rPr lang="en-US"/>
              <a:t>Click to edit Master text styles</a:t>
            </a:r>
          </a:p>
        </p:txBody>
      </p:sp>
      <p:sp>
        <p:nvSpPr>
          <p:cNvPr id="56" name="Text Placeholder 55">
            <a:extLst>
              <a:ext uri="{FF2B5EF4-FFF2-40B4-BE49-F238E27FC236}">
                <a16:creationId xmlns:a16="http://schemas.microsoft.com/office/drawing/2014/main" id="{AFC5A4FB-E027-4D87-88C8-67A1FFE82FB0}"/>
              </a:ext>
            </a:extLst>
          </p:cNvPr>
          <p:cNvSpPr>
            <a:spLocks noGrp="1"/>
          </p:cNvSpPr>
          <p:nvPr>
            <p:ph type="body" sz="quarter" idx="22"/>
          </p:nvPr>
        </p:nvSpPr>
        <p:spPr>
          <a:xfrm>
            <a:off x="6090258" y="3816350"/>
            <a:ext cx="5691188" cy="369888"/>
          </a:xfrm>
        </p:spPr>
        <p:txBody>
          <a:bodyPr anchor="ctr">
            <a:normAutofit/>
          </a:bodyPr>
          <a:lstStyle>
            <a:lvl1pPr marL="0" indent="0">
              <a:buNone/>
              <a:defRPr sz="1800"/>
            </a:lvl1pPr>
            <a:lvl2pPr>
              <a:defRPr sz="1200"/>
            </a:lvl2pPr>
            <a:lvl3pPr>
              <a:defRPr sz="1100"/>
            </a:lvl3pPr>
            <a:lvl4pPr>
              <a:defRPr sz="1050"/>
            </a:lvl4pPr>
            <a:lvl5pPr>
              <a:defRPr sz="1050"/>
            </a:lvl5pPr>
          </a:lstStyle>
          <a:p>
            <a:pPr lvl="0"/>
            <a:r>
              <a:rPr lang="en-US"/>
              <a:t>Click to edit Master text styles</a:t>
            </a:r>
          </a:p>
        </p:txBody>
      </p:sp>
      <p:sp>
        <p:nvSpPr>
          <p:cNvPr id="58" name="Text Placeholder 57">
            <a:extLst>
              <a:ext uri="{FF2B5EF4-FFF2-40B4-BE49-F238E27FC236}">
                <a16:creationId xmlns:a16="http://schemas.microsoft.com/office/drawing/2014/main" id="{4B465A32-6CAE-4A19-AAE5-D881D94932FC}"/>
              </a:ext>
            </a:extLst>
          </p:cNvPr>
          <p:cNvSpPr>
            <a:spLocks noGrp="1"/>
          </p:cNvSpPr>
          <p:nvPr>
            <p:ph type="body" sz="quarter" idx="23"/>
          </p:nvPr>
        </p:nvSpPr>
        <p:spPr>
          <a:xfrm>
            <a:off x="6090258" y="4756150"/>
            <a:ext cx="4471988" cy="365125"/>
          </a:xfrm>
        </p:spPr>
        <p:txBody>
          <a:bodyPr anchor="ctr">
            <a:normAutofit/>
          </a:bodyPr>
          <a:lstStyle>
            <a:lvl1pPr marL="0" indent="0">
              <a:buNone/>
              <a:defRPr sz="1800"/>
            </a:lvl1pPr>
            <a:lvl2pPr>
              <a:defRPr sz="1200"/>
            </a:lvl2pPr>
            <a:lvl3pPr>
              <a:defRPr sz="1100"/>
            </a:lvl3pPr>
            <a:lvl4pPr>
              <a:defRPr sz="1050"/>
            </a:lvl4pPr>
            <a:lvl5pPr>
              <a:defRPr sz="1050"/>
            </a:lvl5pPr>
          </a:lstStyle>
          <a:p>
            <a:pPr lvl="0"/>
            <a:r>
              <a:rPr lang="en-US"/>
              <a:t>Click to edit Master text styles</a:t>
            </a:r>
          </a:p>
        </p:txBody>
      </p:sp>
      <p:sp>
        <p:nvSpPr>
          <p:cNvPr id="60" name="Text Placeholder 59">
            <a:extLst>
              <a:ext uri="{FF2B5EF4-FFF2-40B4-BE49-F238E27FC236}">
                <a16:creationId xmlns:a16="http://schemas.microsoft.com/office/drawing/2014/main" id="{B73B60A7-C585-48A1-9EE8-5A9161FE1A2D}"/>
              </a:ext>
            </a:extLst>
          </p:cNvPr>
          <p:cNvSpPr>
            <a:spLocks noGrp="1"/>
          </p:cNvSpPr>
          <p:nvPr>
            <p:ph type="body" sz="quarter" idx="24"/>
          </p:nvPr>
        </p:nvSpPr>
        <p:spPr>
          <a:xfrm>
            <a:off x="6090258" y="5805488"/>
            <a:ext cx="2870635" cy="365125"/>
          </a:xfrm>
        </p:spPr>
        <p:txBody>
          <a:bodyPr anchor="ctr">
            <a:noAutofit/>
          </a:bodyPr>
          <a:lstStyle>
            <a:lvl1pPr marL="0" indent="0">
              <a:buNone/>
              <a:defRPr sz="1800"/>
            </a:lvl1pPr>
            <a:lvl2pPr>
              <a:defRPr sz="1200"/>
            </a:lvl2pPr>
            <a:lvl3pPr>
              <a:defRPr sz="1100"/>
            </a:lvl3pPr>
            <a:lvl4pPr>
              <a:defRPr sz="1050"/>
            </a:lvl4pPr>
            <a:lvl5pPr>
              <a:defRPr sz="1050"/>
            </a:lvl5pPr>
          </a:lstStyle>
          <a:p>
            <a:pPr lvl="0"/>
            <a:r>
              <a:rPr lang="en-US"/>
              <a:t>Click to edit Master text styles</a:t>
            </a:r>
          </a:p>
        </p:txBody>
      </p:sp>
      <p:sp>
        <p:nvSpPr>
          <p:cNvPr id="66" name="Text Placeholder 65">
            <a:extLst>
              <a:ext uri="{FF2B5EF4-FFF2-40B4-BE49-F238E27FC236}">
                <a16:creationId xmlns:a16="http://schemas.microsoft.com/office/drawing/2014/main" id="{572FF7B0-61BF-4A36-A650-9391F538F97F}"/>
              </a:ext>
            </a:extLst>
          </p:cNvPr>
          <p:cNvSpPr>
            <a:spLocks noGrp="1"/>
          </p:cNvSpPr>
          <p:nvPr>
            <p:ph type="body" sz="quarter" idx="27"/>
          </p:nvPr>
        </p:nvSpPr>
        <p:spPr>
          <a:xfrm>
            <a:off x="1233488" y="3758803"/>
            <a:ext cx="3052762" cy="422275"/>
          </a:xfrm>
        </p:spPr>
        <p:txBody>
          <a:bodyPr anchor="ctr">
            <a:normAutofit/>
          </a:bodyPr>
          <a:lstStyle>
            <a:lvl1pPr marL="0" indent="0">
              <a:buNone/>
              <a:defRPr sz="1800"/>
            </a:lvl1pPr>
            <a:lvl2pPr>
              <a:defRPr sz="1200"/>
            </a:lvl2pPr>
            <a:lvl3pPr>
              <a:defRPr sz="1100"/>
            </a:lvl3pPr>
            <a:lvl4pPr>
              <a:defRPr sz="1050"/>
            </a:lvl4pPr>
            <a:lvl5pPr>
              <a:defRPr sz="1050"/>
            </a:lvl5pPr>
          </a:lstStyle>
          <a:p>
            <a:pPr lvl="0"/>
            <a:r>
              <a:rPr lang="en-US"/>
              <a:t>Click to edit Master text styles</a:t>
            </a:r>
          </a:p>
        </p:txBody>
      </p:sp>
      <p:sp>
        <p:nvSpPr>
          <p:cNvPr id="80" name="Picture Placeholder 79">
            <a:extLst>
              <a:ext uri="{FF2B5EF4-FFF2-40B4-BE49-F238E27FC236}">
                <a16:creationId xmlns:a16="http://schemas.microsoft.com/office/drawing/2014/main" id="{549FE36E-D46D-4D10-B3EF-8CB0D5034326}"/>
              </a:ext>
            </a:extLst>
          </p:cNvPr>
          <p:cNvSpPr>
            <a:spLocks noGrp="1"/>
          </p:cNvSpPr>
          <p:nvPr>
            <p:ph type="pic" sz="quarter" idx="32"/>
          </p:nvPr>
        </p:nvSpPr>
        <p:spPr>
          <a:xfrm>
            <a:off x="5175250" y="3788614"/>
            <a:ext cx="757238" cy="447675"/>
          </a:xfrm>
        </p:spPr>
        <p:txBody>
          <a:bodyPr>
            <a:normAutofit/>
          </a:bodyPr>
          <a:lstStyle>
            <a:lvl1pPr marL="0" indent="0">
              <a:buNone/>
              <a:defRPr sz="1200"/>
            </a:lvl1pPr>
          </a:lstStyle>
          <a:p>
            <a:r>
              <a:rPr lang="en-US"/>
              <a:t>Click icon to add picture</a:t>
            </a:r>
            <a:endParaRPr lang="en-US" dirty="0"/>
          </a:p>
        </p:txBody>
      </p:sp>
      <p:sp>
        <p:nvSpPr>
          <p:cNvPr id="82" name="Picture Placeholder 81">
            <a:extLst>
              <a:ext uri="{FF2B5EF4-FFF2-40B4-BE49-F238E27FC236}">
                <a16:creationId xmlns:a16="http://schemas.microsoft.com/office/drawing/2014/main" id="{EF4A4F86-62F7-4DFE-A835-39FFDCD2E30F}"/>
              </a:ext>
            </a:extLst>
          </p:cNvPr>
          <p:cNvSpPr>
            <a:spLocks noGrp="1"/>
          </p:cNvSpPr>
          <p:nvPr>
            <p:ph type="pic" sz="quarter" idx="33"/>
          </p:nvPr>
        </p:nvSpPr>
        <p:spPr>
          <a:xfrm>
            <a:off x="5175250" y="4453798"/>
            <a:ext cx="469392" cy="909264"/>
          </a:xfrm>
        </p:spPr>
        <p:txBody>
          <a:bodyPr>
            <a:normAutofit/>
          </a:bodyPr>
          <a:lstStyle>
            <a:lvl1pPr marL="0" indent="0">
              <a:buNone/>
              <a:defRPr sz="700"/>
            </a:lvl1pPr>
          </a:lstStyle>
          <a:p>
            <a:r>
              <a:rPr lang="en-US"/>
              <a:t>Click icon to add picture</a:t>
            </a:r>
            <a:endParaRPr lang="en-US" dirty="0"/>
          </a:p>
        </p:txBody>
      </p:sp>
      <p:sp>
        <p:nvSpPr>
          <p:cNvPr id="86" name="Picture Placeholder 85">
            <a:extLst>
              <a:ext uri="{FF2B5EF4-FFF2-40B4-BE49-F238E27FC236}">
                <a16:creationId xmlns:a16="http://schemas.microsoft.com/office/drawing/2014/main" id="{62EBABF4-996C-4F70-AD03-2A7809AC3E71}"/>
              </a:ext>
            </a:extLst>
          </p:cNvPr>
          <p:cNvSpPr>
            <a:spLocks noGrp="1"/>
          </p:cNvSpPr>
          <p:nvPr>
            <p:ph type="pic" sz="quarter" idx="34"/>
          </p:nvPr>
        </p:nvSpPr>
        <p:spPr>
          <a:xfrm>
            <a:off x="5175250" y="5580570"/>
            <a:ext cx="469392" cy="868229"/>
          </a:xfrm>
        </p:spPr>
        <p:txBody>
          <a:bodyPr>
            <a:normAutofit/>
          </a:bodyPr>
          <a:lstStyle>
            <a:lvl1pPr marL="0" indent="0">
              <a:buNone/>
              <a:defRPr sz="700"/>
            </a:lvl1pPr>
          </a:lstStyle>
          <a:p>
            <a:r>
              <a:rPr lang="en-US"/>
              <a:t>Click icon to add picture</a:t>
            </a:r>
            <a:endParaRPr lang="en-US" dirty="0"/>
          </a:p>
        </p:txBody>
      </p:sp>
      <p:sp>
        <p:nvSpPr>
          <p:cNvPr id="6" name="Title 5">
            <a:extLst>
              <a:ext uri="{FF2B5EF4-FFF2-40B4-BE49-F238E27FC236}">
                <a16:creationId xmlns:a16="http://schemas.microsoft.com/office/drawing/2014/main" id="{22AA789F-0BF8-4E70-899A-C6CEE3FF1D16}"/>
              </a:ext>
            </a:extLst>
          </p:cNvPr>
          <p:cNvSpPr>
            <a:spLocks noGrp="1"/>
          </p:cNvSpPr>
          <p:nvPr>
            <p:ph type="title" hasCustomPrompt="1"/>
          </p:nvPr>
        </p:nvSpPr>
        <p:spPr>
          <a:xfrm>
            <a:off x="549274" y="136525"/>
            <a:ext cx="11232172" cy="1399667"/>
          </a:xfrm>
        </p:spPr>
        <p:txBody>
          <a:bodyPr/>
          <a:lstStyle>
            <a:lvl1pPr>
              <a:defRPr/>
            </a:lvl1pPr>
          </a:lstStyle>
          <a:p>
            <a:r>
              <a:rPr lang="en-US" dirty="0"/>
              <a:t>Click to add Title</a:t>
            </a:r>
          </a:p>
        </p:txBody>
      </p:sp>
      <p:sp>
        <p:nvSpPr>
          <p:cNvPr id="2" name="Date Placeholder 1">
            <a:extLst>
              <a:ext uri="{FF2B5EF4-FFF2-40B4-BE49-F238E27FC236}">
                <a16:creationId xmlns:a16="http://schemas.microsoft.com/office/drawing/2014/main" id="{83E5B3C0-D344-440F-8A21-D5E6DA477041}"/>
              </a:ext>
            </a:extLst>
          </p:cNvPr>
          <p:cNvSpPr>
            <a:spLocks noGrp="1"/>
          </p:cNvSpPr>
          <p:nvPr>
            <p:ph type="dt" sz="half" idx="42"/>
          </p:nvPr>
        </p:nvSpPr>
        <p:spPr/>
        <p:txBody>
          <a:bodyPr/>
          <a:lstStyle/>
          <a:p>
            <a:fld id="{79E3C6BB-94B4-4057-A3BC-13D6F990109B}" type="datetimeFigureOut">
              <a:rPr lang="en-US" noProof="0" smtClean="0"/>
              <a:t>3/31/2024</a:t>
            </a:fld>
            <a:endParaRPr lang="en-US" noProof="0"/>
          </a:p>
        </p:txBody>
      </p:sp>
      <p:sp>
        <p:nvSpPr>
          <p:cNvPr id="7" name="Footer Placeholder 6">
            <a:extLst>
              <a:ext uri="{FF2B5EF4-FFF2-40B4-BE49-F238E27FC236}">
                <a16:creationId xmlns:a16="http://schemas.microsoft.com/office/drawing/2014/main" id="{076C5D2E-1DE8-48AE-9B8C-8DAF5F08FB88}"/>
              </a:ext>
            </a:extLst>
          </p:cNvPr>
          <p:cNvSpPr>
            <a:spLocks noGrp="1"/>
          </p:cNvSpPr>
          <p:nvPr>
            <p:ph type="ftr" sz="quarter" idx="43"/>
          </p:nvPr>
        </p:nvSpPr>
        <p:spPr/>
        <p:txBody>
          <a:bodyPr/>
          <a:lstStyle/>
          <a:p>
            <a:endParaRPr lang="en-US" noProof="0"/>
          </a:p>
        </p:txBody>
      </p:sp>
      <p:sp>
        <p:nvSpPr>
          <p:cNvPr id="8" name="Slide Number Placeholder 7">
            <a:extLst>
              <a:ext uri="{FF2B5EF4-FFF2-40B4-BE49-F238E27FC236}">
                <a16:creationId xmlns:a16="http://schemas.microsoft.com/office/drawing/2014/main" id="{D3BDFE80-F205-48F7-BE94-FA67D4267E2E}"/>
              </a:ext>
            </a:extLst>
          </p:cNvPr>
          <p:cNvSpPr>
            <a:spLocks noGrp="1"/>
          </p:cNvSpPr>
          <p:nvPr>
            <p:ph type="sldNum" sz="quarter" idx="44"/>
          </p:nvPr>
        </p:nvSpPr>
        <p:spPr/>
        <p:txBody>
          <a:bodyPr/>
          <a:lstStyle/>
          <a:p>
            <a:fld id="{E7F6F2DD-221D-4991-BA23-B2C16AFFF246}" type="slidenum">
              <a:rPr lang="en-US" noProof="0" smtClean="0"/>
              <a:t>‹#›</a:t>
            </a:fld>
            <a:endParaRPr lang="en-US" noProof="0"/>
          </a:p>
        </p:txBody>
      </p:sp>
      <p:sp>
        <p:nvSpPr>
          <p:cNvPr id="3" name="Rectangle 2">
            <a:extLst>
              <a:ext uri="{FF2B5EF4-FFF2-40B4-BE49-F238E27FC236}">
                <a16:creationId xmlns:a16="http://schemas.microsoft.com/office/drawing/2014/main" id="{3969C6B4-D018-15CC-59C7-09284112A0A3}"/>
              </a:ext>
              <a:ext uri="{C183D7F6-B498-43B3-948B-1728B52AA6E4}">
                <adec:decorative xmlns:adec="http://schemas.microsoft.com/office/drawing/2017/decorative" val="1"/>
              </a:ext>
            </a:extLst>
          </p:cNvPr>
          <p:cNvSpPr/>
          <p:nvPr userDrawn="1"/>
        </p:nvSpPr>
        <p:spPr>
          <a:xfrm>
            <a:off x="0" y="1664219"/>
            <a:ext cx="12192000" cy="11231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1680434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Custom">
    <p:spTree>
      <p:nvGrpSpPr>
        <p:cNvPr id="1" name=""/>
        <p:cNvGrpSpPr/>
        <p:nvPr/>
      </p:nvGrpSpPr>
      <p:grpSpPr>
        <a:xfrm>
          <a:off x="0" y="0"/>
          <a:ext cx="0" cy="0"/>
          <a:chOff x="0" y="0"/>
          <a:chExt cx="0" cy="0"/>
        </a:xfrm>
      </p:grpSpPr>
      <p:sp>
        <p:nvSpPr>
          <p:cNvPr id="65" name="Text Placeholder 64">
            <a:extLst>
              <a:ext uri="{FF2B5EF4-FFF2-40B4-BE49-F238E27FC236}">
                <a16:creationId xmlns:a16="http://schemas.microsoft.com/office/drawing/2014/main" id="{E393AE77-BBC0-4DB8-8283-1612D63661C6}"/>
              </a:ext>
            </a:extLst>
          </p:cNvPr>
          <p:cNvSpPr>
            <a:spLocks noGrp="1"/>
          </p:cNvSpPr>
          <p:nvPr>
            <p:ph type="body" sz="quarter" idx="22"/>
          </p:nvPr>
        </p:nvSpPr>
        <p:spPr>
          <a:xfrm>
            <a:off x="6283324" y="1779588"/>
            <a:ext cx="5803899" cy="379412"/>
          </a:xfrm>
        </p:spPr>
        <p:txBody>
          <a:bodyPr>
            <a:noAutofit/>
          </a:bodyPr>
          <a:lstStyle>
            <a:lvl1pPr marL="0" indent="0">
              <a:buNone/>
              <a:defRPr sz="1800"/>
            </a:lvl1pPr>
          </a:lstStyle>
          <a:p>
            <a:pPr lvl="0"/>
            <a:r>
              <a:rPr lang="en-US"/>
              <a:t>Click to edit Master text styles</a:t>
            </a:r>
          </a:p>
        </p:txBody>
      </p:sp>
      <p:sp>
        <p:nvSpPr>
          <p:cNvPr id="48" name="Text Placeholder 47">
            <a:extLst>
              <a:ext uri="{FF2B5EF4-FFF2-40B4-BE49-F238E27FC236}">
                <a16:creationId xmlns:a16="http://schemas.microsoft.com/office/drawing/2014/main" id="{DF387B53-4C1E-4EBB-B66F-5D815C17F3BB}"/>
              </a:ext>
            </a:extLst>
          </p:cNvPr>
          <p:cNvSpPr>
            <a:spLocks noGrp="1"/>
          </p:cNvSpPr>
          <p:nvPr>
            <p:ph type="body" sz="quarter" idx="14"/>
          </p:nvPr>
        </p:nvSpPr>
        <p:spPr>
          <a:xfrm>
            <a:off x="635974" y="1806575"/>
            <a:ext cx="2266950" cy="368300"/>
          </a:xfrm>
        </p:spPr>
        <p:txBody>
          <a:bodyPr>
            <a:noAutofit/>
          </a:bodyPr>
          <a:lstStyle>
            <a:lvl1pPr marL="0" indent="0">
              <a:buNone/>
              <a:defRPr sz="1800"/>
            </a:lvl1pPr>
          </a:lstStyle>
          <a:p>
            <a:pPr lvl="0"/>
            <a:r>
              <a:rPr lang="en-US"/>
              <a:t>Click to edit Master text styles</a:t>
            </a:r>
          </a:p>
        </p:txBody>
      </p:sp>
      <p:sp>
        <p:nvSpPr>
          <p:cNvPr id="50" name="Text Placeholder 49">
            <a:extLst>
              <a:ext uri="{FF2B5EF4-FFF2-40B4-BE49-F238E27FC236}">
                <a16:creationId xmlns:a16="http://schemas.microsoft.com/office/drawing/2014/main" id="{ACFB326B-C27B-40FF-8F7B-BB633B5465A0}"/>
              </a:ext>
            </a:extLst>
          </p:cNvPr>
          <p:cNvSpPr>
            <a:spLocks noGrp="1"/>
          </p:cNvSpPr>
          <p:nvPr>
            <p:ph type="body" sz="quarter" idx="15"/>
          </p:nvPr>
        </p:nvSpPr>
        <p:spPr>
          <a:xfrm>
            <a:off x="635974" y="4030663"/>
            <a:ext cx="2266950" cy="357187"/>
          </a:xfrm>
        </p:spPr>
        <p:txBody>
          <a:bodyPr>
            <a:noAutofit/>
          </a:bodyPr>
          <a:lstStyle>
            <a:lvl1pPr marL="0" indent="0">
              <a:buNone/>
              <a:defRPr sz="1800"/>
            </a:lvl1pPr>
          </a:lstStyle>
          <a:p>
            <a:pPr lvl="0"/>
            <a:r>
              <a:rPr lang="en-US"/>
              <a:t>Click to edit Master text styles</a:t>
            </a:r>
          </a:p>
        </p:txBody>
      </p:sp>
      <p:sp>
        <p:nvSpPr>
          <p:cNvPr id="52" name="Text Placeholder 51">
            <a:extLst>
              <a:ext uri="{FF2B5EF4-FFF2-40B4-BE49-F238E27FC236}">
                <a16:creationId xmlns:a16="http://schemas.microsoft.com/office/drawing/2014/main" id="{5DDF554F-D397-40BF-98A2-1CD8E3769E50}"/>
              </a:ext>
            </a:extLst>
          </p:cNvPr>
          <p:cNvSpPr>
            <a:spLocks noGrp="1"/>
          </p:cNvSpPr>
          <p:nvPr>
            <p:ph type="body" sz="quarter" idx="16"/>
          </p:nvPr>
        </p:nvSpPr>
        <p:spPr>
          <a:xfrm>
            <a:off x="3107713" y="1806575"/>
            <a:ext cx="2988287" cy="331788"/>
          </a:xfrm>
        </p:spPr>
        <p:txBody>
          <a:bodyPr>
            <a:noAutofit/>
          </a:bodyPr>
          <a:lstStyle>
            <a:lvl1pPr marL="0" indent="0">
              <a:buNone/>
              <a:defRPr sz="1800"/>
            </a:lvl1pPr>
          </a:lstStyle>
          <a:p>
            <a:pPr lvl="0"/>
            <a:r>
              <a:rPr lang="en-US"/>
              <a:t>Click to edit Master text styles</a:t>
            </a:r>
          </a:p>
        </p:txBody>
      </p:sp>
      <p:sp>
        <p:nvSpPr>
          <p:cNvPr id="54" name="Text Placeholder 53">
            <a:extLst>
              <a:ext uri="{FF2B5EF4-FFF2-40B4-BE49-F238E27FC236}">
                <a16:creationId xmlns:a16="http://schemas.microsoft.com/office/drawing/2014/main" id="{F2164528-2D61-44A0-864B-415FADC92890}"/>
              </a:ext>
            </a:extLst>
          </p:cNvPr>
          <p:cNvSpPr>
            <a:spLocks noGrp="1"/>
          </p:cNvSpPr>
          <p:nvPr>
            <p:ph type="body" sz="quarter" idx="17"/>
          </p:nvPr>
        </p:nvSpPr>
        <p:spPr>
          <a:xfrm>
            <a:off x="3107713" y="4027488"/>
            <a:ext cx="2988287" cy="382587"/>
          </a:xfrm>
        </p:spPr>
        <p:txBody>
          <a:bodyPr>
            <a:noAutofit/>
          </a:bodyPr>
          <a:lstStyle>
            <a:lvl1pPr marL="0" indent="0">
              <a:buNone/>
              <a:defRPr sz="1800"/>
            </a:lvl1pPr>
          </a:lstStyle>
          <a:p>
            <a:pPr lvl="0"/>
            <a:r>
              <a:rPr lang="en-US"/>
              <a:t>Click to edit Master text styles</a:t>
            </a:r>
          </a:p>
        </p:txBody>
      </p:sp>
      <p:sp>
        <p:nvSpPr>
          <p:cNvPr id="58" name="Text Placeholder 57">
            <a:extLst>
              <a:ext uri="{FF2B5EF4-FFF2-40B4-BE49-F238E27FC236}">
                <a16:creationId xmlns:a16="http://schemas.microsoft.com/office/drawing/2014/main" id="{E953B0F1-0EC0-4693-AFCE-441B0654C009}"/>
              </a:ext>
            </a:extLst>
          </p:cNvPr>
          <p:cNvSpPr>
            <a:spLocks noGrp="1"/>
          </p:cNvSpPr>
          <p:nvPr>
            <p:ph type="body" sz="quarter" idx="19"/>
          </p:nvPr>
        </p:nvSpPr>
        <p:spPr>
          <a:xfrm>
            <a:off x="6283325" y="3422650"/>
            <a:ext cx="5803900" cy="374650"/>
          </a:xfrm>
        </p:spPr>
        <p:txBody>
          <a:bodyPr/>
          <a:lstStyle>
            <a:lvl1pPr marL="0" indent="0">
              <a:buNone/>
              <a:defRPr sz="1800"/>
            </a:lvl1pPr>
          </a:lstStyle>
          <a:p>
            <a:pPr lvl="0"/>
            <a:r>
              <a:rPr lang="en-US"/>
              <a:t>Click to edit Master text styles</a:t>
            </a:r>
          </a:p>
        </p:txBody>
      </p:sp>
      <p:sp>
        <p:nvSpPr>
          <p:cNvPr id="60" name="Text Placeholder 59">
            <a:extLst>
              <a:ext uri="{FF2B5EF4-FFF2-40B4-BE49-F238E27FC236}">
                <a16:creationId xmlns:a16="http://schemas.microsoft.com/office/drawing/2014/main" id="{18AE43D2-BDA6-40AB-B941-DC3FB7B566E5}"/>
              </a:ext>
            </a:extLst>
          </p:cNvPr>
          <p:cNvSpPr>
            <a:spLocks noGrp="1"/>
          </p:cNvSpPr>
          <p:nvPr>
            <p:ph type="body" sz="quarter" idx="20"/>
          </p:nvPr>
        </p:nvSpPr>
        <p:spPr>
          <a:xfrm>
            <a:off x="6283324" y="5081588"/>
            <a:ext cx="5803901" cy="363537"/>
          </a:xfrm>
        </p:spPr>
        <p:txBody>
          <a:bodyPr>
            <a:noAutofit/>
          </a:bodyPr>
          <a:lstStyle>
            <a:lvl1pPr marL="0" indent="0">
              <a:buNone/>
              <a:defRPr sz="1800"/>
            </a:lvl1pPr>
          </a:lstStyle>
          <a:p>
            <a:pPr lvl="0"/>
            <a:r>
              <a:rPr lang="en-US"/>
              <a:t>Click to edit Master text styles</a:t>
            </a:r>
          </a:p>
        </p:txBody>
      </p:sp>
      <p:sp>
        <p:nvSpPr>
          <p:cNvPr id="3" name="Title 2">
            <a:extLst>
              <a:ext uri="{FF2B5EF4-FFF2-40B4-BE49-F238E27FC236}">
                <a16:creationId xmlns:a16="http://schemas.microsoft.com/office/drawing/2014/main" id="{A236A5CE-D419-4B5F-9D21-AEFF0E9772CB}"/>
              </a:ext>
            </a:extLst>
          </p:cNvPr>
          <p:cNvSpPr>
            <a:spLocks noGrp="1"/>
          </p:cNvSpPr>
          <p:nvPr>
            <p:ph type="title" hasCustomPrompt="1"/>
          </p:nvPr>
        </p:nvSpPr>
        <p:spPr>
          <a:xfrm>
            <a:off x="635974" y="167005"/>
            <a:ext cx="11175026" cy="1399667"/>
          </a:xfrm>
        </p:spPr>
        <p:txBody>
          <a:bodyPr/>
          <a:lstStyle>
            <a:lvl1pPr>
              <a:defRPr/>
            </a:lvl1pPr>
          </a:lstStyle>
          <a:p>
            <a:r>
              <a:rPr lang="en-US" dirty="0"/>
              <a:t>Click to add Title</a:t>
            </a:r>
          </a:p>
        </p:txBody>
      </p:sp>
      <p:sp>
        <p:nvSpPr>
          <p:cNvPr id="2" name="Date Placeholder 1">
            <a:extLst>
              <a:ext uri="{FF2B5EF4-FFF2-40B4-BE49-F238E27FC236}">
                <a16:creationId xmlns:a16="http://schemas.microsoft.com/office/drawing/2014/main" id="{09EEF589-52F5-4662-AE2E-B64C5683F01C}"/>
              </a:ext>
            </a:extLst>
          </p:cNvPr>
          <p:cNvSpPr>
            <a:spLocks noGrp="1"/>
          </p:cNvSpPr>
          <p:nvPr>
            <p:ph type="dt" sz="half" idx="23"/>
          </p:nvPr>
        </p:nvSpPr>
        <p:spPr/>
        <p:txBody>
          <a:bodyPr/>
          <a:lstStyle/>
          <a:p>
            <a:fld id="{79E3C6BB-94B4-4057-A3BC-13D6F990109B}" type="datetimeFigureOut">
              <a:rPr lang="en-US" noProof="0" smtClean="0"/>
              <a:t>3/31/2024</a:t>
            </a:fld>
            <a:endParaRPr lang="en-US" noProof="0"/>
          </a:p>
        </p:txBody>
      </p:sp>
      <p:sp>
        <p:nvSpPr>
          <p:cNvPr id="4" name="Footer Placeholder 3">
            <a:extLst>
              <a:ext uri="{FF2B5EF4-FFF2-40B4-BE49-F238E27FC236}">
                <a16:creationId xmlns:a16="http://schemas.microsoft.com/office/drawing/2014/main" id="{AC8FB119-72A8-4BF8-94DB-60F7C833C15F}"/>
              </a:ext>
            </a:extLst>
          </p:cNvPr>
          <p:cNvSpPr>
            <a:spLocks noGrp="1"/>
          </p:cNvSpPr>
          <p:nvPr>
            <p:ph type="ftr" sz="quarter" idx="24"/>
          </p:nvPr>
        </p:nvSpPr>
        <p:spPr/>
        <p:txBody>
          <a:bodyPr/>
          <a:lstStyle/>
          <a:p>
            <a:endParaRPr lang="en-US" noProof="0"/>
          </a:p>
        </p:txBody>
      </p:sp>
      <p:sp>
        <p:nvSpPr>
          <p:cNvPr id="5" name="Slide Number Placeholder 4">
            <a:extLst>
              <a:ext uri="{FF2B5EF4-FFF2-40B4-BE49-F238E27FC236}">
                <a16:creationId xmlns:a16="http://schemas.microsoft.com/office/drawing/2014/main" id="{45E1B0BD-CBF4-4496-B066-4A2C9EE35C85}"/>
              </a:ext>
            </a:extLst>
          </p:cNvPr>
          <p:cNvSpPr>
            <a:spLocks noGrp="1"/>
          </p:cNvSpPr>
          <p:nvPr>
            <p:ph type="sldNum" sz="quarter" idx="25"/>
          </p:nvPr>
        </p:nvSpPr>
        <p:spPr/>
        <p:txBody>
          <a:bodyPr/>
          <a:lstStyle/>
          <a:p>
            <a:fld id="{E7F6F2DD-221D-4991-BA23-B2C16AFFF246}" type="slidenum">
              <a:rPr lang="en-US" noProof="0" smtClean="0"/>
              <a:t>‹#›</a:t>
            </a:fld>
            <a:endParaRPr lang="en-US" noProof="0"/>
          </a:p>
        </p:txBody>
      </p:sp>
    </p:spTree>
    <p:extLst>
      <p:ext uri="{BB962C8B-B14F-4D97-AF65-F5344CB8AC3E}">
        <p14:creationId xmlns:p14="http://schemas.microsoft.com/office/powerpoint/2010/main" val="2691698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Custom ">
    <p:spTree>
      <p:nvGrpSpPr>
        <p:cNvPr id="1" name=""/>
        <p:cNvGrpSpPr/>
        <p:nvPr/>
      </p:nvGrpSpPr>
      <p:grpSpPr>
        <a:xfrm>
          <a:off x="0" y="0"/>
          <a:ext cx="0" cy="0"/>
          <a:chOff x="0" y="0"/>
          <a:chExt cx="0" cy="0"/>
        </a:xfrm>
      </p:grpSpPr>
      <p:sp>
        <p:nvSpPr>
          <p:cNvPr id="125" name="Text Placeholder 124">
            <a:extLst>
              <a:ext uri="{FF2B5EF4-FFF2-40B4-BE49-F238E27FC236}">
                <a16:creationId xmlns:a16="http://schemas.microsoft.com/office/drawing/2014/main" id="{667A1CD4-EB89-4F26-820B-BD6ECCC4CF50}"/>
              </a:ext>
            </a:extLst>
          </p:cNvPr>
          <p:cNvSpPr>
            <a:spLocks noGrp="1"/>
          </p:cNvSpPr>
          <p:nvPr>
            <p:ph type="body" sz="quarter" idx="14"/>
          </p:nvPr>
        </p:nvSpPr>
        <p:spPr>
          <a:xfrm>
            <a:off x="214746" y="1836109"/>
            <a:ext cx="3557154" cy="638175"/>
          </a:xfrm>
        </p:spPr>
        <p:txBody>
          <a:bodyPr>
            <a:noAutofit/>
          </a:bodyPr>
          <a:lstStyle>
            <a:lvl1pPr marL="0" indent="0">
              <a:buNone/>
              <a:defRPr sz="1800"/>
            </a:lvl1pPr>
          </a:lstStyle>
          <a:p>
            <a:pPr lvl="0"/>
            <a:r>
              <a:rPr lang="en-US"/>
              <a:t>Click to edit Master text styles</a:t>
            </a:r>
          </a:p>
        </p:txBody>
      </p:sp>
      <p:sp>
        <p:nvSpPr>
          <p:cNvPr id="127" name="Text Placeholder 126">
            <a:extLst>
              <a:ext uri="{FF2B5EF4-FFF2-40B4-BE49-F238E27FC236}">
                <a16:creationId xmlns:a16="http://schemas.microsoft.com/office/drawing/2014/main" id="{E06BFBA4-664B-4AEC-8485-79D1DF66739B}"/>
              </a:ext>
            </a:extLst>
          </p:cNvPr>
          <p:cNvSpPr>
            <a:spLocks noGrp="1"/>
          </p:cNvSpPr>
          <p:nvPr>
            <p:ph type="body" sz="quarter" idx="15"/>
          </p:nvPr>
        </p:nvSpPr>
        <p:spPr>
          <a:xfrm>
            <a:off x="1874837" y="4430713"/>
            <a:ext cx="3020693" cy="365125"/>
          </a:xfrm>
        </p:spPr>
        <p:txBody>
          <a:bodyPr>
            <a:noAutofit/>
          </a:bodyPr>
          <a:lstStyle>
            <a:lvl1pPr marL="0" indent="0">
              <a:buNone/>
              <a:defRPr sz="1800"/>
            </a:lvl1pPr>
          </a:lstStyle>
          <a:p>
            <a:pPr lvl="0"/>
            <a:r>
              <a:rPr lang="en-US"/>
              <a:t>Click to edit Master text styles</a:t>
            </a:r>
          </a:p>
        </p:txBody>
      </p:sp>
      <p:sp>
        <p:nvSpPr>
          <p:cNvPr id="129" name="Text Placeholder 128">
            <a:extLst>
              <a:ext uri="{FF2B5EF4-FFF2-40B4-BE49-F238E27FC236}">
                <a16:creationId xmlns:a16="http://schemas.microsoft.com/office/drawing/2014/main" id="{804B322E-D1D7-4330-A5EA-165191CF537D}"/>
              </a:ext>
            </a:extLst>
          </p:cNvPr>
          <p:cNvSpPr>
            <a:spLocks noGrp="1"/>
          </p:cNvSpPr>
          <p:nvPr>
            <p:ph type="body" sz="quarter" idx="16"/>
          </p:nvPr>
        </p:nvSpPr>
        <p:spPr>
          <a:xfrm>
            <a:off x="5355070" y="1853572"/>
            <a:ext cx="3065031" cy="654050"/>
          </a:xfrm>
        </p:spPr>
        <p:txBody>
          <a:bodyPr>
            <a:noAutofit/>
          </a:bodyPr>
          <a:lstStyle>
            <a:lvl1pPr marL="0" indent="0">
              <a:buNone/>
              <a:defRPr sz="1800"/>
            </a:lvl1pPr>
          </a:lstStyle>
          <a:p>
            <a:pPr lvl="0"/>
            <a:r>
              <a:rPr lang="en-US"/>
              <a:t>Click to edit Master text styles</a:t>
            </a:r>
          </a:p>
        </p:txBody>
      </p:sp>
      <p:sp>
        <p:nvSpPr>
          <p:cNvPr id="131" name="Text Placeholder 130">
            <a:extLst>
              <a:ext uri="{FF2B5EF4-FFF2-40B4-BE49-F238E27FC236}">
                <a16:creationId xmlns:a16="http://schemas.microsoft.com/office/drawing/2014/main" id="{0A1B5CA3-297C-4BE0-A642-D03AF8DC7F8F}"/>
              </a:ext>
            </a:extLst>
          </p:cNvPr>
          <p:cNvSpPr>
            <a:spLocks noGrp="1"/>
          </p:cNvSpPr>
          <p:nvPr>
            <p:ph type="body" sz="quarter" idx="17"/>
          </p:nvPr>
        </p:nvSpPr>
        <p:spPr>
          <a:xfrm>
            <a:off x="5648325" y="4455484"/>
            <a:ext cx="3020692" cy="365125"/>
          </a:xfrm>
        </p:spPr>
        <p:txBody>
          <a:bodyPr>
            <a:noAutofit/>
          </a:bodyPr>
          <a:lstStyle>
            <a:lvl1pPr marL="0" indent="0">
              <a:buNone/>
              <a:defRPr sz="1800"/>
            </a:lvl1pPr>
          </a:lstStyle>
          <a:p>
            <a:pPr lvl="0"/>
            <a:r>
              <a:rPr lang="en-US"/>
              <a:t>Click to edit Master text styles</a:t>
            </a:r>
          </a:p>
        </p:txBody>
      </p:sp>
      <p:sp>
        <p:nvSpPr>
          <p:cNvPr id="133" name="Text Placeholder 132">
            <a:extLst>
              <a:ext uri="{FF2B5EF4-FFF2-40B4-BE49-F238E27FC236}">
                <a16:creationId xmlns:a16="http://schemas.microsoft.com/office/drawing/2014/main" id="{E1ABB05D-FC3B-41FB-AD21-BA2D713AE131}"/>
              </a:ext>
            </a:extLst>
          </p:cNvPr>
          <p:cNvSpPr>
            <a:spLocks noGrp="1"/>
          </p:cNvSpPr>
          <p:nvPr>
            <p:ph type="body" sz="quarter" idx="18"/>
          </p:nvPr>
        </p:nvSpPr>
        <p:spPr>
          <a:xfrm>
            <a:off x="9492096" y="1859922"/>
            <a:ext cx="2499879" cy="333375"/>
          </a:xfrm>
        </p:spPr>
        <p:txBody>
          <a:bodyPr>
            <a:noAutofit/>
          </a:bodyPr>
          <a:lstStyle>
            <a:lvl1pPr marL="0" indent="0">
              <a:buNone/>
              <a:defRPr sz="1800"/>
            </a:lvl1pPr>
          </a:lstStyle>
          <a:p>
            <a:pPr lvl="0"/>
            <a:r>
              <a:rPr lang="en-US"/>
              <a:t>Click to edit Master text styles</a:t>
            </a:r>
          </a:p>
        </p:txBody>
      </p:sp>
      <p:sp>
        <p:nvSpPr>
          <p:cNvPr id="135" name="Text Placeholder 134">
            <a:extLst>
              <a:ext uri="{FF2B5EF4-FFF2-40B4-BE49-F238E27FC236}">
                <a16:creationId xmlns:a16="http://schemas.microsoft.com/office/drawing/2014/main" id="{59C0539A-1527-4F6E-BD30-B366AA4AF86D}"/>
              </a:ext>
            </a:extLst>
          </p:cNvPr>
          <p:cNvSpPr>
            <a:spLocks noGrp="1"/>
          </p:cNvSpPr>
          <p:nvPr>
            <p:ph type="body" sz="quarter" idx="19"/>
          </p:nvPr>
        </p:nvSpPr>
        <p:spPr>
          <a:xfrm>
            <a:off x="9807575" y="4235838"/>
            <a:ext cx="2184400" cy="892175"/>
          </a:xfrm>
        </p:spPr>
        <p:txBody>
          <a:bodyPr>
            <a:noAutofit/>
          </a:bodyPr>
          <a:lstStyle>
            <a:lvl1pPr marL="0" indent="0">
              <a:buNone/>
              <a:defRPr sz="1800"/>
            </a:lvl1pPr>
          </a:lstStyle>
          <a:p>
            <a:pPr lvl="0"/>
            <a:r>
              <a:rPr lang="en-US"/>
              <a:t>Click to edit Master text styles</a:t>
            </a:r>
          </a:p>
        </p:txBody>
      </p:sp>
      <p:sp>
        <p:nvSpPr>
          <p:cNvPr id="2" name="Title 1">
            <a:extLst>
              <a:ext uri="{FF2B5EF4-FFF2-40B4-BE49-F238E27FC236}">
                <a16:creationId xmlns:a16="http://schemas.microsoft.com/office/drawing/2014/main" id="{6986D36C-9DA4-4DBC-931C-B7432898FBB3}"/>
              </a:ext>
            </a:extLst>
          </p:cNvPr>
          <p:cNvSpPr>
            <a:spLocks noGrp="1"/>
          </p:cNvSpPr>
          <p:nvPr>
            <p:ph type="title" hasCustomPrompt="1"/>
          </p:nvPr>
        </p:nvSpPr>
        <p:spPr>
          <a:xfrm>
            <a:off x="420624" y="219075"/>
            <a:ext cx="10933176" cy="1371981"/>
          </a:xfrm>
        </p:spPr>
        <p:txBody>
          <a:bodyPr/>
          <a:lstStyle>
            <a:lvl1pPr>
              <a:defRPr/>
            </a:lvl1pPr>
          </a:lstStyle>
          <a:p>
            <a:r>
              <a:rPr lang="en-US" dirty="0"/>
              <a:t>Click to add Title</a:t>
            </a:r>
          </a:p>
        </p:txBody>
      </p:sp>
      <p:sp>
        <p:nvSpPr>
          <p:cNvPr id="6" name="Date Placeholder 5">
            <a:extLst>
              <a:ext uri="{FF2B5EF4-FFF2-40B4-BE49-F238E27FC236}">
                <a16:creationId xmlns:a16="http://schemas.microsoft.com/office/drawing/2014/main" id="{47F18826-28C7-45F7-AB47-EE2C77A2D414}"/>
              </a:ext>
            </a:extLst>
          </p:cNvPr>
          <p:cNvSpPr>
            <a:spLocks noGrp="1"/>
          </p:cNvSpPr>
          <p:nvPr>
            <p:ph type="dt" sz="half" idx="20"/>
          </p:nvPr>
        </p:nvSpPr>
        <p:spPr/>
        <p:txBody>
          <a:bodyPr/>
          <a:lstStyle/>
          <a:p>
            <a:fld id="{79E3C6BB-94B4-4057-A3BC-13D6F990109B}" type="datetimeFigureOut">
              <a:rPr lang="en-US" noProof="0" smtClean="0"/>
              <a:t>3/31/2024</a:t>
            </a:fld>
            <a:endParaRPr lang="en-US" noProof="0"/>
          </a:p>
        </p:txBody>
      </p:sp>
      <p:sp>
        <p:nvSpPr>
          <p:cNvPr id="7" name="Footer Placeholder 6">
            <a:extLst>
              <a:ext uri="{FF2B5EF4-FFF2-40B4-BE49-F238E27FC236}">
                <a16:creationId xmlns:a16="http://schemas.microsoft.com/office/drawing/2014/main" id="{AF6001C9-38CB-4769-90F3-F3438C4A1A38}"/>
              </a:ext>
            </a:extLst>
          </p:cNvPr>
          <p:cNvSpPr>
            <a:spLocks noGrp="1"/>
          </p:cNvSpPr>
          <p:nvPr>
            <p:ph type="ftr" sz="quarter" idx="21"/>
          </p:nvPr>
        </p:nvSpPr>
        <p:spPr/>
        <p:txBody>
          <a:bodyPr/>
          <a:lstStyle/>
          <a:p>
            <a:endParaRPr lang="en-US" noProof="0"/>
          </a:p>
        </p:txBody>
      </p:sp>
      <p:sp>
        <p:nvSpPr>
          <p:cNvPr id="8" name="Slide Number Placeholder 7">
            <a:extLst>
              <a:ext uri="{FF2B5EF4-FFF2-40B4-BE49-F238E27FC236}">
                <a16:creationId xmlns:a16="http://schemas.microsoft.com/office/drawing/2014/main" id="{BB425D4F-BE94-4913-BB60-CDC45E694DBC}"/>
              </a:ext>
            </a:extLst>
          </p:cNvPr>
          <p:cNvSpPr>
            <a:spLocks noGrp="1"/>
          </p:cNvSpPr>
          <p:nvPr>
            <p:ph type="sldNum" sz="quarter" idx="22"/>
          </p:nvPr>
        </p:nvSpPr>
        <p:spPr/>
        <p:txBody>
          <a:bodyPr/>
          <a:lstStyle/>
          <a:p>
            <a:fld id="{E7F6F2DD-221D-4991-BA23-B2C16AFFF246}" type="slidenum">
              <a:rPr lang="en-US" noProof="0" smtClean="0"/>
              <a:t>‹#›</a:t>
            </a:fld>
            <a:endParaRPr lang="en-US" noProof="0"/>
          </a:p>
        </p:txBody>
      </p:sp>
    </p:spTree>
    <p:extLst>
      <p:ext uri="{BB962C8B-B14F-4D97-AF65-F5344CB8AC3E}">
        <p14:creationId xmlns:p14="http://schemas.microsoft.com/office/powerpoint/2010/main" val="1571846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6_Custom ">
    <p:spTree>
      <p:nvGrpSpPr>
        <p:cNvPr id="1" name=""/>
        <p:cNvGrpSpPr/>
        <p:nvPr/>
      </p:nvGrpSpPr>
      <p:grpSpPr>
        <a:xfrm>
          <a:off x="0" y="0"/>
          <a:ext cx="0" cy="0"/>
          <a:chOff x="0" y="0"/>
          <a:chExt cx="0" cy="0"/>
        </a:xfrm>
      </p:grpSpPr>
      <p:sp>
        <p:nvSpPr>
          <p:cNvPr id="71" name="Text Placeholder 70">
            <a:extLst>
              <a:ext uri="{FF2B5EF4-FFF2-40B4-BE49-F238E27FC236}">
                <a16:creationId xmlns:a16="http://schemas.microsoft.com/office/drawing/2014/main" id="{DE47DD52-CC37-47D9-92D2-77DC922FFA9B}"/>
              </a:ext>
            </a:extLst>
          </p:cNvPr>
          <p:cNvSpPr>
            <a:spLocks noGrp="1"/>
          </p:cNvSpPr>
          <p:nvPr>
            <p:ph type="body" sz="quarter" idx="18"/>
          </p:nvPr>
        </p:nvSpPr>
        <p:spPr>
          <a:xfrm>
            <a:off x="3009220" y="4182157"/>
            <a:ext cx="3122612" cy="642938"/>
          </a:xfrm>
        </p:spPr>
        <p:txBody>
          <a:bodyPr/>
          <a:lstStyle>
            <a:lvl1pPr marL="0" indent="0" algn="ctr">
              <a:buNone/>
              <a:defRPr sz="1800"/>
            </a:lvl1pPr>
          </a:lstStyle>
          <a:p>
            <a:pPr lvl="0"/>
            <a:r>
              <a:rPr lang="en-US"/>
              <a:t>Click to edit Master text styles</a:t>
            </a:r>
          </a:p>
        </p:txBody>
      </p:sp>
      <p:sp>
        <p:nvSpPr>
          <p:cNvPr id="61" name="Text Placeholder 60">
            <a:extLst>
              <a:ext uri="{FF2B5EF4-FFF2-40B4-BE49-F238E27FC236}">
                <a16:creationId xmlns:a16="http://schemas.microsoft.com/office/drawing/2014/main" id="{9519C631-A906-449F-B0D8-91B2CB94C10B}"/>
              </a:ext>
            </a:extLst>
          </p:cNvPr>
          <p:cNvSpPr>
            <a:spLocks noGrp="1"/>
          </p:cNvSpPr>
          <p:nvPr>
            <p:ph type="body" sz="quarter" idx="14"/>
          </p:nvPr>
        </p:nvSpPr>
        <p:spPr>
          <a:xfrm>
            <a:off x="251734" y="1857603"/>
            <a:ext cx="2679700" cy="369887"/>
          </a:xfrm>
        </p:spPr>
        <p:txBody>
          <a:bodyPr>
            <a:noAutofit/>
          </a:bodyPr>
          <a:lstStyle>
            <a:lvl1pPr marL="0" indent="0" algn="ctr">
              <a:buNone/>
              <a:defRPr sz="1800"/>
            </a:lvl1pPr>
          </a:lstStyle>
          <a:p>
            <a:pPr lvl="0"/>
            <a:r>
              <a:rPr lang="en-US"/>
              <a:t>Click to edit Master text styles</a:t>
            </a:r>
          </a:p>
        </p:txBody>
      </p:sp>
      <p:sp>
        <p:nvSpPr>
          <p:cNvPr id="63" name="Text Placeholder 62">
            <a:extLst>
              <a:ext uri="{FF2B5EF4-FFF2-40B4-BE49-F238E27FC236}">
                <a16:creationId xmlns:a16="http://schemas.microsoft.com/office/drawing/2014/main" id="{CF308EC1-84C0-4AB9-9485-0FA7E78FFC72}"/>
              </a:ext>
            </a:extLst>
          </p:cNvPr>
          <p:cNvSpPr>
            <a:spLocks noGrp="1"/>
          </p:cNvSpPr>
          <p:nvPr>
            <p:ph type="body" sz="quarter" idx="15"/>
          </p:nvPr>
        </p:nvSpPr>
        <p:spPr>
          <a:xfrm>
            <a:off x="3144157" y="1857603"/>
            <a:ext cx="2679700" cy="395287"/>
          </a:xfrm>
        </p:spPr>
        <p:txBody>
          <a:bodyPr>
            <a:noAutofit/>
          </a:bodyPr>
          <a:lstStyle>
            <a:lvl1pPr marL="0" indent="0" algn="ctr">
              <a:buNone/>
              <a:defRPr sz="1800"/>
            </a:lvl1pPr>
          </a:lstStyle>
          <a:p>
            <a:pPr lvl="0"/>
            <a:r>
              <a:rPr lang="en-US"/>
              <a:t>Click to edit Master text styles</a:t>
            </a:r>
          </a:p>
        </p:txBody>
      </p:sp>
      <p:sp>
        <p:nvSpPr>
          <p:cNvPr id="67" name="Text Placeholder 66">
            <a:extLst>
              <a:ext uri="{FF2B5EF4-FFF2-40B4-BE49-F238E27FC236}">
                <a16:creationId xmlns:a16="http://schemas.microsoft.com/office/drawing/2014/main" id="{64FF3C53-7B55-4DAC-A4E2-35AF4A931D01}"/>
              </a:ext>
            </a:extLst>
          </p:cNvPr>
          <p:cNvSpPr>
            <a:spLocks noGrp="1"/>
          </p:cNvSpPr>
          <p:nvPr>
            <p:ph type="body" sz="quarter" idx="16"/>
          </p:nvPr>
        </p:nvSpPr>
        <p:spPr>
          <a:xfrm>
            <a:off x="6149295" y="1857603"/>
            <a:ext cx="2497137" cy="646112"/>
          </a:xfrm>
        </p:spPr>
        <p:txBody>
          <a:bodyPr>
            <a:normAutofit/>
          </a:bodyPr>
          <a:lstStyle>
            <a:lvl1pPr marL="0" indent="0" algn="ctr">
              <a:buNone/>
              <a:defRPr sz="1800"/>
            </a:lvl1pPr>
          </a:lstStyle>
          <a:p>
            <a:pPr lvl="0"/>
            <a:r>
              <a:rPr lang="en-US"/>
              <a:t>Click to edit Master text styles</a:t>
            </a:r>
          </a:p>
        </p:txBody>
      </p:sp>
      <p:sp>
        <p:nvSpPr>
          <p:cNvPr id="69" name="Text Placeholder 68">
            <a:extLst>
              <a:ext uri="{FF2B5EF4-FFF2-40B4-BE49-F238E27FC236}">
                <a16:creationId xmlns:a16="http://schemas.microsoft.com/office/drawing/2014/main" id="{BE804177-8205-4F88-8B63-79A733730CF9}"/>
              </a:ext>
            </a:extLst>
          </p:cNvPr>
          <p:cNvSpPr>
            <a:spLocks noGrp="1"/>
          </p:cNvSpPr>
          <p:nvPr>
            <p:ph type="body" sz="quarter" idx="17"/>
          </p:nvPr>
        </p:nvSpPr>
        <p:spPr>
          <a:xfrm>
            <a:off x="262845" y="4182157"/>
            <a:ext cx="2503487" cy="365125"/>
          </a:xfrm>
        </p:spPr>
        <p:txBody>
          <a:bodyPr>
            <a:noAutofit/>
          </a:bodyPr>
          <a:lstStyle>
            <a:lvl1pPr marL="0" indent="0" algn="ctr">
              <a:buNone/>
              <a:defRPr sz="1800"/>
            </a:lvl1pPr>
          </a:lstStyle>
          <a:p>
            <a:pPr lvl="0"/>
            <a:r>
              <a:rPr lang="en-US"/>
              <a:t>Click to edit Master text styles</a:t>
            </a:r>
          </a:p>
        </p:txBody>
      </p:sp>
      <p:sp>
        <p:nvSpPr>
          <p:cNvPr id="73" name="Text Placeholder 72">
            <a:extLst>
              <a:ext uri="{FF2B5EF4-FFF2-40B4-BE49-F238E27FC236}">
                <a16:creationId xmlns:a16="http://schemas.microsoft.com/office/drawing/2014/main" id="{EF5AB05C-6C5F-4C94-94E5-1476D391EAE6}"/>
              </a:ext>
            </a:extLst>
          </p:cNvPr>
          <p:cNvSpPr>
            <a:spLocks noGrp="1"/>
          </p:cNvSpPr>
          <p:nvPr>
            <p:ph type="body" sz="quarter" idx="19"/>
          </p:nvPr>
        </p:nvSpPr>
        <p:spPr>
          <a:xfrm>
            <a:off x="6341382" y="4182157"/>
            <a:ext cx="2743200" cy="365125"/>
          </a:xfrm>
        </p:spPr>
        <p:txBody>
          <a:bodyPr>
            <a:noAutofit/>
          </a:bodyPr>
          <a:lstStyle>
            <a:lvl1pPr marL="0" indent="0" algn="ctr">
              <a:buNone/>
              <a:defRPr sz="1800"/>
            </a:lvl1pPr>
          </a:lstStyle>
          <a:p>
            <a:pPr lvl="0"/>
            <a:r>
              <a:rPr lang="en-US"/>
              <a:t>Click to edit Master text styles</a:t>
            </a:r>
          </a:p>
        </p:txBody>
      </p:sp>
      <p:sp>
        <p:nvSpPr>
          <p:cNvPr id="75" name="Text Placeholder 74">
            <a:extLst>
              <a:ext uri="{FF2B5EF4-FFF2-40B4-BE49-F238E27FC236}">
                <a16:creationId xmlns:a16="http://schemas.microsoft.com/office/drawing/2014/main" id="{5B580198-F921-47BD-A8B8-1AD9054BBD10}"/>
              </a:ext>
            </a:extLst>
          </p:cNvPr>
          <p:cNvSpPr>
            <a:spLocks noGrp="1"/>
          </p:cNvSpPr>
          <p:nvPr>
            <p:ph type="body" sz="quarter" idx="20"/>
          </p:nvPr>
        </p:nvSpPr>
        <p:spPr>
          <a:xfrm>
            <a:off x="8932182" y="2373089"/>
            <a:ext cx="3122613" cy="1634443"/>
          </a:xfrm>
        </p:spPr>
        <p:txBody>
          <a:bodyPr>
            <a:normAutofit/>
          </a:bodyPr>
          <a:lstStyle>
            <a:lvl1pPr marL="0" indent="0" algn="ctr">
              <a:buNone/>
              <a:defRPr sz="1800"/>
            </a:lvl1pPr>
          </a:lstStyle>
          <a:p>
            <a:pPr lvl="0"/>
            <a:r>
              <a:rPr lang="en-US"/>
              <a:t>Click to edit Master text styles</a:t>
            </a:r>
          </a:p>
        </p:txBody>
      </p:sp>
      <p:sp>
        <p:nvSpPr>
          <p:cNvPr id="2" name="Title 1">
            <a:extLst>
              <a:ext uri="{FF2B5EF4-FFF2-40B4-BE49-F238E27FC236}">
                <a16:creationId xmlns:a16="http://schemas.microsoft.com/office/drawing/2014/main" id="{DBF1CE6A-4F2B-4CE0-863A-8E136D0CC3E3}"/>
              </a:ext>
            </a:extLst>
          </p:cNvPr>
          <p:cNvSpPr>
            <a:spLocks noGrp="1"/>
          </p:cNvSpPr>
          <p:nvPr>
            <p:ph type="title" hasCustomPrompt="1"/>
          </p:nvPr>
        </p:nvSpPr>
        <p:spPr>
          <a:xfrm>
            <a:off x="420625" y="179161"/>
            <a:ext cx="10826496" cy="1411895"/>
          </a:xfrm>
        </p:spPr>
        <p:txBody>
          <a:bodyPr/>
          <a:lstStyle>
            <a:lvl1pPr>
              <a:defRPr/>
            </a:lvl1pPr>
          </a:lstStyle>
          <a:p>
            <a:r>
              <a:rPr lang="en-US" dirty="0"/>
              <a:t>Click to add Title</a:t>
            </a:r>
          </a:p>
        </p:txBody>
      </p:sp>
      <p:sp>
        <p:nvSpPr>
          <p:cNvPr id="6" name="Date Placeholder 5">
            <a:extLst>
              <a:ext uri="{FF2B5EF4-FFF2-40B4-BE49-F238E27FC236}">
                <a16:creationId xmlns:a16="http://schemas.microsoft.com/office/drawing/2014/main" id="{55572283-1183-4441-955D-CF486C2EB346}"/>
              </a:ext>
            </a:extLst>
          </p:cNvPr>
          <p:cNvSpPr>
            <a:spLocks noGrp="1"/>
          </p:cNvSpPr>
          <p:nvPr>
            <p:ph type="dt" sz="half" idx="21"/>
          </p:nvPr>
        </p:nvSpPr>
        <p:spPr/>
        <p:txBody>
          <a:bodyPr/>
          <a:lstStyle/>
          <a:p>
            <a:fld id="{79E3C6BB-94B4-4057-A3BC-13D6F990109B}" type="datetimeFigureOut">
              <a:rPr lang="en-US" noProof="0" smtClean="0"/>
              <a:t>3/31/2024</a:t>
            </a:fld>
            <a:endParaRPr lang="en-US" noProof="0"/>
          </a:p>
        </p:txBody>
      </p:sp>
      <p:sp>
        <p:nvSpPr>
          <p:cNvPr id="7" name="Footer Placeholder 6">
            <a:extLst>
              <a:ext uri="{FF2B5EF4-FFF2-40B4-BE49-F238E27FC236}">
                <a16:creationId xmlns:a16="http://schemas.microsoft.com/office/drawing/2014/main" id="{D5837CC6-DAD6-4051-A89A-40A97680EA46}"/>
              </a:ext>
            </a:extLst>
          </p:cNvPr>
          <p:cNvSpPr>
            <a:spLocks noGrp="1"/>
          </p:cNvSpPr>
          <p:nvPr>
            <p:ph type="ftr" sz="quarter" idx="22"/>
          </p:nvPr>
        </p:nvSpPr>
        <p:spPr/>
        <p:txBody>
          <a:bodyPr/>
          <a:lstStyle/>
          <a:p>
            <a:endParaRPr lang="en-US" noProof="0"/>
          </a:p>
        </p:txBody>
      </p:sp>
      <p:sp>
        <p:nvSpPr>
          <p:cNvPr id="8" name="Slide Number Placeholder 7">
            <a:extLst>
              <a:ext uri="{FF2B5EF4-FFF2-40B4-BE49-F238E27FC236}">
                <a16:creationId xmlns:a16="http://schemas.microsoft.com/office/drawing/2014/main" id="{2190D05B-5736-40BF-BD75-FAE61DDF7658}"/>
              </a:ext>
            </a:extLst>
          </p:cNvPr>
          <p:cNvSpPr>
            <a:spLocks noGrp="1"/>
          </p:cNvSpPr>
          <p:nvPr>
            <p:ph type="sldNum" sz="quarter" idx="23"/>
          </p:nvPr>
        </p:nvSpPr>
        <p:spPr/>
        <p:txBody>
          <a:bodyPr/>
          <a:lstStyle/>
          <a:p>
            <a:fld id="{E7F6F2DD-221D-4991-BA23-B2C16AFFF246}" type="slidenum">
              <a:rPr lang="en-US" noProof="0" smtClean="0"/>
              <a:t>‹#›</a:t>
            </a:fld>
            <a:endParaRPr lang="en-US" noProof="0"/>
          </a:p>
        </p:txBody>
      </p:sp>
    </p:spTree>
    <p:extLst>
      <p:ext uri="{BB962C8B-B14F-4D97-AF65-F5344CB8AC3E}">
        <p14:creationId xmlns:p14="http://schemas.microsoft.com/office/powerpoint/2010/main" val="4096419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7_Custom ">
    <p:spTree>
      <p:nvGrpSpPr>
        <p:cNvPr id="1" name=""/>
        <p:cNvGrpSpPr/>
        <p:nvPr/>
      </p:nvGrpSpPr>
      <p:grpSpPr>
        <a:xfrm>
          <a:off x="0" y="0"/>
          <a:ext cx="0" cy="0"/>
          <a:chOff x="0" y="0"/>
          <a:chExt cx="0" cy="0"/>
        </a:xfrm>
      </p:grpSpPr>
      <p:sp>
        <p:nvSpPr>
          <p:cNvPr id="308" name="Text Placeholder 307">
            <a:extLst>
              <a:ext uri="{FF2B5EF4-FFF2-40B4-BE49-F238E27FC236}">
                <a16:creationId xmlns:a16="http://schemas.microsoft.com/office/drawing/2014/main" id="{BCE8CDD0-2435-4ABB-838A-6551445A0F7E}"/>
              </a:ext>
            </a:extLst>
          </p:cNvPr>
          <p:cNvSpPr>
            <a:spLocks noGrp="1"/>
          </p:cNvSpPr>
          <p:nvPr>
            <p:ph type="body" sz="quarter" idx="14"/>
          </p:nvPr>
        </p:nvSpPr>
        <p:spPr>
          <a:xfrm>
            <a:off x="574675" y="2251075"/>
            <a:ext cx="2268538" cy="365125"/>
          </a:xfrm>
        </p:spPr>
        <p:txBody>
          <a:bodyPr>
            <a:noAutofit/>
          </a:bodyPr>
          <a:lstStyle>
            <a:lvl1pPr marL="0" indent="0" algn="ctr">
              <a:buNone/>
              <a:defRPr sz="1800"/>
            </a:lvl1pPr>
          </a:lstStyle>
          <a:p>
            <a:pPr lvl="0"/>
            <a:r>
              <a:rPr lang="en-US"/>
              <a:t>Click to edit Master text styles</a:t>
            </a:r>
          </a:p>
        </p:txBody>
      </p:sp>
      <p:sp>
        <p:nvSpPr>
          <p:cNvPr id="316" name="Text Placeholder 315">
            <a:extLst>
              <a:ext uri="{FF2B5EF4-FFF2-40B4-BE49-F238E27FC236}">
                <a16:creationId xmlns:a16="http://schemas.microsoft.com/office/drawing/2014/main" id="{B3430341-19F1-4394-B54E-41EBC2E9C3F8}"/>
              </a:ext>
            </a:extLst>
          </p:cNvPr>
          <p:cNvSpPr>
            <a:spLocks noGrp="1"/>
          </p:cNvSpPr>
          <p:nvPr>
            <p:ph type="body" sz="quarter" idx="17"/>
          </p:nvPr>
        </p:nvSpPr>
        <p:spPr>
          <a:xfrm>
            <a:off x="3517900" y="2046288"/>
            <a:ext cx="2266950" cy="646112"/>
          </a:xfrm>
        </p:spPr>
        <p:txBody>
          <a:bodyPr>
            <a:noAutofit/>
          </a:bodyPr>
          <a:lstStyle>
            <a:lvl1pPr marL="0" indent="0" algn="ctr">
              <a:buNone/>
              <a:defRPr sz="1800"/>
            </a:lvl1pPr>
          </a:lstStyle>
          <a:p>
            <a:pPr lvl="0"/>
            <a:r>
              <a:rPr lang="en-US"/>
              <a:t>Click to edit Master text styles</a:t>
            </a:r>
          </a:p>
        </p:txBody>
      </p:sp>
      <p:sp>
        <p:nvSpPr>
          <p:cNvPr id="320" name="Text Placeholder 319">
            <a:extLst>
              <a:ext uri="{FF2B5EF4-FFF2-40B4-BE49-F238E27FC236}">
                <a16:creationId xmlns:a16="http://schemas.microsoft.com/office/drawing/2014/main" id="{99F3B2F1-AE92-48F2-8D64-F8777DE311FD}"/>
              </a:ext>
            </a:extLst>
          </p:cNvPr>
          <p:cNvSpPr>
            <a:spLocks noGrp="1"/>
          </p:cNvSpPr>
          <p:nvPr>
            <p:ph type="body" sz="quarter" idx="18"/>
          </p:nvPr>
        </p:nvSpPr>
        <p:spPr>
          <a:xfrm>
            <a:off x="6326189" y="1768475"/>
            <a:ext cx="3113316" cy="424771"/>
          </a:xfrm>
        </p:spPr>
        <p:txBody>
          <a:bodyPr>
            <a:noAutofit/>
          </a:bodyPr>
          <a:lstStyle>
            <a:lvl1pPr marL="0" indent="0" algn="ctr">
              <a:buNone/>
              <a:defRPr sz="1800"/>
            </a:lvl1pPr>
          </a:lstStyle>
          <a:p>
            <a:pPr lvl="0"/>
            <a:r>
              <a:rPr lang="en-US"/>
              <a:t>Click to edit Master text styles</a:t>
            </a:r>
          </a:p>
        </p:txBody>
      </p:sp>
      <p:sp>
        <p:nvSpPr>
          <p:cNvPr id="310" name="Text Placeholder 309">
            <a:extLst>
              <a:ext uri="{FF2B5EF4-FFF2-40B4-BE49-F238E27FC236}">
                <a16:creationId xmlns:a16="http://schemas.microsoft.com/office/drawing/2014/main" id="{57F473F3-9780-4049-B5FE-83919A44A20F}"/>
              </a:ext>
            </a:extLst>
          </p:cNvPr>
          <p:cNvSpPr>
            <a:spLocks noGrp="1"/>
          </p:cNvSpPr>
          <p:nvPr>
            <p:ph type="body" sz="quarter" idx="15"/>
          </p:nvPr>
        </p:nvSpPr>
        <p:spPr>
          <a:xfrm>
            <a:off x="419099" y="3708400"/>
            <a:ext cx="2424113" cy="646113"/>
          </a:xfrm>
        </p:spPr>
        <p:txBody>
          <a:bodyPr>
            <a:noAutofit/>
          </a:bodyPr>
          <a:lstStyle>
            <a:lvl1pPr marL="0" indent="0" algn="ctr">
              <a:buNone/>
              <a:defRPr sz="1800"/>
            </a:lvl1pPr>
          </a:lstStyle>
          <a:p>
            <a:pPr lvl="0"/>
            <a:r>
              <a:rPr lang="en-US"/>
              <a:t>Click to edit Master text styles</a:t>
            </a:r>
          </a:p>
        </p:txBody>
      </p:sp>
      <p:sp>
        <p:nvSpPr>
          <p:cNvPr id="312" name="Text Placeholder 311">
            <a:extLst>
              <a:ext uri="{FF2B5EF4-FFF2-40B4-BE49-F238E27FC236}">
                <a16:creationId xmlns:a16="http://schemas.microsoft.com/office/drawing/2014/main" id="{5DBBC841-865D-427F-884A-18EB83D08242}"/>
              </a:ext>
            </a:extLst>
          </p:cNvPr>
          <p:cNvSpPr>
            <a:spLocks noGrp="1"/>
          </p:cNvSpPr>
          <p:nvPr>
            <p:ph type="body" sz="quarter" idx="16"/>
          </p:nvPr>
        </p:nvSpPr>
        <p:spPr>
          <a:xfrm>
            <a:off x="3159125" y="3708400"/>
            <a:ext cx="3449754" cy="646113"/>
          </a:xfrm>
        </p:spPr>
        <p:txBody>
          <a:bodyPr>
            <a:noAutofit/>
          </a:bodyPr>
          <a:lstStyle>
            <a:lvl1pPr marL="0" indent="0" algn="ctr">
              <a:buNone/>
              <a:defRPr sz="1800"/>
            </a:lvl1pPr>
          </a:lstStyle>
          <a:p>
            <a:pPr lvl="0"/>
            <a:r>
              <a:rPr lang="en-US"/>
              <a:t>Click to edit Master text styles</a:t>
            </a:r>
          </a:p>
        </p:txBody>
      </p:sp>
      <p:sp>
        <p:nvSpPr>
          <p:cNvPr id="324" name="Text Placeholder 323">
            <a:extLst>
              <a:ext uri="{FF2B5EF4-FFF2-40B4-BE49-F238E27FC236}">
                <a16:creationId xmlns:a16="http://schemas.microsoft.com/office/drawing/2014/main" id="{6CCC657A-D0DB-4351-9916-323C53335A5C}"/>
              </a:ext>
            </a:extLst>
          </p:cNvPr>
          <p:cNvSpPr>
            <a:spLocks noGrp="1"/>
          </p:cNvSpPr>
          <p:nvPr>
            <p:ph type="body" sz="quarter" idx="19"/>
          </p:nvPr>
        </p:nvSpPr>
        <p:spPr>
          <a:xfrm>
            <a:off x="9448800" y="1817688"/>
            <a:ext cx="2743200" cy="1754187"/>
          </a:xfrm>
        </p:spPr>
        <p:txBody>
          <a:bodyPr>
            <a:normAutofit/>
          </a:bodyPr>
          <a:lstStyle>
            <a:lvl1pPr marL="0" indent="0" algn="ctr">
              <a:lnSpc>
                <a:spcPct val="100000"/>
              </a:lnSpc>
              <a:spcBef>
                <a:spcPts val="0"/>
              </a:spcBef>
              <a:buNone/>
              <a:defRPr sz="1800"/>
            </a:lvl1pPr>
          </a:lstStyle>
          <a:p>
            <a:pPr lvl="0"/>
            <a:r>
              <a:rPr lang="en-US"/>
              <a:t>Click to edit Master text styles</a:t>
            </a:r>
          </a:p>
        </p:txBody>
      </p:sp>
      <p:sp>
        <p:nvSpPr>
          <p:cNvPr id="6" name="Text Placeholder 5">
            <a:extLst>
              <a:ext uri="{FF2B5EF4-FFF2-40B4-BE49-F238E27FC236}">
                <a16:creationId xmlns:a16="http://schemas.microsoft.com/office/drawing/2014/main" id="{D5A97CAB-B907-408B-BAE6-7E60EAA1C21A}"/>
              </a:ext>
            </a:extLst>
          </p:cNvPr>
          <p:cNvSpPr>
            <a:spLocks noGrp="1"/>
          </p:cNvSpPr>
          <p:nvPr>
            <p:ph type="body" sz="quarter" idx="20"/>
          </p:nvPr>
        </p:nvSpPr>
        <p:spPr>
          <a:xfrm>
            <a:off x="419099" y="6154966"/>
            <a:ext cx="6189780" cy="424771"/>
          </a:xfrm>
        </p:spPr>
        <p:txBody>
          <a:bodyPr>
            <a:normAutofit/>
          </a:bodyPr>
          <a:lstStyle>
            <a:lvl1pPr marL="0" indent="0" algn="ctr">
              <a:buNone/>
              <a:defRPr sz="1400" i="1">
                <a:solidFill>
                  <a:schemeClr val="bg1">
                    <a:lumMod val="65000"/>
                  </a:schemeClr>
                </a:solidFill>
              </a:defRPr>
            </a:lvl1pPr>
          </a:lstStyle>
          <a:p>
            <a:pPr lvl="0"/>
            <a:r>
              <a:rPr lang="en-US"/>
              <a:t>Click to edit Master text styles</a:t>
            </a:r>
          </a:p>
        </p:txBody>
      </p:sp>
      <p:sp>
        <p:nvSpPr>
          <p:cNvPr id="16" name="Text Placeholder 5">
            <a:extLst>
              <a:ext uri="{FF2B5EF4-FFF2-40B4-BE49-F238E27FC236}">
                <a16:creationId xmlns:a16="http://schemas.microsoft.com/office/drawing/2014/main" id="{9DCE17A2-1228-4084-B8F2-21E54F25D49C}"/>
              </a:ext>
            </a:extLst>
          </p:cNvPr>
          <p:cNvSpPr>
            <a:spLocks noGrp="1"/>
          </p:cNvSpPr>
          <p:nvPr>
            <p:ph type="body" sz="quarter" idx="21"/>
          </p:nvPr>
        </p:nvSpPr>
        <p:spPr>
          <a:xfrm>
            <a:off x="6760028" y="5901873"/>
            <a:ext cx="3113315" cy="917575"/>
          </a:xfrm>
        </p:spPr>
        <p:txBody>
          <a:bodyPr>
            <a:normAutofit/>
          </a:bodyPr>
          <a:lstStyle>
            <a:lvl1pPr marL="0" indent="0" algn="ctr">
              <a:buNone/>
              <a:defRPr sz="1400" i="1">
                <a:solidFill>
                  <a:schemeClr val="bg1">
                    <a:lumMod val="65000"/>
                  </a:schemeClr>
                </a:solidFill>
              </a:defRPr>
            </a:lvl1pPr>
          </a:lstStyle>
          <a:p>
            <a:pPr lvl="0"/>
            <a:r>
              <a:rPr lang="en-US"/>
              <a:t>Click to edit Master text styles</a:t>
            </a:r>
          </a:p>
        </p:txBody>
      </p:sp>
      <p:sp>
        <p:nvSpPr>
          <p:cNvPr id="2" name="Title 1">
            <a:extLst>
              <a:ext uri="{FF2B5EF4-FFF2-40B4-BE49-F238E27FC236}">
                <a16:creationId xmlns:a16="http://schemas.microsoft.com/office/drawing/2014/main" id="{6F1C0C6A-748C-4BAA-BE25-30757DDB0EAB}"/>
              </a:ext>
            </a:extLst>
          </p:cNvPr>
          <p:cNvSpPr>
            <a:spLocks noGrp="1"/>
          </p:cNvSpPr>
          <p:nvPr>
            <p:ph type="title" hasCustomPrompt="1"/>
          </p:nvPr>
        </p:nvSpPr>
        <p:spPr>
          <a:xfrm>
            <a:off x="419099" y="164211"/>
            <a:ext cx="10934701" cy="1462526"/>
          </a:xfrm>
        </p:spPr>
        <p:txBody>
          <a:bodyPr/>
          <a:lstStyle>
            <a:lvl1pPr>
              <a:defRPr/>
            </a:lvl1pPr>
          </a:lstStyle>
          <a:p>
            <a:r>
              <a:rPr lang="en-US" dirty="0"/>
              <a:t>Click to add Title</a:t>
            </a:r>
          </a:p>
        </p:txBody>
      </p:sp>
      <p:sp>
        <p:nvSpPr>
          <p:cNvPr id="7" name="Date Placeholder 6">
            <a:extLst>
              <a:ext uri="{FF2B5EF4-FFF2-40B4-BE49-F238E27FC236}">
                <a16:creationId xmlns:a16="http://schemas.microsoft.com/office/drawing/2014/main" id="{D33B3EF9-2E3D-4321-9379-0185BEFA52D4}"/>
              </a:ext>
            </a:extLst>
          </p:cNvPr>
          <p:cNvSpPr>
            <a:spLocks noGrp="1"/>
          </p:cNvSpPr>
          <p:nvPr>
            <p:ph type="dt" sz="half" idx="22"/>
          </p:nvPr>
        </p:nvSpPr>
        <p:spPr/>
        <p:txBody>
          <a:bodyPr/>
          <a:lstStyle/>
          <a:p>
            <a:fld id="{79E3C6BB-94B4-4057-A3BC-13D6F990109B}" type="datetimeFigureOut">
              <a:rPr lang="en-US" noProof="0" smtClean="0"/>
              <a:t>3/31/2024</a:t>
            </a:fld>
            <a:endParaRPr lang="en-US" noProof="0"/>
          </a:p>
        </p:txBody>
      </p:sp>
      <p:sp>
        <p:nvSpPr>
          <p:cNvPr id="8" name="Footer Placeholder 7">
            <a:extLst>
              <a:ext uri="{FF2B5EF4-FFF2-40B4-BE49-F238E27FC236}">
                <a16:creationId xmlns:a16="http://schemas.microsoft.com/office/drawing/2014/main" id="{D9B9B804-6FB4-4858-BE42-E1E374328B4A}"/>
              </a:ext>
            </a:extLst>
          </p:cNvPr>
          <p:cNvSpPr>
            <a:spLocks noGrp="1"/>
          </p:cNvSpPr>
          <p:nvPr>
            <p:ph type="ftr" sz="quarter" idx="23"/>
          </p:nvPr>
        </p:nvSpPr>
        <p:spPr/>
        <p:txBody>
          <a:bodyPr/>
          <a:lstStyle/>
          <a:p>
            <a:endParaRPr lang="en-US" noProof="0"/>
          </a:p>
        </p:txBody>
      </p:sp>
      <p:sp>
        <p:nvSpPr>
          <p:cNvPr id="9" name="Slide Number Placeholder 8">
            <a:extLst>
              <a:ext uri="{FF2B5EF4-FFF2-40B4-BE49-F238E27FC236}">
                <a16:creationId xmlns:a16="http://schemas.microsoft.com/office/drawing/2014/main" id="{8C8DD47D-60CA-4DF6-A468-083256A764D7}"/>
              </a:ext>
            </a:extLst>
          </p:cNvPr>
          <p:cNvSpPr>
            <a:spLocks noGrp="1"/>
          </p:cNvSpPr>
          <p:nvPr>
            <p:ph type="sldNum" sz="quarter" idx="24"/>
          </p:nvPr>
        </p:nvSpPr>
        <p:spPr/>
        <p:txBody>
          <a:bodyPr/>
          <a:lstStyle/>
          <a:p>
            <a:fld id="{E7F6F2DD-221D-4991-BA23-B2C16AFFF246}" type="slidenum">
              <a:rPr lang="en-US" noProof="0" smtClean="0"/>
              <a:t>‹#›</a:t>
            </a:fld>
            <a:endParaRPr lang="en-US" noProof="0"/>
          </a:p>
        </p:txBody>
      </p:sp>
    </p:spTree>
    <p:extLst>
      <p:ext uri="{BB962C8B-B14F-4D97-AF65-F5344CB8AC3E}">
        <p14:creationId xmlns:p14="http://schemas.microsoft.com/office/powerpoint/2010/main" val="494364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8_Custom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ABA620C-C227-4018-A651-18B1946BBBFF}"/>
              </a:ext>
              <a:ext uri="{C183D7F6-B498-43B3-948B-1728B52AA6E4}">
                <adec:decorative xmlns:adec="http://schemas.microsoft.com/office/drawing/2017/decorative" val="1"/>
              </a:ext>
            </a:extLst>
          </p:cNvPr>
          <p:cNvSpPr/>
          <p:nvPr/>
        </p:nvSpPr>
        <p:spPr>
          <a:xfrm>
            <a:off x="0" y="1664527"/>
            <a:ext cx="12192000" cy="52627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2">
            <a:extLst>
              <a:ext uri="{FF2B5EF4-FFF2-40B4-BE49-F238E27FC236}">
                <a16:creationId xmlns:a16="http://schemas.microsoft.com/office/drawing/2014/main" id="{51D68029-3934-4C5C-A241-2F254310126E}"/>
              </a:ext>
            </a:extLst>
          </p:cNvPr>
          <p:cNvSpPr>
            <a:spLocks noGrp="1"/>
          </p:cNvSpPr>
          <p:nvPr>
            <p:ph type="body" sz="quarter" idx="14"/>
          </p:nvPr>
        </p:nvSpPr>
        <p:spPr>
          <a:xfrm>
            <a:off x="265113" y="1834926"/>
            <a:ext cx="4184057" cy="369888"/>
          </a:xfrm>
          <a:ln>
            <a:noFill/>
          </a:ln>
        </p:spPr>
        <p:txBody>
          <a:bodyPr>
            <a:noAutofit/>
          </a:bodyPr>
          <a:lstStyle>
            <a:lvl1pPr marL="0" indent="0" algn="l">
              <a:buNone/>
              <a:defRPr sz="1800"/>
            </a:lvl1pPr>
          </a:lstStyle>
          <a:p>
            <a:pPr lvl="0"/>
            <a:r>
              <a:rPr lang="en-US"/>
              <a:t>Click to edit Master text styles</a:t>
            </a:r>
          </a:p>
        </p:txBody>
      </p:sp>
      <p:sp>
        <p:nvSpPr>
          <p:cNvPr id="25" name="Text Placeholder 24">
            <a:extLst>
              <a:ext uri="{FF2B5EF4-FFF2-40B4-BE49-F238E27FC236}">
                <a16:creationId xmlns:a16="http://schemas.microsoft.com/office/drawing/2014/main" id="{B557A677-3147-4104-8080-FD6CC4440ED3}"/>
              </a:ext>
            </a:extLst>
          </p:cNvPr>
          <p:cNvSpPr>
            <a:spLocks noGrp="1"/>
          </p:cNvSpPr>
          <p:nvPr>
            <p:ph type="body" sz="quarter" idx="15"/>
          </p:nvPr>
        </p:nvSpPr>
        <p:spPr>
          <a:xfrm>
            <a:off x="8040688" y="1834926"/>
            <a:ext cx="4086225" cy="646112"/>
          </a:xfrm>
          <a:ln>
            <a:noFill/>
          </a:ln>
        </p:spPr>
        <p:txBody>
          <a:bodyPr>
            <a:normAutofit/>
          </a:bodyPr>
          <a:lstStyle>
            <a:lvl1pPr marL="0" indent="0" algn="l">
              <a:buNone/>
              <a:defRPr sz="1800"/>
            </a:lvl1pPr>
          </a:lstStyle>
          <a:p>
            <a:pPr lvl="0"/>
            <a:r>
              <a:rPr lang="en-US"/>
              <a:t>Click to edit Master text styles</a:t>
            </a:r>
          </a:p>
        </p:txBody>
      </p:sp>
      <p:sp>
        <p:nvSpPr>
          <p:cNvPr id="27" name="Text Placeholder 26">
            <a:extLst>
              <a:ext uri="{FF2B5EF4-FFF2-40B4-BE49-F238E27FC236}">
                <a16:creationId xmlns:a16="http://schemas.microsoft.com/office/drawing/2014/main" id="{485ED590-F7F6-4E8C-A1D6-12CC4B9FFE13}"/>
              </a:ext>
            </a:extLst>
          </p:cNvPr>
          <p:cNvSpPr>
            <a:spLocks noGrp="1"/>
          </p:cNvSpPr>
          <p:nvPr>
            <p:ph type="body" sz="quarter" idx="16"/>
          </p:nvPr>
        </p:nvSpPr>
        <p:spPr>
          <a:xfrm>
            <a:off x="4158343" y="6243638"/>
            <a:ext cx="3882345" cy="598487"/>
          </a:xfrm>
          <a:ln>
            <a:noFill/>
          </a:ln>
        </p:spPr>
        <p:txBody>
          <a:bodyPr>
            <a:normAutofit/>
          </a:bodyPr>
          <a:lstStyle>
            <a:lvl1pPr marL="0" indent="0" algn="l">
              <a:buNone/>
              <a:defRPr sz="1800"/>
            </a:lvl1pPr>
          </a:lstStyle>
          <a:p>
            <a:pPr lvl="0"/>
            <a:r>
              <a:rPr lang="en-US"/>
              <a:t>Click to edit Master text styles</a:t>
            </a:r>
          </a:p>
        </p:txBody>
      </p:sp>
      <p:sp>
        <p:nvSpPr>
          <p:cNvPr id="2" name="Title 1">
            <a:extLst>
              <a:ext uri="{FF2B5EF4-FFF2-40B4-BE49-F238E27FC236}">
                <a16:creationId xmlns:a16="http://schemas.microsoft.com/office/drawing/2014/main" id="{35B3F03A-8806-4538-9D7F-CB6E74BC9212}"/>
              </a:ext>
            </a:extLst>
          </p:cNvPr>
          <p:cNvSpPr>
            <a:spLocks noGrp="1"/>
          </p:cNvSpPr>
          <p:nvPr>
            <p:ph type="title" hasCustomPrompt="1"/>
          </p:nvPr>
        </p:nvSpPr>
        <p:spPr>
          <a:xfrm>
            <a:off x="420624" y="219075"/>
            <a:ext cx="10933176" cy="1371981"/>
          </a:xfrm>
        </p:spPr>
        <p:txBody>
          <a:bodyPr/>
          <a:lstStyle>
            <a:lvl1pPr>
              <a:defRPr/>
            </a:lvl1pPr>
          </a:lstStyle>
          <a:p>
            <a:r>
              <a:rPr lang="en-US" dirty="0"/>
              <a:t>Click to add Title</a:t>
            </a:r>
          </a:p>
        </p:txBody>
      </p:sp>
      <p:sp>
        <p:nvSpPr>
          <p:cNvPr id="6" name="Date Placeholder 5">
            <a:extLst>
              <a:ext uri="{FF2B5EF4-FFF2-40B4-BE49-F238E27FC236}">
                <a16:creationId xmlns:a16="http://schemas.microsoft.com/office/drawing/2014/main" id="{A933980A-C040-4372-ADFC-0885D2C8C303}"/>
              </a:ext>
            </a:extLst>
          </p:cNvPr>
          <p:cNvSpPr>
            <a:spLocks noGrp="1"/>
          </p:cNvSpPr>
          <p:nvPr>
            <p:ph type="dt" sz="half" idx="17"/>
          </p:nvPr>
        </p:nvSpPr>
        <p:spPr/>
        <p:txBody>
          <a:bodyPr/>
          <a:lstStyle/>
          <a:p>
            <a:fld id="{79E3C6BB-94B4-4057-A3BC-13D6F990109B}" type="datetimeFigureOut">
              <a:rPr lang="en-US" noProof="0" smtClean="0"/>
              <a:t>3/31/2024</a:t>
            </a:fld>
            <a:endParaRPr lang="en-US" noProof="0"/>
          </a:p>
        </p:txBody>
      </p:sp>
      <p:sp>
        <p:nvSpPr>
          <p:cNvPr id="7" name="Footer Placeholder 6">
            <a:extLst>
              <a:ext uri="{FF2B5EF4-FFF2-40B4-BE49-F238E27FC236}">
                <a16:creationId xmlns:a16="http://schemas.microsoft.com/office/drawing/2014/main" id="{9AC12AFB-CA39-4800-98DD-B04863CD3689}"/>
              </a:ext>
            </a:extLst>
          </p:cNvPr>
          <p:cNvSpPr>
            <a:spLocks noGrp="1"/>
          </p:cNvSpPr>
          <p:nvPr>
            <p:ph type="ftr" sz="quarter" idx="18"/>
          </p:nvPr>
        </p:nvSpPr>
        <p:spPr/>
        <p:txBody>
          <a:bodyPr/>
          <a:lstStyle/>
          <a:p>
            <a:endParaRPr lang="en-US" noProof="0"/>
          </a:p>
        </p:txBody>
      </p:sp>
      <p:sp>
        <p:nvSpPr>
          <p:cNvPr id="8" name="Slide Number Placeholder 7">
            <a:extLst>
              <a:ext uri="{FF2B5EF4-FFF2-40B4-BE49-F238E27FC236}">
                <a16:creationId xmlns:a16="http://schemas.microsoft.com/office/drawing/2014/main" id="{0B897E52-FD27-46D5-9686-4673859708A7}"/>
              </a:ext>
            </a:extLst>
          </p:cNvPr>
          <p:cNvSpPr>
            <a:spLocks noGrp="1"/>
          </p:cNvSpPr>
          <p:nvPr>
            <p:ph type="sldNum" sz="quarter" idx="19"/>
          </p:nvPr>
        </p:nvSpPr>
        <p:spPr/>
        <p:txBody>
          <a:bodyPr/>
          <a:lstStyle/>
          <a:p>
            <a:fld id="{E7F6F2DD-221D-4991-BA23-B2C16AFFF246}" type="slidenum">
              <a:rPr lang="en-US" noProof="0" smtClean="0"/>
              <a:t>‹#›</a:t>
            </a:fld>
            <a:endParaRPr lang="en-US" noProof="0"/>
          </a:p>
        </p:txBody>
      </p:sp>
      <p:sp>
        <p:nvSpPr>
          <p:cNvPr id="3" name="Rectangle 2">
            <a:extLst>
              <a:ext uri="{FF2B5EF4-FFF2-40B4-BE49-F238E27FC236}">
                <a16:creationId xmlns:a16="http://schemas.microsoft.com/office/drawing/2014/main" id="{4D91DB43-00D2-6DC6-1347-829E2E7DE32F}"/>
              </a:ext>
              <a:ext uri="{C183D7F6-B498-43B3-948B-1728B52AA6E4}">
                <adec:decorative xmlns:adec="http://schemas.microsoft.com/office/drawing/2017/decorative" val="1"/>
              </a:ext>
            </a:extLst>
          </p:cNvPr>
          <p:cNvSpPr/>
          <p:nvPr userDrawn="1"/>
        </p:nvSpPr>
        <p:spPr>
          <a:xfrm>
            <a:off x="0" y="1664527"/>
            <a:ext cx="12192000" cy="52627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995090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9_Blank with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7363-8886-4B68-BBB9-CE7E6CDC2B98}"/>
              </a:ext>
            </a:extLst>
          </p:cNvPr>
          <p:cNvSpPr>
            <a:spLocks noGrp="1"/>
          </p:cNvSpPr>
          <p:nvPr>
            <p:ph type="title" hasCustomPrompt="1"/>
          </p:nvPr>
        </p:nvSpPr>
        <p:spPr/>
        <p:txBody>
          <a:bodyPr vert="horz" lIns="91440" tIns="45720" rIns="91440" bIns="45720" rtlCol="0" anchor="ctr">
            <a:noAutofit/>
          </a:bodyPr>
          <a:lstStyle>
            <a:lvl1pPr>
              <a:defRPr lang="en-US" dirty="0"/>
            </a:lvl1pPr>
          </a:lstStyle>
          <a:p>
            <a:pPr lvl="0"/>
            <a:r>
              <a:rPr lang="en-US" dirty="0"/>
              <a:t>Click to add title</a:t>
            </a:r>
          </a:p>
        </p:txBody>
      </p:sp>
      <p:sp>
        <p:nvSpPr>
          <p:cNvPr id="6" name="Date Placeholder 5">
            <a:extLst>
              <a:ext uri="{FF2B5EF4-FFF2-40B4-BE49-F238E27FC236}">
                <a16:creationId xmlns:a16="http://schemas.microsoft.com/office/drawing/2014/main" id="{6C3B3138-7E6D-43B6-A44C-918E98D92B21}"/>
              </a:ext>
            </a:extLst>
          </p:cNvPr>
          <p:cNvSpPr>
            <a:spLocks noGrp="1"/>
          </p:cNvSpPr>
          <p:nvPr>
            <p:ph type="dt" sz="half" idx="10"/>
          </p:nvPr>
        </p:nvSpPr>
        <p:spPr/>
        <p:txBody>
          <a:bodyPr/>
          <a:lstStyle/>
          <a:p>
            <a:fld id="{79E3C6BB-94B4-4057-A3BC-13D6F990109B}" type="datetimeFigureOut">
              <a:rPr lang="en-US" noProof="0" smtClean="0"/>
              <a:t>3/31/2024</a:t>
            </a:fld>
            <a:endParaRPr lang="en-US" noProof="0"/>
          </a:p>
        </p:txBody>
      </p:sp>
      <p:sp>
        <p:nvSpPr>
          <p:cNvPr id="7" name="Footer Placeholder 6">
            <a:extLst>
              <a:ext uri="{FF2B5EF4-FFF2-40B4-BE49-F238E27FC236}">
                <a16:creationId xmlns:a16="http://schemas.microsoft.com/office/drawing/2014/main" id="{6477F59F-6724-4659-8FF1-D6926827F108}"/>
              </a:ext>
            </a:extLst>
          </p:cNvPr>
          <p:cNvSpPr>
            <a:spLocks noGrp="1"/>
          </p:cNvSpPr>
          <p:nvPr>
            <p:ph type="ftr" sz="quarter" idx="11"/>
          </p:nvPr>
        </p:nvSpPr>
        <p:spPr/>
        <p:txBody>
          <a:bodyPr/>
          <a:lstStyle/>
          <a:p>
            <a:endParaRPr lang="en-US" noProof="0"/>
          </a:p>
        </p:txBody>
      </p:sp>
      <p:sp>
        <p:nvSpPr>
          <p:cNvPr id="8" name="Slide Number Placeholder 7">
            <a:extLst>
              <a:ext uri="{FF2B5EF4-FFF2-40B4-BE49-F238E27FC236}">
                <a16:creationId xmlns:a16="http://schemas.microsoft.com/office/drawing/2014/main" id="{25914854-BBC9-429B-A35D-5523103E1A72}"/>
              </a:ext>
            </a:extLst>
          </p:cNvPr>
          <p:cNvSpPr>
            <a:spLocks noGrp="1"/>
          </p:cNvSpPr>
          <p:nvPr>
            <p:ph type="sldNum" sz="quarter" idx="12"/>
          </p:nvPr>
        </p:nvSpPr>
        <p:spPr/>
        <p:txBody>
          <a:bodyPr/>
          <a:lstStyle/>
          <a:p>
            <a:fld id="{E7F6F2DD-221D-4991-BA23-B2C16AFFF246}" type="slidenum">
              <a:rPr lang="en-US" noProof="0" smtClean="0"/>
              <a:t>‹#›</a:t>
            </a:fld>
            <a:endParaRPr lang="en-US" noProof="0"/>
          </a:p>
        </p:txBody>
      </p:sp>
    </p:spTree>
    <p:extLst>
      <p:ext uri="{BB962C8B-B14F-4D97-AF65-F5344CB8AC3E}">
        <p14:creationId xmlns:p14="http://schemas.microsoft.com/office/powerpoint/2010/main" val="3367112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3B45BDD-F7D3-4B1A-88BE-8D9EDCCE830B}"/>
              </a:ext>
            </a:extLst>
          </p:cNvPr>
          <p:cNvSpPr/>
          <p:nvPr/>
        </p:nvSpPr>
        <p:spPr>
          <a:xfrm>
            <a:off x="0" y="190"/>
            <a:ext cx="12192000" cy="16735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00"/>
          </a:p>
        </p:txBody>
      </p:sp>
      <p:sp>
        <p:nvSpPr>
          <p:cNvPr id="2" name="Title Placeholder 1">
            <a:extLst>
              <a:ext uri="{FF2B5EF4-FFF2-40B4-BE49-F238E27FC236}">
                <a16:creationId xmlns:a16="http://schemas.microsoft.com/office/drawing/2014/main" id="{B11D616B-116A-4DA8-8747-324ECAFBE200}"/>
              </a:ext>
            </a:extLst>
          </p:cNvPr>
          <p:cNvSpPr>
            <a:spLocks noGrp="1"/>
          </p:cNvSpPr>
          <p:nvPr>
            <p:ph type="title"/>
          </p:nvPr>
        </p:nvSpPr>
        <p:spPr>
          <a:xfrm>
            <a:off x="838200" y="136525"/>
            <a:ext cx="10515600" cy="1399667"/>
          </a:xfrm>
          <a:prstGeom prst="rect">
            <a:avLst/>
          </a:prstGeom>
        </p:spPr>
        <p:txBody>
          <a:bodyPr vert="horz" lIns="91440" tIns="45720" rIns="91440" bIns="45720" rtlCol="0" anchor="ctr">
            <a:noAutofit/>
          </a:bodyPr>
          <a:lstStyle/>
          <a:p>
            <a:r>
              <a:rPr lang="en-US" dirty="0"/>
              <a:t>Click to add Title</a:t>
            </a:r>
            <a:endParaRPr lang="uk-UA" dirty="0"/>
          </a:p>
        </p:txBody>
      </p:sp>
      <p:sp>
        <p:nvSpPr>
          <p:cNvPr id="3" name="Text Placeholder 2">
            <a:extLst>
              <a:ext uri="{FF2B5EF4-FFF2-40B4-BE49-F238E27FC236}">
                <a16:creationId xmlns:a16="http://schemas.microsoft.com/office/drawing/2014/main" id="{3CFCB574-1063-4B43-B63E-85512CC99A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a:extLst>
              <a:ext uri="{FF2B5EF4-FFF2-40B4-BE49-F238E27FC236}">
                <a16:creationId xmlns:a16="http://schemas.microsoft.com/office/drawing/2014/main" id="{96B5D32C-0D2C-48EE-A6E0-6675C25A3B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E3C6BB-94B4-4057-A3BC-13D6F990109B}" type="datetimeFigureOut">
              <a:rPr lang="en-US" noProof="0" smtClean="0"/>
              <a:t>3/31/2024</a:t>
            </a:fld>
            <a:endParaRPr lang="en-US" noProof="0"/>
          </a:p>
        </p:txBody>
      </p:sp>
      <p:sp>
        <p:nvSpPr>
          <p:cNvPr id="5" name="Footer Placeholder 4">
            <a:extLst>
              <a:ext uri="{FF2B5EF4-FFF2-40B4-BE49-F238E27FC236}">
                <a16:creationId xmlns:a16="http://schemas.microsoft.com/office/drawing/2014/main" id="{A10C77C9-2CF6-404C-92B6-BCEB6C7082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a:p>
        </p:txBody>
      </p:sp>
      <p:sp>
        <p:nvSpPr>
          <p:cNvPr id="6" name="Slide Number Placeholder 5">
            <a:extLst>
              <a:ext uri="{FF2B5EF4-FFF2-40B4-BE49-F238E27FC236}">
                <a16:creationId xmlns:a16="http://schemas.microsoft.com/office/drawing/2014/main" id="{290B5D02-ADE3-4D86-BED1-C129444880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F6F2DD-221D-4991-BA23-B2C16AFFF246}" type="slidenum">
              <a:rPr lang="en-US" noProof="0" smtClean="0"/>
              <a:t>‹#›</a:t>
            </a:fld>
            <a:endParaRPr lang="en-US" noProof="0"/>
          </a:p>
        </p:txBody>
      </p:sp>
      <p:sp>
        <p:nvSpPr>
          <p:cNvPr id="8" name="Rectangle 7">
            <a:extLst>
              <a:ext uri="{FF2B5EF4-FFF2-40B4-BE49-F238E27FC236}">
                <a16:creationId xmlns:a16="http://schemas.microsoft.com/office/drawing/2014/main" id="{EB86699F-BF51-0A93-6247-88EEE24C30C7}"/>
              </a:ext>
            </a:extLst>
          </p:cNvPr>
          <p:cNvSpPr/>
          <p:nvPr userDrawn="1"/>
        </p:nvSpPr>
        <p:spPr>
          <a:xfrm>
            <a:off x="0" y="190"/>
            <a:ext cx="12192000" cy="16735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00"/>
          </a:p>
        </p:txBody>
      </p:sp>
    </p:spTree>
    <p:extLst>
      <p:ext uri="{BB962C8B-B14F-4D97-AF65-F5344CB8AC3E}">
        <p14:creationId xmlns:p14="http://schemas.microsoft.com/office/powerpoint/2010/main" val="192490962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691" r:id="rId11"/>
    <p:sldLayoutId id="2147483692" r:id="rId12"/>
    <p:sldLayoutId id="2147483693" r:id="rId13"/>
    <p:sldLayoutId id="2147483694" r:id="rId14"/>
    <p:sldLayoutId id="2147483669" r:id="rId15"/>
    <p:sldLayoutId id="2147483663" r:id="rId16"/>
    <p:sldLayoutId id="2147483665" r:id="rId17"/>
    <p:sldLayoutId id="2147483667" r:id="rId18"/>
    <p:sldLayoutId id="2147483668" r:id="rId19"/>
    <p:sldLayoutId id="2147483670" r:id="rId20"/>
  </p:sldLayoutIdLst>
  <p:txStyles>
    <p:titleStyle>
      <a:lvl1pPr algn="l" defTabSz="914400" rtl="0" eaLnBrk="1" latinLnBrk="0" hangingPunct="1">
        <a:lnSpc>
          <a:spcPct val="90000"/>
        </a:lnSpc>
        <a:spcBef>
          <a:spcPct val="0"/>
        </a:spcBef>
        <a:buNone/>
        <a:defRPr sz="8800" b="1"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0.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customXml" Target="../ink/ink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7" Type="http://schemas.openxmlformats.org/officeDocument/2006/relationships/customXml" Target="../ink/ink4.xml"/><Relationship Id="rId2" Type="http://schemas.openxmlformats.org/officeDocument/2006/relationships/customXml" Target="../ink/ink2.xml"/><Relationship Id="rId1" Type="http://schemas.openxmlformats.org/officeDocument/2006/relationships/slideLayout" Target="../slideLayouts/slideLayout10.xml"/><Relationship Id="rId6" Type="http://schemas.openxmlformats.org/officeDocument/2006/relationships/image" Target="../media/image6.png"/><Relationship Id="rId11" Type="http://schemas.openxmlformats.org/officeDocument/2006/relationships/image" Target="../media/image8.png"/><Relationship Id="rId5" Type="http://schemas.openxmlformats.org/officeDocument/2006/relationships/customXml" Target="../ink/ink3.xml"/><Relationship Id="rId10" Type="http://schemas.openxmlformats.org/officeDocument/2006/relationships/customXml" Target="../ink/ink5.xml"/><Relationship Id="rId4" Type="http://schemas.openxmlformats.org/officeDocument/2006/relationships/image" Target="../media/image5.png"/><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customXml" Target="../ink/ink6.xml"/><Relationship Id="rId7" Type="http://schemas.openxmlformats.org/officeDocument/2006/relationships/image" Target="../media/image60.png"/><Relationship Id="rId2" Type="http://schemas.openxmlformats.org/officeDocument/2006/relationships/notesSlide" Target="../notesSlides/notesSlide3.xml"/><Relationship Id="rId1" Type="http://schemas.openxmlformats.org/officeDocument/2006/relationships/slideLayout" Target="../slideLayouts/slideLayout15.xml"/><Relationship Id="rId5" Type="http://schemas.openxmlformats.org/officeDocument/2006/relationships/customXml" Target="../ink/ink7.xml"/><Relationship Id="rId4" Type="http://schemas.openxmlformats.org/officeDocument/2006/relationships/image" Target="../media/image40.png"/><Relationship Id="rId9"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diagramLayout" Target="../diagrams/layout1.xml"/><Relationship Id="rId18" Type="http://schemas.openxmlformats.org/officeDocument/2006/relationships/image" Target="../media/image13.svg"/><Relationship Id="rId3" Type="http://schemas.openxmlformats.org/officeDocument/2006/relationships/customXml" Target="../ink/ink9.xml"/><Relationship Id="rId12" Type="http://schemas.openxmlformats.org/officeDocument/2006/relationships/diagramData" Target="../diagrams/data1.xml"/><Relationship Id="rId17" Type="http://schemas.openxmlformats.org/officeDocument/2006/relationships/image" Target="../media/image12.png"/><Relationship Id="rId2" Type="http://schemas.openxmlformats.org/officeDocument/2006/relationships/notesSlide" Target="../notesSlides/notesSlide4.xml"/><Relationship Id="rId16" Type="http://schemas.microsoft.com/office/2007/relationships/diagramDrawing" Target="../diagrams/drawing1.xml"/><Relationship Id="rId1" Type="http://schemas.openxmlformats.org/officeDocument/2006/relationships/slideLayout" Target="../slideLayouts/slideLayout20.xml"/><Relationship Id="rId11" Type="http://schemas.openxmlformats.org/officeDocument/2006/relationships/customXml" Target="../ink/ink13.xml"/><Relationship Id="rId5" Type="http://schemas.openxmlformats.org/officeDocument/2006/relationships/customXml" Target="../ink/ink10.xml"/><Relationship Id="rId15" Type="http://schemas.openxmlformats.org/officeDocument/2006/relationships/diagramColors" Target="../diagrams/colors1.xml"/><Relationship Id="rId10" Type="http://schemas.openxmlformats.org/officeDocument/2006/relationships/customXml" Target="../ink/ink12.xml"/><Relationship Id="rId4" Type="http://schemas.openxmlformats.org/officeDocument/2006/relationships/image" Target="../media/image40.png"/><Relationship Id="rId9" Type="http://schemas.openxmlformats.org/officeDocument/2006/relationships/customXml" Target="../ink/ink11.xml"/><Relationship Id="rId1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Learn to Draw Background">
            <a:extLst>
              <a:ext uri="{FF2B5EF4-FFF2-40B4-BE49-F238E27FC236}">
                <a16:creationId xmlns:a16="http://schemas.microsoft.com/office/drawing/2014/main" id="{7FD9C5C0-919A-48C6-B5A4-49A012EB3DC2}"/>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a:xfrm>
            <a:off x="0" y="-54864"/>
            <a:ext cx="12192000" cy="6912864"/>
          </a:xfrm>
        </p:spPr>
      </p:pic>
      <p:sp>
        <p:nvSpPr>
          <p:cNvPr id="10" name="Text Placeholder 9">
            <a:extLst>
              <a:ext uri="{FF2B5EF4-FFF2-40B4-BE49-F238E27FC236}">
                <a16:creationId xmlns:a16="http://schemas.microsoft.com/office/drawing/2014/main" id="{24BCF1A5-33BD-4AE2-8C11-6798C4221EFC}"/>
              </a:ext>
            </a:extLst>
          </p:cNvPr>
          <p:cNvSpPr>
            <a:spLocks noGrp="1"/>
          </p:cNvSpPr>
          <p:nvPr>
            <p:ph type="body" sz="quarter" idx="14"/>
          </p:nvPr>
        </p:nvSpPr>
        <p:spPr>
          <a:xfrm>
            <a:off x="7602069" y="5365336"/>
            <a:ext cx="2545459" cy="1382712"/>
          </a:xfrm>
        </p:spPr>
        <p:txBody>
          <a:bodyPr>
            <a:normAutofit/>
          </a:bodyPr>
          <a:lstStyle/>
          <a:p>
            <a:pPr algn="r"/>
            <a:r>
              <a:rPr lang="en-US" sz="2400" dirty="0"/>
              <a:t>Ishika S. Kashyap</a:t>
            </a:r>
          </a:p>
        </p:txBody>
      </p:sp>
      <p:sp>
        <p:nvSpPr>
          <p:cNvPr id="21" name="Title 20">
            <a:extLst>
              <a:ext uri="{FF2B5EF4-FFF2-40B4-BE49-F238E27FC236}">
                <a16:creationId xmlns:a16="http://schemas.microsoft.com/office/drawing/2014/main" id="{D4374B7E-EEDF-4C84-BE7C-BB50183825A0}"/>
              </a:ext>
            </a:extLst>
          </p:cNvPr>
          <p:cNvSpPr>
            <a:spLocks noGrp="1"/>
          </p:cNvSpPr>
          <p:nvPr>
            <p:ph type="title"/>
          </p:nvPr>
        </p:nvSpPr>
        <p:spPr>
          <a:xfrm>
            <a:off x="2721030" y="1919353"/>
            <a:ext cx="8292111" cy="2625753"/>
          </a:xfrm>
        </p:spPr>
        <p:txBody>
          <a:bodyPr/>
          <a:lstStyle/>
          <a:p>
            <a:r>
              <a:rPr lang="en-IN" sz="7200" dirty="0"/>
              <a:t>Phishing Awareness Training </a:t>
            </a:r>
            <a:endParaRPr lang="en-US" sz="7200" dirty="0"/>
          </a:p>
        </p:txBody>
      </p:sp>
    </p:spTree>
    <p:extLst>
      <p:ext uri="{BB962C8B-B14F-4D97-AF65-F5344CB8AC3E}">
        <p14:creationId xmlns:p14="http://schemas.microsoft.com/office/powerpoint/2010/main" val="342376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2"/>
          <p:cNvSpPr>
            <a:spLocks noGrp="1"/>
          </p:cNvSpPr>
          <p:nvPr>
            <p:ph type="title"/>
          </p:nvPr>
        </p:nvSpPr>
        <p:spPr>
          <a:xfrm>
            <a:off x="838200" y="347827"/>
            <a:ext cx="10515600" cy="1399667"/>
          </a:xfrm>
          <a:prstGeom prst="rect">
            <a:avLst/>
          </a:prstGeom>
          <a:noFill/>
          <a:ln/>
        </p:spPr>
        <p:txBody>
          <a:bodyPr wrap="none" rtlCol="0" anchor="t"/>
          <a:lstStyle/>
          <a:p>
            <a:pPr marL="0" indent="0" algn="ctr">
              <a:lnSpc>
                <a:spcPts val="5468"/>
              </a:lnSpc>
              <a:buNone/>
            </a:pPr>
            <a:r>
              <a:rPr lang="en-US" sz="4800" dirty="0">
                <a:ea typeface="Libre Baskerville" pitchFamily="34" charset="-122"/>
                <a:cs typeface="Libre Baskerville" pitchFamily="34" charset="-120"/>
              </a:rPr>
              <a:t>Reporting Phishing Attempts</a:t>
            </a:r>
            <a:endParaRPr lang="en-US" sz="4800" dirty="0"/>
          </a:p>
        </p:txBody>
      </p:sp>
      <p:sp>
        <p:nvSpPr>
          <p:cNvPr id="7" name="Text 3"/>
          <p:cNvSpPr/>
          <p:nvPr/>
        </p:nvSpPr>
        <p:spPr>
          <a:xfrm>
            <a:off x="1200492" y="2502668"/>
            <a:ext cx="3214449" cy="347186"/>
          </a:xfrm>
          <a:prstGeom prst="rect">
            <a:avLst/>
          </a:prstGeom>
          <a:noFill/>
          <a:ln/>
        </p:spPr>
        <p:txBody>
          <a:bodyPr wrap="none" rtlCol="0" anchor="t"/>
          <a:lstStyle/>
          <a:p>
            <a:pPr marL="0" indent="0" algn="l">
              <a:lnSpc>
                <a:spcPts val="2734"/>
              </a:lnSpc>
              <a:buNone/>
            </a:pPr>
            <a:r>
              <a:rPr lang="en-US" sz="2000" b="1" dirty="0">
                <a:solidFill>
                  <a:srgbClr val="86CD90"/>
                </a:solidFill>
                <a:ea typeface="Libre Baskerville" pitchFamily="34" charset="-122"/>
                <a:cs typeface="Libre Baskerville" pitchFamily="34" charset="-120"/>
              </a:rPr>
              <a:t>Forward to Authorities</a:t>
            </a:r>
            <a:endParaRPr lang="en-US" sz="2000" b="1" dirty="0">
              <a:solidFill>
                <a:srgbClr val="86CD90"/>
              </a:solidFill>
            </a:endParaRPr>
          </a:p>
        </p:txBody>
      </p:sp>
      <p:sp>
        <p:nvSpPr>
          <p:cNvPr id="9" name="Text 4">
            <a:extLst>
              <a:ext uri="{FF2B5EF4-FFF2-40B4-BE49-F238E27FC236}">
                <a16:creationId xmlns:a16="http://schemas.microsoft.com/office/drawing/2014/main" id="{0782EFA0-62C9-22E2-D99D-ECF64C8E5077}"/>
              </a:ext>
            </a:extLst>
          </p:cNvPr>
          <p:cNvSpPr/>
          <p:nvPr/>
        </p:nvSpPr>
        <p:spPr>
          <a:xfrm>
            <a:off x="1159772" y="2849854"/>
            <a:ext cx="3295888" cy="1066205"/>
          </a:xfrm>
          <a:prstGeom prst="rect">
            <a:avLst/>
          </a:prstGeom>
          <a:noFill/>
          <a:ln/>
        </p:spPr>
        <p:txBody>
          <a:bodyPr wrap="square" rtlCol="0" anchor="t"/>
          <a:lstStyle/>
          <a:p>
            <a:pPr marL="0" indent="0" algn="l">
              <a:lnSpc>
                <a:spcPts val="2799"/>
              </a:lnSpc>
              <a:buNone/>
            </a:pPr>
            <a:r>
              <a:rPr lang="en-US" sz="2000" dirty="0">
                <a:solidFill>
                  <a:srgbClr val="49495A"/>
                </a:solidFill>
                <a:ea typeface="Open Sans" pitchFamily="34" charset="-122"/>
                <a:cs typeface="Open Sans" pitchFamily="34" charset="-120"/>
              </a:rPr>
              <a:t>Report phishing emails to the relevant authorities, such as your email provider or the FTC.</a:t>
            </a:r>
            <a:endParaRPr lang="en-US" sz="2000" dirty="0"/>
          </a:p>
        </p:txBody>
      </p:sp>
      <p:sp>
        <p:nvSpPr>
          <p:cNvPr id="10" name="Text 5">
            <a:extLst>
              <a:ext uri="{FF2B5EF4-FFF2-40B4-BE49-F238E27FC236}">
                <a16:creationId xmlns:a16="http://schemas.microsoft.com/office/drawing/2014/main" id="{56ACB38C-BF41-4C61-9980-DEB40B5CB4B6}"/>
              </a:ext>
            </a:extLst>
          </p:cNvPr>
          <p:cNvSpPr/>
          <p:nvPr/>
        </p:nvSpPr>
        <p:spPr>
          <a:xfrm>
            <a:off x="4753704" y="4673569"/>
            <a:ext cx="3296007" cy="694373"/>
          </a:xfrm>
          <a:prstGeom prst="rect">
            <a:avLst/>
          </a:prstGeom>
          <a:noFill/>
          <a:ln/>
        </p:spPr>
        <p:txBody>
          <a:bodyPr wrap="square" rtlCol="0" anchor="t"/>
          <a:lstStyle/>
          <a:p>
            <a:pPr marL="0" indent="0" algn="l">
              <a:lnSpc>
                <a:spcPts val="2734"/>
              </a:lnSpc>
              <a:buNone/>
            </a:pPr>
            <a:r>
              <a:rPr lang="en-US" sz="2000" b="1" dirty="0">
                <a:solidFill>
                  <a:srgbClr val="86CD90"/>
                </a:solidFill>
                <a:ea typeface="Libre Baskerville" pitchFamily="34" charset="-122"/>
                <a:cs typeface="Libre Baskerville" pitchFamily="34" charset="-120"/>
              </a:rPr>
              <a:t>Report Suspicious Websites</a:t>
            </a:r>
            <a:endParaRPr lang="en-US" sz="2000" b="1" dirty="0">
              <a:solidFill>
                <a:srgbClr val="86CD90"/>
              </a:solidFill>
            </a:endParaRPr>
          </a:p>
        </p:txBody>
      </p:sp>
      <p:sp>
        <p:nvSpPr>
          <p:cNvPr id="12" name="Text 6">
            <a:extLst>
              <a:ext uri="{FF2B5EF4-FFF2-40B4-BE49-F238E27FC236}">
                <a16:creationId xmlns:a16="http://schemas.microsoft.com/office/drawing/2014/main" id="{AD2DD541-3A20-BAC3-0ECA-7D9EC1D13EBC}"/>
              </a:ext>
            </a:extLst>
          </p:cNvPr>
          <p:cNvSpPr/>
          <p:nvPr/>
        </p:nvSpPr>
        <p:spPr>
          <a:xfrm>
            <a:off x="4753703" y="5057238"/>
            <a:ext cx="3296007" cy="1066205"/>
          </a:xfrm>
          <a:prstGeom prst="rect">
            <a:avLst/>
          </a:prstGeom>
          <a:noFill/>
          <a:ln/>
        </p:spPr>
        <p:txBody>
          <a:bodyPr wrap="square" rtlCol="0" anchor="t"/>
          <a:lstStyle/>
          <a:p>
            <a:pPr marL="0" indent="0" algn="l">
              <a:lnSpc>
                <a:spcPts val="2799"/>
              </a:lnSpc>
              <a:buNone/>
            </a:pPr>
            <a:r>
              <a:rPr lang="en-US" sz="2000" dirty="0">
                <a:solidFill>
                  <a:srgbClr val="49495A"/>
                </a:solidFill>
                <a:ea typeface="Open Sans" pitchFamily="34" charset="-122"/>
                <a:cs typeface="Open Sans" pitchFamily="34" charset="-120"/>
              </a:rPr>
              <a:t>Notify website owners or security teams about any suspected phishing websites.</a:t>
            </a:r>
            <a:endParaRPr lang="en-US" sz="2000" dirty="0"/>
          </a:p>
        </p:txBody>
      </p:sp>
      <p:sp>
        <p:nvSpPr>
          <p:cNvPr id="13" name="Text 7"/>
          <p:cNvSpPr/>
          <p:nvPr/>
        </p:nvSpPr>
        <p:spPr>
          <a:xfrm>
            <a:off x="8425937" y="2426015"/>
            <a:ext cx="2777490" cy="347186"/>
          </a:xfrm>
          <a:prstGeom prst="rect">
            <a:avLst/>
          </a:prstGeom>
          <a:noFill/>
          <a:ln/>
        </p:spPr>
        <p:txBody>
          <a:bodyPr wrap="none" rtlCol="0" anchor="t"/>
          <a:lstStyle/>
          <a:p>
            <a:pPr marL="0" indent="0" algn="l">
              <a:lnSpc>
                <a:spcPts val="2734"/>
              </a:lnSpc>
              <a:buNone/>
            </a:pPr>
            <a:r>
              <a:rPr lang="en-US" sz="2000" b="1" dirty="0">
                <a:solidFill>
                  <a:srgbClr val="86CD90"/>
                </a:solidFill>
                <a:ea typeface="Libre Baskerville" pitchFamily="34" charset="-122"/>
                <a:cs typeface="Libre Baskerville" pitchFamily="34" charset="-120"/>
              </a:rPr>
              <a:t>Contact Your Bank</a:t>
            </a:r>
            <a:endParaRPr lang="en-US" sz="2000" b="1" dirty="0">
              <a:solidFill>
                <a:srgbClr val="86CD90"/>
              </a:solidFill>
            </a:endParaRPr>
          </a:p>
        </p:txBody>
      </p:sp>
      <p:sp>
        <p:nvSpPr>
          <p:cNvPr id="14" name="Text 8"/>
          <p:cNvSpPr/>
          <p:nvPr/>
        </p:nvSpPr>
        <p:spPr>
          <a:xfrm>
            <a:off x="8415341" y="2811416"/>
            <a:ext cx="3474415" cy="1421606"/>
          </a:xfrm>
          <a:prstGeom prst="rect">
            <a:avLst/>
          </a:prstGeom>
          <a:noFill/>
          <a:ln/>
        </p:spPr>
        <p:txBody>
          <a:bodyPr wrap="square" rtlCol="0" anchor="t"/>
          <a:lstStyle/>
          <a:p>
            <a:pPr marL="0" indent="0" algn="l">
              <a:lnSpc>
                <a:spcPts val="2799"/>
              </a:lnSpc>
              <a:buNone/>
            </a:pPr>
            <a:r>
              <a:rPr lang="en-US" sz="2000" dirty="0">
                <a:solidFill>
                  <a:srgbClr val="49495A"/>
                </a:solidFill>
                <a:ea typeface="Open Sans" pitchFamily="34" charset="-122"/>
                <a:cs typeface="Open Sans" pitchFamily="34" charset="-120"/>
              </a:rPr>
              <a:t>If you've shared financial information, contact your bank or financial institution immediately.</a:t>
            </a:r>
            <a:endParaRPr lang="en-US" sz="2000" dirty="0"/>
          </a:p>
        </p:txBody>
      </p:sp>
      <p:pic>
        <p:nvPicPr>
          <p:cNvPr id="3" name="Graphic 2" descr="Plug">
            <a:extLst>
              <a:ext uri="{FF2B5EF4-FFF2-40B4-BE49-F238E27FC236}">
                <a16:creationId xmlns:a16="http://schemas.microsoft.com/office/drawing/2014/main" id="{B652E00B-BD47-AA70-6697-F4979463B3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68614" y="4542940"/>
            <a:ext cx="477816" cy="477816"/>
          </a:xfrm>
          <a:prstGeom prst="rect">
            <a:avLst/>
          </a:prstGeom>
        </p:spPr>
      </p:pic>
      <p:pic>
        <p:nvPicPr>
          <p:cNvPr id="17" name="Graphic 16" descr="Receiver">
            <a:extLst>
              <a:ext uri="{FF2B5EF4-FFF2-40B4-BE49-F238E27FC236}">
                <a16:creationId xmlns:a16="http://schemas.microsoft.com/office/drawing/2014/main" id="{3FAE9DCC-64D3-BF17-356A-1805AD1ACDB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54980" y="2451055"/>
            <a:ext cx="360361" cy="360361"/>
          </a:xfrm>
          <a:prstGeom prst="rect">
            <a:avLst/>
          </a:prstGeom>
        </p:spPr>
      </p:pic>
      <p:pic>
        <p:nvPicPr>
          <p:cNvPr id="19" name="Graphic 18" descr="Share">
            <a:extLst>
              <a:ext uri="{FF2B5EF4-FFF2-40B4-BE49-F238E27FC236}">
                <a16:creationId xmlns:a16="http://schemas.microsoft.com/office/drawing/2014/main" id="{DF04806A-7B34-EBEC-A093-9F4E7C4C4E5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6653" y="2426015"/>
            <a:ext cx="423839" cy="423839"/>
          </a:xfrm>
          <a:prstGeom prst="rect">
            <a:avLst/>
          </a:prstGeom>
        </p:spPr>
      </p:pic>
    </p:spTree>
    <p:extLst>
      <p:ext uri="{BB962C8B-B14F-4D97-AF65-F5344CB8AC3E}">
        <p14:creationId xmlns:p14="http://schemas.microsoft.com/office/powerpoint/2010/main" val="746765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5EC61-51C0-FCDE-B790-B005E64B4E1C}"/>
              </a:ext>
            </a:extLst>
          </p:cNvPr>
          <p:cNvSpPr>
            <a:spLocks noGrp="1"/>
          </p:cNvSpPr>
          <p:nvPr>
            <p:ph type="title"/>
          </p:nvPr>
        </p:nvSpPr>
        <p:spPr>
          <a:xfrm>
            <a:off x="838200" y="91701"/>
            <a:ext cx="10515600" cy="1399667"/>
          </a:xfrm>
        </p:spPr>
        <p:txBody>
          <a:bodyPr/>
          <a:lstStyle/>
          <a:p>
            <a:pPr algn="ctr"/>
            <a:r>
              <a:rPr lang="en-IN" sz="4800" b="1" i="0" dirty="0">
                <a:solidFill>
                  <a:srgbClr val="ECECEC"/>
                </a:solidFill>
                <a:effectLst/>
              </a:rPr>
              <a:t>Impact of Phishing</a:t>
            </a:r>
            <a:endParaRPr lang="en-IN" sz="4800" dirty="0"/>
          </a:p>
        </p:txBody>
      </p:sp>
      <p:pic>
        <p:nvPicPr>
          <p:cNvPr id="3" name="Picture 2">
            <a:extLst>
              <a:ext uri="{FF2B5EF4-FFF2-40B4-BE49-F238E27FC236}">
                <a16:creationId xmlns:a16="http://schemas.microsoft.com/office/drawing/2014/main" id="{68C4A5D8-E2A0-6505-80E2-7EA77840458A}"/>
              </a:ext>
            </a:extLst>
          </p:cNvPr>
          <p:cNvPicPr>
            <a:picLocks noChangeAspect="1"/>
          </p:cNvPicPr>
          <p:nvPr/>
        </p:nvPicPr>
        <p:blipFill>
          <a:blip r:embed="rId2"/>
          <a:stretch>
            <a:fillRect/>
          </a:stretch>
        </p:blipFill>
        <p:spPr>
          <a:xfrm>
            <a:off x="7110131" y="2493750"/>
            <a:ext cx="4570879" cy="3324276"/>
          </a:xfrm>
          <a:prstGeom prst="rect">
            <a:avLst/>
          </a:prstGeom>
        </p:spPr>
      </p:pic>
      <p:sp>
        <p:nvSpPr>
          <p:cNvPr id="9" name="TextBox 8">
            <a:extLst>
              <a:ext uri="{FF2B5EF4-FFF2-40B4-BE49-F238E27FC236}">
                <a16:creationId xmlns:a16="http://schemas.microsoft.com/office/drawing/2014/main" id="{850EF590-5A91-6461-FEC9-018DAC1764B3}"/>
              </a:ext>
            </a:extLst>
          </p:cNvPr>
          <p:cNvSpPr txBox="1"/>
          <p:nvPr/>
        </p:nvSpPr>
        <p:spPr>
          <a:xfrm>
            <a:off x="385485" y="2264403"/>
            <a:ext cx="6400798" cy="4093428"/>
          </a:xfrm>
          <a:prstGeom prst="rect">
            <a:avLst/>
          </a:prstGeom>
          <a:noFill/>
        </p:spPr>
        <p:txBody>
          <a:bodyPr wrap="square">
            <a:spAutoFit/>
          </a:bodyPr>
          <a:lstStyle/>
          <a:p>
            <a:pPr marL="285750" indent="-285750" algn="l">
              <a:buFont typeface="Wingdings" panose="05000000000000000000" pitchFamily="2" charset="2"/>
              <a:buChar char="Ø"/>
            </a:pPr>
            <a:r>
              <a:rPr lang="en-US" sz="2000" b="1" dirty="0"/>
              <a:t>I</a:t>
            </a:r>
            <a:r>
              <a:rPr lang="en-US" sz="2000" b="1" i="0" dirty="0">
                <a:effectLst/>
              </a:rPr>
              <a:t>dentity Theft:</a:t>
            </a:r>
            <a:r>
              <a:rPr lang="en-US" sz="2000" b="0" i="0" dirty="0">
                <a:effectLst/>
              </a:rPr>
              <a:t> Phishing attacks can lead to identity theft, where attackers use stolen information to impersonate victims or access their accounts.</a:t>
            </a:r>
          </a:p>
          <a:p>
            <a:pPr marL="285750" indent="-285750" algn="l">
              <a:buFont typeface="Wingdings" panose="05000000000000000000" pitchFamily="2" charset="2"/>
              <a:buChar char="Ø"/>
            </a:pPr>
            <a:r>
              <a:rPr lang="en-US" sz="2000" b="1" i="0" dirty="0">
                <a:effectLst/>
              </a:rPr>
              <a:t>Financial Loss:</a:t>
            </a:r>
            <a:r>
              <a:rPr lang="en-US" sz="2000" b="0" i="0" dirty="0">
                <a:effectLst/>
              </a:rPr>
              <a:t> Victims may suffer financial losses through fraudulent transactions, unauthorized access to bank accounts, or compromised credit card information.</a:t>
            </a:r>
          </a:p>
          <a:p>
            <a:pPr marL="285750" indent="-285750" algn="l">
              <a:buFont typeface="Wingdings" panose="05000000000000000000" pitchFamily="2" charset="2"/>
              <a:buChar char="Ø"/>
            </a:pPr>
            <a:r>
              <a:rPr lang="en-US" sz="2000" b="1" i="0" dirty="0">
                <a:effectLst/>
              </a:rPr>
              <a:t>Data Breaches:</a:t>
            </a:r>
            <a:r>
              <a:rPr lang="en-US" sz="2000" b="0" i="0" dirty="0">
                <a:effectLst/>
              </a:rPr>
              <a:t> Successful phishing attacks can result in data breaches, exposing sensitive corporate or personal information to unauthorized parties.</a:t>
            </a:r>
          </a:p>
          <a:p>
            <a:pPr marL="285750" indent="-285750" algn="l">
              <a:buFont typeface="Wingdings" panose="05000000000000000000" pitchFamily="2" charset="2"/>
              <a:buChar char="Ø"/>
            </a:pPr>
            <a:r>
              <a:rPr lang="en-US" sz="2000" b="1" i="0" dirty="0">
                <a:effectLst/>
              </a:rPr>
              <a:t>Reputation Damage:</a:t>
            </a:r>
            <a:r>
              <a:rPr lang="en-US" sz="2000" b="0" i="0" dirty="0">
                <a:effectLst/>
              </a:rPr>
              <a:t> Organizations targeted by phishing attacks may experience reputational damage, loss of customer trust, and legal consequences due to compromised data security.</a:t>
            </a:r>
          </a:p>
        </p:txBody>
      </p:sp>
    </p:spTree>
    <p:extLst>
      <p:ext uri="{BB962C8B-B14F-4D97-AF65-F5344CB8AC3E}">
        <p14:creationId xmlns:p14="http://schemas.microsoft.com/office/powerpoint/2010/main" val="4084983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D6130DC-20FE-232E-7498-C4CF0D1B68DC}"/>
              </a:ext>
            </a:extLst>
          </p:cNvPr>
          <p:cNvSpPr>
            <a:spLocks noGrp="1"/>
          </p:cNvSpPr>
          <p:nvPr>
            <p:ph type="title"/>
          </p:nvPr>
        </p:nvSpPr>
        <p:spPr>
          <a:xfrm>
            <a:off x="2420469" y="267726"/>
            <a:ext cx="7221200" cy="1371981"/>
          </a:xfrm>
        </p:spPr>
        <p:txBody>
          <a:bodyPr/>
          <a:lstStyle/>
          <a:p>
            <a:pPr algn="ctr"/>
            <a:r>
              <a:rPr lang="en-IN" sz="4800" b="1" i="0" dirty="0">
                <a:solidFill>
                  <a:srgbClr val="ECECEC"/>
                </a:solidFill>
                <a:effectLst/>
              </a:rPr>
              <a:t>Preventing Phishing Attacks</a:t>
            </a:r>
            <a:endParaRPr lang="en-IN" sz="4800" dirty="0"/>
          </a:p>
        </p:txBody>
      </p:sp>
      <p:sp>
        <p:nvSpPr>
          <p:cNvPr id="6" name="Rectangle: Rounded Corners 5">
            <a:extLst>
              <a:ext uri="{FF2B5EF4-FFF2-40B4-BE49-F238E27FC236}">
                <a16:creationId xmlns:a16="http://schemas.microsoft.com/office/drawing/2014/main" id="{690202B9-B461-1EC3-1BC1-EF01850169B5}"/>
              </a:ext>
            </a:extLst>
          </p:cNvPr>
          <p:cNvSpPr/>
          <p:nvPr/>
        </p:nvSpPr>
        <p:spPr>
          <a:xfrm>
            <a:off x="439270" y="2909047"/>
            <a:ext cx="2277035" cy="103990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000" b="1" dirty="0"/>
              <a:t>Security Awareness Training</a:t>
            </a:r>
            <a:endParaRPr lang="en-IN" sz="2000" dirty="0"/>
          </a:p>
        </p:txBody>
      </p:sp>
      <p:sp>
        <p:nvSpPr>
          <p:cNvPr id="9" name="Rectangle: Rounded Corners 8">
            <a:extLst>
              <a:ext uri="{FF2B5EF4-FFF2-40B4-BE49-F238E27FC236}">
                <a16:creationId xmlns:a16="http://schemas.microsoft.com/office/drawing/2014/main" id="{8990EECA-07F0-4069-DFCD-C0A2E3DC934D}"/>
              </a:ext>
            </a:extLst>
          </p:cNvPr>
          <p:cNvSpPr/>
          <p:nvPr/>
        </p:nvSpPr>
        <p:spPr>
          <a:xfrm>
            <a:off x="2420469" y="4437394"/>
            <a:ext cx="2277035" cy="103990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000" b="1" dirty="0"/>
              <a:t>Email Filtering</a:t>
            </a:r>
            <a:endParaRPr lang="en-IN" sz="2000" dirty="0"/>
          </a:p>
        </p:txBody>
      </p:sp>
      <p:pic>
        <p:nvPicPr>
          <p:cNvPr id="11" name="Picture 10">
            <a:extLst>
              <a:ext uri="{FF2B5EF4-FFF2-40B4-BE49-F238E27FC236}">
                <a16:creationId xmlns:a16="http://schemas.microsoft.com/office/drawing/2014/main" id="{C0330B36-9227-500E-549A-E6ED14DADEDA}"/>
              </a:ext>
            </a:extLst>
          </p:cNvPr>
          <p:cNvPicPr>
            <a:picLocks noChangeAspect="1"/>
          </p:cNvPicPr>
          <p:nvPr/>
        </p:nvPicPr>
        <p:blipFill>
          <a:blip r:embed="rId2"/>
          <a:stretch>
            <a:fillRect/>
          </a:stretch>
        </p:blipFill>
        <p:spPr>
          <a:xfrm>
            <a:off x="7785749" y="4428697"/>
            <a:ext cx="2286198" cy="1048603"/>
          </a:xfrm>
          <a:prstGeom prst="rect">
            <a:avLst/>
          </a:prstGeom>
        </p:spPr>
      </p:pic>
      <p:pic>
        <p:nvPicPr>
          <p:cNvPr id="12" name="Picture 11">
            <a:extLst>
              <a:ext uri="{FF2B5EF4-FFF2-40B4-BE49-F238E27FC236}">
                <a16:creationId xmlns:a16="http://schemas.microsoft.com/office/drawing/2014/main" id="{B07CF0B7-FE68-53BC-13B6-F7F5A360C051}"/>
              </a:ext>
            </a:extLst>
          </p:cNvPr>
          <p:cNvPicPr>
            <a:picLocks noChangeAspect="1"/>
          </p:cNvPicPr>
          <p:nvPr/>
        </p:nvPicPr>
        <p:blipFill>
          <a:blip r:embed="rId2"/>
          <a:stretch>
            <a:fillRect/>
          </a:stretch>
        </p:blipFill>
        <p:spPr>
          <a:xfrm>
            <a:off x="9623513" y="2895868"/>
            <a:ext cx="2286198" cy="1048603"/>
          </a:xfrm>
          <a:prstGeom prst="rect">
            <a:avLst/>
          </a:prstGeom>
        </p:spPr>
      </p:pic>
      <p:pic>
        <p:nvPicPr>
          <p:cNvPr id="13" name="Picture 12">
            <a:extLst>
              <a:ext uri="{FF2B5EF4-FFF2-40B4-BE49-F238E27FC236}">
                <a16:creationId xmlns:a16="http://schemas.microsoft.com/office/drawing/2014/main" id="{20B72568-096D-E86A-5DDD-84E7EFBE94CE}"/>
              </a:ext>
            </a:extLst>
          </p:cNvPr>
          <p:cNvPicPr>
            <a:picLocks noChangeAspect="1"/>
          </p:cNvPicPr>
          <p:nvPr/>
        </p:nvPicPr>
        <p:blipFill>
          <a:blip r:embed="rId2"/>
          <a:stretch>
            <a:fillRect/>
          </a:stretch>
        </p:blipFill>
        <p:spPr>
          <a:xfrm>
            <a:off x="5073566" y="5647630"/>
            <a:ext cx="2286198" cy="1078299"/>
          </a:xfrm>
          <a:prstGeom prst="rect">
            <a:avLst/>
          </a:prstGeom>
        </p:spPr>
      </p:pic>
      <p:sp>
        <p:nvSpPr>
          <p:cNvPr id="14" name="TextBox 13">
            <a:extLst>
              <a:ext uri="{FF2B5EF4-FFF2-40B4-BE49-F238E27FC236}">
                <a16:creationId xmlns:a16="http://schemas.microsoft.com/office/drawing/2014/main" id="{AF5BD36A-2C34-3588-7D06-50F61065CDD4}"/>
              </a:ext>
            </a:extLst>
          </p:cNvPr>
          <p:cNvSpPr txBox="1"/>
          <p:nvPr/>
        </p:nvSpPr>
        <p:spPr>
          <a:xfrm>
            <a:off x="5414225" y="5710266"/>
            <a:ext cx="2169916" cy="1015663"/>
          </a:xfrm>
          <a:prstGeom prst="rect">
            <a:avLst/>
          </a:prstGeom>
          <a:noFill/>
        </p:spPr>
        <p:txBody>
          <a:bodyPr wrap="square" rtlCol="0">
            <a:spAutoFit/>
          </a:bodyPr>
          <a:lstStyle/>
          <a:p>
            <a:r>
              <a:rPr lang="en-US" sz="2000" b="1" dirty="0">
                <a:solidFill>
                  <a:schemeClr val="bg1"/>
                </a:solidFill>
              </a:rPr>
              <a:t>Multi-Factor Authentication (MFA)</a:t>
            </a:r>
            <a:endParaRPr lang="en-IN" sz="2000" dirty="0">
              <a:solidFill>
                <a:schemeClr val="bg1"/>
              </a:solidFill>
            </a:endParaRPr>
          </a:p>
        </p:txBody>
      </p:sp>
      <p:sp>
        <p:nvSpPr>
          <p:cNvPr id="16" name="TextBox 15">
            <a:extLst>
              <a:ext uri="{FF2B5EF4-FFF2-40B4-BE49-F238E27FC236}">
                <a16:creationId xmlns:a16="http://schemas.microsoft.com/office/drawing/2014/main" id="{FC766842-350A-3651-843A-399E398A5CC9}"/>
              </a:ext>
            </a:extLst>
          </p:cNvPr>
          <p:cNvSpPr txBox="1"/>
          <p:nvPr/>
        </p:nvSpPr>
        <p:spPr>
          <a:xfrm>
            <a:off x="8243048" y="4568277"/>
            <a:ext cx="1371600" cy="707886"/>
          </a:xfrm>
          <a:prstGeom prst="rect">
            <a:avLst/>
          </a:prstGeom>
          <a:noFill/>
        </p:spPr>
        <p:txBody>
          <a:bodyPr wrap="square">
            <a:spAutoFit/>
          </a:bodyPr>
          <a:lstStyle/>
          <a:p>
            <a:r>
              <a:rPr lang="en-US" sz="2000" b="1" dirty="0">
                <a:solidFill>
                  <a:schemeClr val="bg1"/>
                </a:solidFill>
              </a:rPr>
              <a:t>Security Software</a:t>
            </a:r>
            <a:endParaRPr lang="en-IN" sz="2000" dirty="0">
              <a:solidFill>
                <a:schemeClr val="bg1"/>
              </a:solidFill>
            </a:endParaRPr>
          </a:p>
        </p:txBody>
      </p:sp>
      <p:sp>
        <p:nvSpPr>
          <p:cNvPr id="18" name="TextBox 17">
            <a:extLst>
              <a:ext uri="{FF2B5EF4-FFF2-40B4-BE49-F238E27FC236}">
                <a16:creationId xmlns:a16="http://schemas.microsoft.com/office/drawing/2014/main" id="{388B3C09-88A3-4516-A668-29D1CCE5D6B6}"/>
              </a:ext>
            </a:extLst>
          </p:cNvPr>
          <p:cNvSpPr txBox="1"/>
          <p:nvPr/>
        </p:nvSpPr>
        <p:spPr>
          <a:xfrm>
            <a:off x="10197453" y="3228945"/>
            <a:ext cx="1313229" cy="400110"/>
          </a:xfrm>
          <a:prstGeom prst="rect">
            <a:avLst/>
          </a:prstGeom>
          <a:noFill/>
        </p:spPr>
        <p:txBody>
          <a:bodyPr wrap="square">
            <a:spAutoFit/>
          </a:bodyPr>
          <a:lstStyle/>
          <a:p>
            <a:r>
              <a:rPr lang="en-US" sz="2000" b="1" dirty="0">
                <a:solidFill>
                  <a:schemeClr val="bg1"/>
                </a:solidFill>
              </a:rPr>
              <a:t>Vigilance</a:t>
            </a:r>
            <a:endParaRPr lang="en-IN" sz="2000" dirty="0">
              <a:solidFill>
                <a:schemeClr val="bg1"/>
              </a:solidFill>
            </a:endParaRPr>
          </a:p>
        </p:txBody>
      </p:sp>
      <p:cxnSp>
        <p:nvCxnSpPr>
          <p:cNvPr id="20" name="Straight Arrow Connector 19">
            <a:extLst>
              <a:ext uri="{FF2B5EF4-FFF2-40B4-BE49-F238E27FC236}">
                <a16:creationId xmlns:a16="http://schemas.microsoft.com/office/drawing/2014/main" id="{037A26F5-4FAF-E44D-EF86-06D0DB4ED0D4}"/>
              </a:ext>
            </a:extLst>
          </p:cNvPr>
          <p:cNvCxnSpPr/>
          <p:nvPr/>
        </p:nvCxnSpPr>
        <p:spPr>
          <a:xfrm flipH="1">
            <a:off x="2528047" y="2034989"/>
            <a:ext cx="1030939" cy="77123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3771EF1E-45B1-B29F-18B7-0954CD5C01CE}"/>
              </a:ext>
            </a:extLst>
          </p:cNvPr>
          <p:cNvCxnSpPr/>
          <p:nvPr/>
        </p:nvCxnSpPr>
        <p:spPr>
          <a:xfrm flipH="1">
            <a:off x="4087906" y="2279210"/>
            <a:ext cx="869576" cy="2041778"/>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8F45AA36-8400-5334-C97C-889B420B1086}"/>
              </a:ext>
            </a:extLst>
          </p:cNvPr>
          <p:cNvCxnSpPr>
            <a:cxnSpLocks/>
          </p:cNvCxnSpPr>
          <p:nvPr/>
        </p:nvCxnSpPr>
        <p:spPr>
          <a:xfrm>
            <a:off x="6203347" y="2279210"/>
            <a:ext cx="13318" cy="299695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3EBFC12C-4976-0AE4-BD39-E178B58766AB}"/>
              </a:ext>
            </a:extLst>
          </p:cNvPr>
          <p:cNvCxnSpPr/>
          <p:nvPr/>
        </p:nvCxnSpPr>
        <p:spPr>
          <a:xfrm>
            <a:off x="7785749" y="2279210"/>
            <a:ext cx="954839" cy="195213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4D6B1268-8CA6-5C15-BA2C-9FB9FB3161C2}"/>
              </a:ext>
            </a:extLst>
          </p:cNvPr>
          <p:cNvCxnSpPr/>
          <p:nvPr/>
        </p:nvCxnSpPr>
        <p:spPr>
          <a:xfrm>
            <a:off x="9296400" y="2034989"/>
            <a:ext cx="1004047" cy="67098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66901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C3163BD-64AB-9FB4-3A41-51E43FD6E301}"/>
              </a:ext>
            </a:extLst>
          </p:cNvPr>
          <p:cNvPicPr>
            <a:picLocks noChangeAspect="1"/>
          </p:cNvPicPr>
          <p:nvPr/>
        </p:nvPicPr>
        <p:blipFill>
          <a:blip r:embed="rId2"/>
          <a:stretch>
            <a:fillRect/>
          </a:stretch>
        </p:blipFill>
        <p:spPr>
          <a:xfrm>
            <a:off x="8803342" y="378567"/>
            <a:ext cx="2931738" cy="2676246"/>
          </a:xfrm>
          <a:prstGeom prst="rect">
            <a:avLst/>
          </a:prstGeom>
        </p:spPr>
      </p:pic>
      <p:sp>
        <p:nvSpPr>
          <p:cNvPr id="12" name="TextBox 11">
            <a:extLst>
              <a:ext uri="{FF2B5EF4-FFF2-40B4-BE49-F238E27FC236}">
                <a16:creationId xmlns:a16="http://schemas.microsoft.com/office/drawing/2014/main" id="{94E024BB-64C8-1DF8-12E2-014CD11EA6A4}"/>
              </a:ext>
            </a:extLst>
          </p:cNvPr>
          <p:cNvSpPr txBox="1"/>
          <p:nvPr/>
        </p:nvSpPr>
        <p:spPr>
          <a:xfrm>
            <a:off x="3180630" y="1376501"/>
            <a:ext cx="5392269" cy="1292662"/>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t>Email Filtering:</a:t>
            </a:r>
            <a:r>
              <a:rPr lang="en-US" sz="2000" dirty="0"/>
              <a:t> Implement email filtering solutions to detect and block phishing emails before they reach users' inboxes.</a:t>
            </a:r>
          </a:p>
          <a:p>
            <a:endParaRPr lang="en-IN" dirty="0"/>
          </a:p>
        </p:txBody>
      </p:sp>
      <p:sp>
        <p:nvSpPr>
          <p:cNvPr id="13" name="TextBox 12">
            <a:extLst>
              <a:ext uri="{FF2B5EF4-FFF2-40B4-BE49-F238E27FC236}">
                <a16:creationId xmlns:a16="http://schemas.microsoft.com/office/drawing/2014/main" id="{E530FEBF-6116-9368-46EA-8521CE6BB259}"/>
              </a:ext>
            </a:extLst>
          </p:cNvPr>
          <p:cNvSpPr txBox="1"/>
          <p:nvPr/>
        </p:nvSpPr>
        <p:spPr>
          <a:xfrm>
            <a:off x="3180630" y="4003264"/>
            <a:ext cx="4806923" cy="2831544"/>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t>Multi-Factor Authentication (MFA):</a:t>
            </a:r>
            <a:r>
              <a:rPr lang="en-US" sz="2000" dirty="0"/>
              <a:t> Require users to use MFA to add an extra layer of security when accessing sensitive accounts or information.</a:t>
            </a:r>
            <a:r>
              <a:rPr lang="en-IN" sz="2000" b="1" i="0" dirty="0">
                <a:effectLst/>
              </a:rPr>
              <a:t> Key Components of MFA-</a:t>
            </a:r>
          </a:p>
          <a:p>
            <a:pPr marL="285750" indent="-285750">
              <a:buFont typeface="Arial" panose="020B0604020202020204" pitchFamily="34" charset="0"/>
              <a:buChar char="•"/>
            </a:pPr>
            <a:r>
              <a:rPr lang="en-IN" sz="2000" b="1" i="0" dirty="0">
                <a:effectLst/>
              </a:rPr>
              <a:t>Something You Know</a:t>
            </a:r>
            <a:endParaRPr lang="en-IN" sz="2000" b="1" dirty="0"/>
          </a:p>
          <a:p>
            <a:pPr marL="285750" indent="-285750">
              <a:buFont typeface="Arial" panose="020B0604020202020204" pitchFamily="34" charset="0"/>
              <a:buChar char="•"/>
            </a:pPr>
            <a:r>
              <a:rPr lang="en-IN" sz="2000" b="1" i="0" dirty="0">
                <a:effectLst/>
              </a:rPr>
              <a:t>Something You Have</a:t>
            </a:r>
          </a:p>
          <a:p>
            <a:pPr marL="285750" indent="-285750">
              <a:buFont typeface="Arial" panose="020B0604020202020204" pitchFamily="34" charset="0"/>
              <a:buChar char="•"/>
            </a:pPr>
            <a:r>
              <a:rPr lang="en-IN" sz="2000" b="1" i="0" dirty="0">
                <a:effectLst/>
              </a:rPr>
              <a:t>Something You Are</a:t>
            </a:r>
            <a:endParaRPr lang="en-US" sz="2000" dirty="0"/>
          </a:p>
          <a:p>
            <a:endParaRPr lang="en-IN" dirty="0"/>
          </a:p>
        </p:txBody>
      </p:sp>
      <p:pic>
        <p:nvPicPr>
          <p:cNvPr id="14" name="Picture 13">
            <a:extLst>
              <a:ext uri="{FF2B5EF4-FFF2-40B4-BE49-F238E27FC236}">
                <a16:creationId xmlns:a16="http://schemas.microsoft.com/office/drawing/2014/main" id="{2E275F9F-444F-32B9-DCF1-B5833A9F5F31}"/>
              </a:ext>
            </a:extLst>
          </p:cNvPr>
          <p:cNvPicPr>
            <a:picLocks noChangeAspect="1"/>
          </p:cNvPicPr>
          <p:nvPr/>
        </p:nvPicPr>
        <p:blipFill>
          <a:blip r:embed="rId3"/>
          <a:stretch>
            <a:fillRect/>
          </a:stretch>
        </p:blipFill>
        <p:spPr>
          <a:xfrm>
            <a:off x="8238566" y="4003264"/>
            <a:ext cx="3317473" cy="2085013"/>
          </a:xfrm>
          <a:prstGeom prst="rect">
            <a:avLst/>
          </a:prstGeom>
        </p:spPr>
      </p:pic>
    </p:spTree>
    <p:extLst>
      <p:ext uri="{BB962C8B-B14F-4D97-AF65-F5344CB8AC3E}">
        <p14:creationId xmlns:p14="http://schemas.microsoft.com/office/powerpoint/2010/main" val="2838214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B2BFD97B-D35E-6647-A176-1E01A72A2FEB}"/>
              </a:ext>
            </a:extLst>
          </p:cNvPr>
          <p:cNvSpPr txBox="1">
            <a:spLocks/>
          </p:cNvSpPr>
          <p:nvPr/>
        </p:nvSpPr>
        <p:spPr>
          <a:xfrm>
            <a:off x="1004048" y="4452618"/>
            <a:ext cx="7377830" cy="327495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6" name="TextBox 5">
            <a:extLst>
              <a:ext uri="{FF2B5EF4-FFF2-40B4-BE49-F238E27FC236}">
                <a16:creationId xmlns:a16="http://schemas.microsoft.com/office/drawing/2014/main" id="{9979793A-7983-E10C-7BEA-33F156DF1DBC}"/>
              </a:ext>
            </a:extLst>
          </p:cNvPr>
          <p:cNvSpPr txBox="1"/>
          <p:nvPr/>
        </p:nvSpPr>
        <p:spPr>
          <a:xfrm>
            <a:off x="959224" y="662438"/>
            <a:ext cx="5620870" cy="1600438"/>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t>Security Awareness Training:</a:t>
            </a:r>
            <a:r>
              <a:rPr lang="en-US" sz="2000" dirty="0"/>
              <a:t> Educate users about the dangers of phishing and provide training on how to recognize and respond to phishing attempts.</a:t>
            </a:r>
          </a:p>
          <a:p>
            <a:endParaRPr lang="en-IN" dirty="0"/>
          </a:p>
        </p:txBody>
      </p:sp>
      <p:pic>
        <p:nvPicPr>
          <p:cNvPr id="7" name="Picture 6">
            <a:extLst>
              <a:ext uri="{FF2B5EF4-FFF2-40B4-BE49-F238E27FC236}">
                <a16:creationId xmlns:a16="http://schemas.microsoft.com/office/drawing/2014/main" id="{4578DAA6-1F37-664E-84AD-AFAD526B43A4}"/>
              </a:ext>
            </a:extLst>
          </p:cNvPr>
          <p:cNvPicPr>
            <a:picLocks noChangeAspect="1"/>
          </p:cNvPicPr>
          <p:nvPr/>
        </p:nvPicPr>
        <p:blipFill>
          <a:blip r:embed="rId2"/>
          <a:stretch>
            <a:fillRect/>
          </a:stretch>
        </p:blipFill>
        <p:spPr>
          <a:xfrm>
            <a:off x="7530352" y="513506"/>
            <a:ext cx="3451412" cy="1905000"/>
          </a:xfrm>
          <a:prstGeom prst="rect">
            <a:avLst/>
          </a:prstGeom>
        </p:spPr>
      </p:pic>
      <p:sp>
        <p:nvSpPr>
          <p:cNvPr id="8" name="TextBox 7">
            <a:extLst>
              <a:ext uri="{FF2B5EF4-FFF2-40B4-BE49-F238E27FC236}">
                <a16:creationId xmlns:a16="http://schemas.microsoft.com/office/drawing/2014/main" id="{D1F61AD8-2B4F-35D6-2A1F-AEDA7D48F658}"/>
              </a:ext>
            </a:extLst>
          </p:cNvPr>
          <p:cNvSpPr txBox="1"/>
          <p:nvPr/>
        </p:nvSpPr>
        <p:spPr>
          <a:xfrm>
            <a:off x="5567082" y="3096543"/>
            <a:ext cx="5620870" cy="1600438"/>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t>Security Software:</a:t>
            </a:r>
            <a:r>
              <a:rPr lang="en-US" sz="2000" dirty="0"/>
              <a:t> Install and regularly update antivirus, anti-phishing, and firewall software to protect against phishing attacks and other cyber threats.</a:t>
            </a:r>
          </a:p>
          <a:p>
            <a:endParaRPr lang="en-IN" dirty="0"/>
          </a:p>
        </p:txBody>
      </p:sp>
      <p:sp>
        <p:nvSpPr>
          <p:cNvPr id="9" name="TextBox 8">
            <a:extLst>
              <a:ext uri="{FF2B5EF4-FFF2-40B4-BE49-F238E27FC236}">
                <a16:creationId xmlns:a16="http://schemas.microsoft.com/office/drawing/2014/main" id="{E98F8125-3CEB-765E-5579-50609A04F71F}"/>
              </a:ext>
            </a:extLst>
          </p:cNvPr>
          <p:cNvSpPr txBox="1"/>
          <p:nvPr/>
        </p:nvSpPr>
        <p:spPr>
          <a:xfrm>
            <a:off x="824510" y="4983091"/>
            <a:ext cx="5450541" cy="1600438"/>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t>Vigilance:</a:t>
            </a:r>
            <a:r>
              <a:rPr lang="en-US" sz="2000" dirty="0"/>
              <a:t> Encourage users to remain vigilant and skeptical of unsolicited communications, especially those requesting sensitive information or urging immediate action.</a:t>
            </a:r>
          </a:p>
          <a:p>
            <a:endParaRPr lang="en-IN" dirty="0"/>
          </a:p>
        </p:txBody>
      </p:sp>
      <p:pic>
        <p:nvPicPr>
          <p:cNvPr id="10" name="Picture 9">
            <a:extLst>
              <a:ext uri="{FF2B5EF4-FFF2-40B4-BE49-F238E27FC236}">
                <a16:creationId xmlns:a16="http://schemas.microsoft.com/office/drawing/2014/main" id="{8FB788F7-F0EC-3C29-0538-64F44FDA7DBC}"/>
              </a:ext>
            </a:extLst>
          </p:cNvPr>
          <p:cNvPicPr>
            <a:picLocks noChangeAspect="1"/>
          </p:cNvPicPr>
          <p:nvPr/>
        </p:nvPicPr>
        <p:blipFill>
          <a:blip r:embed="rId3"/>
          <a:stretch>
            <a:fillRect/>
          </a:stretch>
        </p:blipFill>
        <p:spPr>
          <a:xfrm>
            <a:off x="1558579" y="2726021"/>
            <a:ext cx="2466975" cy="1847850"/>
          </a:xfrm>
          <a:prstGeom prst="rect">
            <a:avLst/>
          </a:prstGeom>
        </p:spPr>
      </p:pic>
      <p:pic>
        <p:nvPicPr>
          <p:cNvPr id="11" name="Picture 10">
            <a:extLst>
              <a:ext uri="{FF2B5EF4-FFF2-40B4-BE49-F238E27FC236}">
                <a16:creationId xmlns:a16="http://schemas.microsoft.com/office/drawing/2014/main" id="{D24036AD-C4AC-C986-D913-7AA87801244A}"/>
              </a:ext>
            </a:extLst>
          </p:cNvPr>
          <p:cNvPicPr>
            <a:picLocks noChangeAspect="1"/>
          </p:cNvPicPr>
          <p:nvPr/>
        </p:nvPicPr>
        <p:blipFill>
          <a:blip r:embed="rId4"/>
          <a:stretch>
            <a:fillRect/>
          </a:stretch>
        </p:blipFill>
        <p:spPr>
          <a:xfrm>
            <a:off x="7780281" y="4452618"/>
            <a:ext cx="2143125" cy="2143125"/>
          </a:xfrm>
          <a:prstGeom prst="rect">
            <a:avLst/>
          </a:prstGeom>
        </p:spPr>
      </p:pic>
    </p:spTree>
    <p:extLst>
      <p:ext uri="{BB962C8B-B14F-4D97-AF65-F5344CB8AC3E}">
        <p14:creationId xmlns:p14="http://schemas.microsoft.com/office/powerpoint/2010/main" val="1537451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47FFF-9F1A-B5CC-D34C-7F92E6981ED5}"/>
              </a:ext>
            </a:extLst>
          </p:cNvPr>
          <p:cNvSpPr>
            <a:spLocks noGrp="1"/>
          </p:cNvSpPr>
          <p:nvPr>
            <p:ph type="title"/>
          </p:nvPr>
        </p:nvSpPr>
        <p:spPr>
          <a:xfrm>
            <a:off x="605117" y="279959"/>
            <a:ext cx="10515600" cy="1399667"/>
          </a:xfrm>
        </p:spPr>
        <p:txBody>
          <a:bodyPr/>
          <a:lstStyle/>
          <a:p>
            <a:pPr algn="ctr"/>
            <a:r>
              <a:rPr lang="en-US" sz="4800" dirty="0">
                <a:ea typeface="Libre Baskerville" pitchFamily="34" charset="-122"/>
                <a:cs typeface="Libre Baskerville" pitchFamily="34" charset="-120"/>
              </a:rPr>
              <a:t>Conclusion</a:t>
            </a:r>
            <a:endParaRPr lang="en-IN" sz="4800" dirty="0"/>
          </a:p>
        </p:txBody>
      </p:sp>
      <p:sp>
        <p:nvSpPr>
          <p:cNvPr id="3" name="TextBox 2">
            <a:extLst>
              <a:ext uri="{FF2B5EF4-FFF2-40B4-BE49-F238E27FC236}">
                <a16:creationId xmlns:a16="http://schemas.microsoft.com/office/drawing/2014/main" id="{7A5D27F4-2AF1-4561-8FDB-0BC49438D6F6}"/>
              </a:ext>
            </a:extLst>
          </p:cNvPr>
          <p:cNvSpPr txBox="1"/>
          <p:nvPr/>
        </p:nvSpPr>
        <p:spPr>
          <a:xfrm>
            <a:off x="1828801" y="2205318"/>
            <a:ext cx="8955740" cy="3785652"/>
          </a:xfrm>
          <a:prstGeom prst="rect">
            <a:avLst/>
          </a:prstGeom>
          <a:noFill/>
        </p:spPr>
        <p:txBody>
          <a:bodyPr wrap="square" rtlCol="0">
            <a:spAutoFit/>
          </a:bodyPr>
          <a:lstStyle/>
          <a:p>
            <a:pPr marL="285750" indent="-285750">
              <a:buFont typeface="Wingdings" panose="05000000000000000000" pitchFamily="2" charset="2"/>
              <a:buChar char="Ø"/>
            </a:pPr>
            <a:r>
              <a:rPr lang="en-US" sz="2400" b="0" i="0" dirty="0">
                <a:effectLst/>
              </a:rPr>
              <a:t>Phishing attacks continue to pose significant threats to individuals, organizations, and the overall cybersecurity landscape.</a:t>
            </a:r>
          </a:p>
          <a:p>
            <a:pPr marL="285750" indent="-285750">
              <a:buFont typeface="Wingdings" panose="05000000000000000000" pitchFamily="2" charset="2"/>
              <a:buChar char="Ø"/>
            </a:pPr>
            <a:r>
              <a:rPr lang="en-US" sz="2400" b="0" i="0" dirty="0">
                <a:effectLst/>
              </a:rPr>
              <a:t>By understanding the different types of phishing attacks, recognizing common characteristics, and implementing proactive security measures, users can better defend against phishing attempts and protect their sensitive information from falling into the hands of cybercriminals.</a:t>
            </a:r>
          </a:p>
          <a:p>
            <a:pPr marL="285750" indent="-285750">
              <a:buFont typeface="Wingdings" panose="05000000000000000000" pitchFamily="2" charset="2"/>
              <a:buChar char="Ø"/>
            </a:pPr>
            <a:r>
              <a:rPr lang="en-US" sz="2400" b="0" i="0" dirty="0">
                <a:effectLst/>
              </a:rPr>
              <a:t>Ongoing security awareness training and a commitment to best practices are essential in mitigating the risks associated with phishing and maintaining a secure online environment.</a:t>
            </a:r>
            <a:endParaRPr lang="en-IN" sz="2400" dirty="0"/>
          </a:p>
        </p:txBody>
      </p:sp>
    </p:spTree>
    <p:extLst>
      <p:ext uri="{BB962C8B-B14F-4D97-AF65-F5344CB8AC3E}">
        <p14:creationId xmlns:p14="http://schemas.microsoft.com/office/powerpoint/2010/main" val="1397314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9"/>
          <p:cNvSpPr/>
          <p:nvPr/>
        </p:nvSpPr>
        <p:spPr>
          <a:xfrm>
            <a:off x="1118727" y="5467881"/>
            <a:ext cx="3710330" cy="710803"/>
          </a:xfrm>
          <a:prstGeom prst="rect">
            <a:avLst/>
          </a:prstGeom>
          <a:noFill/>
          <a:ln/>
        </p:spPr>
        <p:txBody>
          <a:bodyPr wrap="square" rtlCol="0" anchor="t"/>
          <a:lstStyle/>
          <a:p>
            <a:pPr marL="0" indent="0">
              <a:lnSpc>
                <a:spcPts val="2799"/>
              </a:lnSpc>
              <a:buNone/>
            </a:pPr>
            <a:endParaRPr lang="en-US" sz="1750" dirty="0"/>
          </a:p>
        </p:txBody>
      </p:sp>
      <p:sp>
        <p:nvSpPr>
          <p:cNvPr id="7" name="Text 10">
            <a:extLst>
              <a:ext uri="{FF2B5EF4-FFF2-40B4-BE49-F238E27FC236}">
                <a16:creationId xmlns:a16="http://schemas.microsoft.com/office/drawing/2014/main" id="{2FCAE573-B647-C7BB-9D49-142D8B1686FD}"/>
              </a:ext>
            </a:extLst>
          </p:cNvPr>
          <p:cNvSpPr/>
          <p:nvPr/>
        </p:nvSpPr>
        <p:spPr>
          <a:xfrm>
            <a:off x="7362944" y="5823283"/>
            <a:ext cx="4829056" cy="710803"/>
          </a:xfrm>
          <a:prstGeom prst="rect">
            <a:avLst/>
          </a:prstGeom>
          <a:noFill/>
          <a:ln/>
        </p:spPr>
        <p:txBody>
          <a:bodyPr wrap="square" rtlCol="0" anchor="t"/>
          <a:lstStyle/>
          <a:p>
            <a:pPr marL="0" indent="0">
              <a:lnSpc>
                <a:spcPts val="2799"/>
              </a:lnSpc>
              <a:buNone/>
            </a:pPr>
            <a:endParaRPr lang="en-US" sz="1750" dirty="0"/>
          </a:p>
        </p:txBody>
      </p:sp>
      <p:graphicFrame>
        <p:nvGraphicFramePr>
          <p:cNvPr id="9" name="Table 8">
            <a:extLst>
              <a:ext uri="{FF2B5EF4-FFF2-40B4-BE49-F238E27FC236}">
                <a16:creationId xmlns:a16="http://schemas.microsoft.com/office/drawing/2014/main" id="{4469C525-44B4-5D10-3BB7-5712E04B9A01}"/>
              </a:ext>
            </a:extLst>
          </p:cNvPr>
          <p:cNvGraphicFramePr>
            <a:graphicFrameLocks noGrp="1"/>
          </p:cNvGraphicFramePr>
          <p:nvPr>
            <p:extLst>
              <p:ext uri="{D42A27DB-BD31-4B8C-83A1-F6EECF244321}">
                <p14:modId xmlns:p14="http://schemas.microsoft.com/office/powerpoint/2010/main" val="2148338190"/>
              </p:ext>
            </p:extLst>
          </p:nvPr>
        </p:nvGraphicFramePr>
        <p:xfrm>
          <a:off x="2032000" y="2300671"/>
          <a:ext cx="8128000" cy="338221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834481035"/>
                    </a:ext>
                  </a:extLst>
                </a:gridCol>
                <a:gridCol w="4064000">
                  <a:extLst>
                    <a:ext uri="{9D8B030D-6E8A-4147-A177-3AD203B41FA5}">
                      <a16:colId xmlns:a16="http://schemas.microsoft.com/office/drawing/2014/main" val="635308462"/>
                    </a:ext>
                  </a:extLst>
                </a:gridCol>
              </a:tblGrid>
              <a:tr h="1051029">
                <a:tc>
                  <a:txBody>
                    <a:bodyPr/>
                    <a:lstStyle/>
                    <a:p>
                      <a:r>
                        <a:rPr lang="en-IN" sz="2000" b="0" dirty="0">
                          <a:solidFill>
                            <a:schemeClr val="tx1"/>
                          </a:solidFill>
                        </a:rPr>
                        <a:t>Phishing is a widespread and evolving threat.</a:t>
                      </a:r>
                    </a:p>
                  </a:txBody>
                  <a:tcPr>
                    <a:solidFill>
                      <a:srgbClr val="86CD90"/>
                    </a:solidFill>
                  </a:tcPr>
                </a:tc>
                <a:tc>
                  <a:txBody>
                    <a:bodyPr/>
                    <a:lstStyle/>
                    <a:p>
                      <a:r>
                        <a:rPr lang="en-IN" sz="2000" b="0" dirty="0">
                          <a:solidFill>
                            <a:schemeClr val="tx1"/>
                          </a:solidFill>
                        </a:rPr>
                        <a:t>Identify phishing attempts requires attention to details.</a:t>
                      </a:r>
                    </a:p>
                  </a:txBody>
                  <a:tcPr>
                    <a:solidFill>
                      <a:srgbClr val="86CD90"/>
                    </a:solidFill>
                  </a:tcPr>
                </a:tc>
                <a:extLst>
                  <a:ext uri="{0D108BD9-81ED-4DB2-BD59-A6C34878D82A}">
                    <a16:rowId xmlns:a16="http://schemas.microsoft.com/office/drawing/2014/main" val="2533212432"/>
                  </a:ext>
                </a:extLst>
              </a:tr>
              <a:tr h="1051029">
                <a:tc>
                  <a:txBody>
                    <a:bodyPr/>
                    <a:lstStyle/>
                    <a:p>
                      <a:r>
                        <a:rPr lang="en-IN" sz="2000" dirty="0"/>
                        <a:t>Remain vigilant and </a:t>
                      </a:r>
                      <a:r>
                        <a:rPr lang="en-IN" sz="2000" dirty="0" err="1"/>
                        <a:t>skeptical</a:t>
                      </a:r>
                      <a:r>
                        <a:rPr lang="en-IN" sz="2000" dirty="0"/>
                        <a:t> of unsolicited request for sensitive information.</a:t>
                      </a:r>
                    </a:p>
                  </a:txBody>
                  <a:tcPr/>
                </a:tc>
                <a:tc>
                  <a:txBody>
                    <a:bodyPr/>
                    <a:lstStyle/>
                    <a:p>
                      <a:r>
                        <a:rPr lang="en-IN" sz="2000" dirty="0"/>
                        <a:t>Report any suspected phishing incidents to the appropriate authorities.</a:t>
                      </a:r>
                    </a:p>
                  </a:txBody>
                  <a:tcPr/>
                </a:tc>
                <a:extLst>
                  <a:ext uri="{0D108BD9-81ED-4DB2-BD59-A6C34878D82A}">
                    <a16:rowId xmlns:a16="http://schemas.microsoft.com/office/drawing/2014/main" val="2584899"/>
                  </a:ext>
                </a:extLst>
              </a:tr>
              <a:tr h="10510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49495A"/>
                          </a:solidFill>
                          <a:latin typeface="+mn-lt"/>
                          <a:ea typeface="Open Sans" pitchFamily="34" charset="-122"/>
                          <a:cs typeface="Open Sans" pitchFamily="34" charset="-120"/>
                        </a:rPr>
                        <a:t>Protecting yourself and your organization is crucial</a:t>
                      </a:r>
                      <a:endParaRPr lang="en-US" sz="2000" dirty="0">
                        <a:latin typeface="+mn-lt"/>
                      </a:endParaRPr>
                    </a:p>
                    <a:p>
                      <a:endParaRPr lang="en-IN" dirty="0"/>
                    </a:p>
                  </a:txBody>
                  <a:tcPr>
                    <a:solidFill>
                      <a:srgbClr val="86CD9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49495A"/>
                          </a:solidFill>
                          <a:latin typeface="+mn-lt"/>
                          <a:ea typeface="Open Sans" pitchFamily="34" charset="-122"/>
                          <a:cs typeface="Open Sans" pitchFamily="34" charset="-120"/>
                        </a:rPr>
                        <a:t>Ongoing education and security measures are essential to prevent phishing attacks</a:t>
                      </a:r>
                      <a:endParaRPr lang="en-US" sz="2000" dirty="0">
                        <a:latin typeface="+mn-lt"/>
                      </a:endParaRPr>
                    </a:p>
                    <a:p>
                      <a:endParaRPr lang="en-IN" dirty="0"/>
                    </a:p>
                  </a:txBody>
                  <a:tcPr>
                    <a:solidFill>
                      <a:srgbClr val="86CD90"/>
                    </a:solidFill>
                  </a:tcPr>
                </a:tc>
                <a:extLst>
                  <a:ext uri="{0D108BD9-81ED-4DB2-BD59-A6C34878D82A}">
                    <a16:rowId xmlns:a16="http://schemas.microsoft.com/office/drawing/2014/main" val="1347783636"/>
                  </a:ext>
                </a:extLst>
              </a:tr>
            </a:tbl>
          </a:graphicData>
        </a:graphic>
      </p:graphicFrame>
    </p:spTree>
    <p:extLst>
      <p:ext uri="{BB962C8B-B14F-4D97-AF65-F5344CB8AC3E}">
        <p14:creationId xmlns:p14="http://schemas.microsoft.com/office/powerpoint/2010/main" val="502975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A5268-A709-67E5-0B61-D35575A4AF66}"/>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580581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3C69A3-B4E8-43B9-A9B3-962E644390EC}"/>
              </a:ext>
            </a:extLst>
          </p:cNvPr>
          <p:cNvSpPr>
            <a:spLocks noGrp="1"/>
          </p:cNvSpPr>
          <p:nvPr>
            <p:ph type="title"/>
          </p:nvPr>
        </p:nvSpPr>
        <p:spPr>
          <a:xfrm>
            <a:off x="685800" y="190406"/>
            <a:ext cx="10515600" cy="1399667"/>
          </a:xfrm>
        </p:spPr>
        <p:txBody>
          <a:bodyPr/>
          <a:lstStyle/>
          <a:p>
            <a:pPr algn="ctr"/>
            <a:r>
              <a:rPr lang="en-IN" sz="4800" b="1" i="0" dirty="0">
                <a:solidFill>
                  <a:srgbClr val="ECECEC"/>
                </a:solidFill>
                <a:effectLst/>
              </a:rPr>
              <a:t>Introduction</a:t>
            </a:r>
            <a:endParaRPr lang="en-US" sz="4800" dirty="0"/>
          </a:p>
        </p:txBody>
      </p:sp>
      <p:sp>
        <p:nvSpPr>
          <p:cNvPr id="4" name="TextBox 3">
            <a:extLst>
              <a:ext uri="{FF2B5EF4-FFF2-40B4-BE49-F238E27FC236}">
                <a16:creationId xmlns:a16="http://schemas.microsoft.com/office/drawing/2014/main" id="{1C18F49B-0226-405B-B29E-C5AE3B777C2C}"/>
              </a:ext>
            </a:extLst>
          </p:cNvPr>
          <p:cNvSpPr txBox="1"/>
          <p:nvPr/>
        </p:nvSpPr>
        <p:spPr>
          <a:xfrm rot="10800000">
            <a:off x="2708333" y="7641639"/>
            <a:ext cx="4681050" cy="830997"/>
          </a:xfrm>
          <a:prstGeom prst="rect">
            <a:avLst/>
          </a:prstGeom>
          <a:noFill/>
        </p:spPr>
        <p:txBody>
          <a:bodyPr wrap="square" rtlCol="0">
            <a:spAutoFit/>
          </a:bodyPr>
          <a:lstStyle/>
          <a:p>
            <a:pPr marL="342900" indent="-342900" algn="l">
              <a:buFont typeface="Wingdings" panose="05000000000000000000" pitchFamily="2" charset="2"/>
              <a:buChar char="Ø"/>
            </a:pPr>
            <a:endParaRPr lang="en-US" sz="2400"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8E42A3DC-419C-D847-CFEC-868A963A1A73}"/>
              </a:ext>
            </a:extLst>
          </p:cNvPr>
          <p:cNvSpPr>
            <a:spLocks noChangeArrowheads="1"/>
          </p:cNvSpPr>
          <p:nvPr/>
        </p:nvSpPr>
        <p:spPr bwMode="auto">
          <a:xfrm rot="10800000" flipV="1">
            <a:off x="762559" y="2231881"/>
            <a:ext cx="7472643"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rPr>
              <a:t>Greetings and welcome to our phishing attack, training module.</a:t>
            </a:r>
            <a:br>
              <a:rPr kumimoji="0" lang="en-US" altLang="en-US" sz="2400" b="0" i="0" u="none" strike="noStrike" cap="none" normalizeH="0" baseline="0" dirty="0">
                <a:ln>
                  <a:noFill/>
                </a:ln>
                <a:solidFill>
                  <a:schemeClr val="tx1"/>
                </a:solidFill>
                <a:effectLst/>
              </a:rPr>
            </a:br>
            <a:endParaRPr kumimoji="0" lang="en-US" altLang="en-US" sz="24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rPr>
              <a:t>In today's digital world, phishing attacks happen frequently as they pose significant risks to individuals as well as organizations. </a:t>
            </a:r>
            <a:br>
              <a:rPr kumimoji="0" lang="en-US" altLang="en-US" sz="2400" b="0" i="0" u="none" strike="noStrike" cap="none" normalizeH="0" baseline="0" dirty="0">
                <a:ln>
                  <a:noFill/>
                </a:ln>
                <a:solidFill>
                  <a:schemeClr val="tx1"/>
                </a:solidFill>
                <a:effectLst/>
              </a:rPr>
            </a:br>
            <a:endParaRPr kumimoji="0" lang="en-US" altLang="en-US" sz="24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rPr>
              <a:t>This workshop will cover the definition of phishing, its different symptoms, and effective ways to spot and handle phishing efforts. </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8" name="Picture 17">
            <a:extLst>
              <a:ext uri="{FF2B5EF4-FFF2-40B4-BE49-F238E27FC236}">
                <a16:creationId xmlns:a16="http://schemas.microsoft.com/office/drawing/2014/main" id="{A261094E-0061-6B33-0EED-3D7DA243F85D}"/>
              </a:ext>
            </a:extLst>
          </p:cNvPr>
          <p:cNvPicPr>
            <a:picLocks noChangeAspect="1"/>
          </p:cNvPicPr>
          <p:nvPr/>
        </p:nvPicPr>
        <p:blipFill rotWithShape="1">
          <a:blip r:embed="rId3"/>
          <a:srcRect l="14628" t="8070" r="11271" b="13287"/>
          <a:stretch/>
        </p:blipFill>
        <p:spPr>
          <a:xfrm>
            <a:off x="8553450" y="2505073"/>
            <a:ext cx="2943225" cy="327331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3BEE8DD5-0ECF-4469-9918-667B09C0BD31}"/>
                  </a:ext>
                </a:extLst>
              </p14:cNvPr>
              <p14:cNvContentPartPr/>
              <p14:nvPr/>
            </p14:nvContentPartPr>
            <p14:xfrm>
              <a:off x="7075101" y="5174125"/>
              <a:ext cx="1074240" cy="1208520"/>
            </p14:xfrm>
          </p:contentPart>
        </mc:Choice>
        <mc:Fallback xmlns="">
          <p:pic>
            <p:nvPicPr>
              <p:cNvPr id="21" name="Ink 20">
                <a:extLst>
                  <a:ext uri="{FF2B5EF4-FFF2-40B4-BE49-F238E27FC236}">
                    <a16:creationId xmlns:a16="http://schemas.microsoft.com/office/drawing/2014/main" id="{3BEE8DD5-0ECF-4469-9918-667B09C0BD31}"/>
                  </a:ext>
                </a:extLst>
              </p:cNvPr>
              <p:cNvPicPr/>
              <p:nvPr/>
            </p:nvPicPr>
            <p:blipFill>
              <a:blip r:embed="rId5"/>
              <a:stretch>
                <a:fillRect/>
              </a:stretch>
            </p:blipFill>
            <p:spPr>
              <a:xfrm>
                <a:off x="7012461" y="5111485"/>
                <a:ext cx="1199880" cy="1334160"/>
              </a:xfrm>
              <a:prstGeom prst="rect">
                <a:avLst/>
              </a:prstGeom>
            </p:spPr>
          </p:pic>
        </mc:Fallback>
      </mc:AlternateContent>
    </p:spTree>
    <p:extLst>
      <p:ext uri="{BB962C8B-B14F-4D97-AF65-F5344CB8AC3E}">
        <p14:creationId xmlns:p14="http://schemas.microsoft.com/office/powerpoint/2010/main" val="272539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5F040C29-C0B2-8D5A-D6A3-F641B3432B66}"/>
                  </a:ext>
                </a:extLst>
              </p14:cNvPr>
              <p14:cNvContentPartPr/>
              <p14:nvPr/>
            </p14:nvContentPartPr>
            <p14:xfrm>
              <a:off x="9951501" y="250765"/>
              <a:ext cx="2031480" cy="968040"/>
            </p14:xfrm>
          </p:contentPart>
        </mc:Choice>
        <mc:Fallback xmlns="">
          <p:pic>
            <p:nvPicPr>
              <p:cNvPr id="3" name="Ink 2">
                <a:extLst>
                  <a:ext uri="{FF2B5EF4-FFF2-40B4-BE49-F238E27FC236}">
                    <a16:creationId xmlns:a16="http://schemas.microsoft.com/office/drawing/2014/main" id="{5F040C29-C0B2-8D5A-D6A3-F641B3432B66}"/>
                  </a:ext>
                </a:extLst>
              </p:cNvPr>
              <p:cNvPicPr/>
              <p:nvPr/>
            </p:nvPicPr>
            <p:blipFill>
              <a:blip r:embed="rId4"/>
              <a:stretch>
                <a:fillRect/>
              </a:stretch>
            </p:blipFill>
            <p:spPr>
              <a:xfrm>
                <a:off x="9888501" y="187765"/>
                <a:ext cx="2157120" cy="1093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94157A3C-77C1-0598-134F-C76044B17BA2}"/>
                  </a:ext>
                </a:extLst>
              </p14:cNvPr>
              <p14:cNvContentPartPr/>
              <p14:nvPr/>
            </p14:nvContentPartPr>
            <p14:xfrm>
              <a:off x="12810621" y="1344445"/>
              <a:ext cx="360" cy="360"/>
            </p14:xfrm>
          </p:contentPart>
        </mc:Choice>
        <mc:Fallback xmlns="">
          <p:pic>
            <p:nvPicPr>
              <p:cNvPr id="6" name="Ink 5">
                <a:extLst>
                  <a:ext uri="{FF2B5EF4-FFF2-40B4-BE49-F238E27FC236}">
                    <a16:creationId xmlns:a16="http://schemas.microsoft.com/office/drawing/2014/main" id="{94157A3C-77C1-0598-134F-C76044B17BA2}"/>
                  </a:ext>
                </a:extLst>
              </p:cNvPr>
              <p:cNvPicPr/>
              <p:nvPr/>
            </p:nvPicPr>
            <p:blipFill>
              <a:blip r:embed="rId6"/>
              <a:stretch>
                <a:fillRect/>
              </a:stretch>
            </p:blipFill>
            <p:spPr>
              <a:xfrm>
                <a:off x="12747621" y="128144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47548A2C-C5E8-89EF-2E15-FBD89EDDEC94}"/>
                  </a:ext>
                </a:extLst>
              </p14:cNvPr>
              <p14:cNvContentPartPr/>
              <p14:nvPr/>
            </p14:nvContentPartPr>
            <p14:xfrm>
              <a:off x="12792261" y="1353805"/>
              <a:ext cx="1800" cy="360"/>
            </p14:xfrm>
          </p:contentPart>
        </mc:Choice>
        <mc:Fallback xmlns="">
          <p:pic>
            <p:nvPicPr>
              <p:cNvPr id="7" name="Ink 6">
                <a:extLst>
                  <a:ext uri="{FF2B5EF4-FFF2-40B4-BE49-F238E27FC236}">
                    <a16:creationId xmlns:a16="http://schemas.microsoft.com/office/drawing/2014/main" id="{47548A2C-C5E8-89EF-2E15-FBD89EDDEC94}"/>
                  </a:ext>
                </a:extLst>
              </p:cNvPr>
              <p:cNvPicPr/>
              <p:nvPr/>
            </p:nvPicPr>
            <p:blipFill>
              <a:blip r:embed="rId8"/>
              <a:stretch>
                <a:fillRect/>
              </a:stretch>
            </p:blipFill>
            <p:spPr>
              <a:xfrm>
                <a:off x="12729621" y="1290805"/>
                <a:ext cx="127440" cy="126000"/>
              </a:xfrm>
              <a:prstGeom prst="rect">
                <a:avLst/>
              </a:prstGeom>
            </p:spPr>
          </p:pic>
        </mc:Fallback>
      </mc:AlternateContent>
      <p:pic>
        <p:nvPicPr>
          <p:cNvPr id="4" name="Picture 3">
            <a:extLst>
              <a:ext uri="{FF2B5EF4-FFF2-40B4-BE49-F238E27FC236}">
                <a16:creationId xmlns:a16="http://schemas.microsoft.com/office/drawing/2014/main" id="{8305BC47-318D-836C-4193-17916948EF48}"/>
              </a:ext>
            </a:extLst>
          </p:cNvPr>
          <p:cNvPicPr>
            <a:picLocks noChangeAspect="1"/>
          </p:cNvPicPr>
          <p:nvPr/>
        </p:nvPicPr>
        <p:blipFill rotWithShape="1">
          <a:blip r:embed="rId9"/>
          <a:srcRect t="16645" b="13020"/>
          <a:stretch/>
        </p:blipFill>
        <p:spPr>
          <a:xfrm>
            <a:off x="28259" y="0"/>
            <a:ext cx="12162301" cy="6858000"/>
          </a:xfrm>
          <a:prstGeom prst="rect">
            <a:avLst/>
          </a:prstGeom>
        </p:spPr>
      </p:pic>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D44F24EB-9A62-768C-B0ED-CD92DCABD657}"/>
                  </a:ext>
                </a:extLst>
              </p14:cNvPr>
              <p14:cNvContentPartPr/>
              <p14:nvPr/>
            </p14:nvContentPartPr>
            <p14:xfrm>
              <a:off x="9631821" y="18099"/>
              <a:ext cx="2225520" cy="342360"/>
            </p14:xfrm>
          </p:contentPart>
        </mc:Choice>
        <mc:Fallback xmlns="">
          <p:pic>
            <p:nvPicPr>
              <p:cNvPr id="8" name="Ink 7">
                <a:extLst>
                  <a:ext uri="{FF2B5EF4-FFF2-40B4-BE49-F238E27FC236}">
                    <a16:creationId xmlns:a16="http://schemas.microsoft.com/office/drawing/2014/main" id="{D44F24EB-9A62-768C-B0ED-CD92DCABD657}"/>
                  </a:ext>
                </a:extLst>
              </p:cNvPr>
              <p:cNvPicPr/>
              <p:nvPr/>
            </p:nvPicPr>
            <p:blipFill>
              <a:blip r:embed="rId11"/>
              <a:stretch>
                <a:fillRect/>
              </a:stretch>
            </p:blipFill>
            <p:spPr>
              <a:xfrm>
                <a:off x="9569181" y="-44901"/>
                <a:ext cx="2351160" cy="468000"/>
              </a:xfrm>
              <a:prstGeom prst="rect">
                <a:avLst/>
              </a:prstGeom>
            </p:spPr>
          </p:pic>
        </mc:Fallback>
      </mc:AlternateContent>
    </p:spTree>
    <p:extLst>
      <p:ext uri="{BB962C8B-B14F-4D97-AF65-F5344CB8AC3E}">
        <p14:creationId xmlns:p14="http://schemas.microsoft.com/office/powerpoint/2010/main" val="3204494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1">
            <a:extLst>
              <a:ext uri="{FF2B5EF4-FFF2-40B4-BE49-F238E27FC236}">
                <a16:creationId xmlns:a16="http://schemas.microsoft.com/office/drawing/2014/main" id="{4534330D-D496-453D-52EB-2852959D9F58}"/>
              </a:ext>
            </a:extLst>
          </p:cNvPr>
          <p:cNvSpPr>
            <a:spLocks noGrp="1" noChangeArrowheads="1"/>
          </p:cNvSpPr>
          <p:nvPr>
            <p:ph type="body" sz="quarter" idx="4294967295"/>
          </p:nvPr>
        </p:nvSpPr>
        <p:spPr bwMode="auto">
          <a:xfrm>
            <a:off x="277812" y="1224539"/>
            <a:ext cx="6770688"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rPr>
              <a:t>Phishing is a type of cyberattack in which attackers assume the identity of trustworthy organizations in an attempt to trick victims into disclosing private information, such passwords, bank account information, or personal information. </a:t>
            </a:r>
            <a:endParaRPr lang="en-US" altLang="en-US" sz="20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rPr>
              <a:t>Email is usually included, although phone conversations, texts, and social media can also be used.</a:t>
            </a:r>
          </a:p>
          <a:p>
            <a:pPr marL="285750" indent="-285750" eaLnBrk="0" fontAlgn="base" hangingPunct="0">
              <a:lnSpc>
                <a:spcPct val="100000"/>
              </a:lnSpc>
              <a:spcBef>
                <a:spcPct val="0"/>
              </a:spcBef>
              <a:spcAft>
                <a:spcPct val="0"/>
              </a:spcAft>
              <a:buFont typeface="Wingdings" panose="05000000000000000000" pitchFamily="2" charset="2"/>
              <a:buChar char="Ø"/>
            </a:pPr>
            <a:r>
              <a:rPr lang="en-US" sz="2000" b="0" i="0" dirty="0">
                <a:effectLst/>
              </a:rPr>
              <a:t>The goal of phishing attacks is to trick victims into taking actions that benefit the attackers, such as clicking on malicious links, downloading infected attachments, or providing sensitive information. These attacks often rely on psychological manipulation tactics to create a sense of urgency, fear, or curiosity to prompt victims to act without thinking critically.</a:t>
            </a:r>
            <a:endParaRPr lang="en-IN" sz="20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496ED06B-7D8B-4506-104C-28E8B84260F0}"/>
                  </a:ext>
                </a:extLst>
              </p14:cNvPr>
              <p14:cNvContentPartPr/>
              <p14:nvPr/>
            </p14:nvContentPartPr>
            <p14:xfrm>
              <a:off x="-977379" y="385405"/>
              <a:ext cx="360" cy="360"/>
            </p14:xfrm>
          </p:contentPart>
        </mc:Choice>
        <mc:Fallback xmlns="">
          <p:pic>
            <p:nvPicPr>
              <p:cNvPr id="11" name="Ink 10">
                <a:extLst>
                  <a:ext uri="{FF2B5EF4-FFF2-40B4-BE49-F238E27FC236}">
                    <a16:creationId xmlns:a16="http://schemas.microsoft.com/office/drawing/2014/main" id="{496ED06B-7D8B-4506-104C-28E8B84260F0}"/>
                  </a:ext>
                </a:extLst>
              </p:cNvPr>
              <p:cNvPicPr/>
              <p:nvPr/>
            </p:nvPicPr>
            <p:blipFill>
              <a:blip r:embed="rId4"/>
              <a:stretch>
                <a:fillRect/>
              </a:stretch>
            </p:blipFill>
            <p:spPr>
              <a:xfrm>
                <a:off x="-986379" y="3767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1" name="Ink 30">
                <a:extLst>
                  <a:ext uri="{FF2B5EF4-FFF2-40B4-BE49-F238E27FC236}">
                    <a16:creationId xmlns:a16="http://schemas.microsoft.com/office/drawing/2014/main" id="{678F6B45-FC01-0268-0CAF-5D89CAF7D1FC}"/>
                  </a:ext>
                </a:extLst>
              </p14:cNvPr>
              <p14:cNvContentPartPr/>
              <p14:nvPr/>
            </p14:nvContentPartPr>
            <p14:xfrm>
              <a:off x="7601096" y="5226071"/>
              <a:ext cx="164160" cy="924120"/>
            </p14:xfrm>
          </p:contentPart>
        </mc:Choice>
        <mc:Fallback xmlns="">
          <p:pic>
            <p:nvPicPr>
              <p:cNvPr id="31" name="Ink 30">
                <a:extLst>
                  <a:ext uri="{FF2B5EF4-FFF2-40B4-BE49-F238E27FC236}">
                    <a16:creationId xmlns:a16="http://schemas.microsoft.com/office/drawing/2014/main" id="{678F6B45-FC01-0268-0CAF-5D89CAF7D1FC}"/>
                  </a:ext>
                </a:extLst>
              </p:cNvPr>
              <p:cNvPicPr/>
              <p:nvPr/>
            </p:nvPicPr>
            <p:blipFill>
              <a:blip r:embed="rId7"/>
              <a:stretch>
                <a:fillRect/>
              </a:stretch>
            </p:blipFill>
            <p:spPr>
              <a:xfrm>
                <a:off x="7538456" y="5163431"/>
                <a:ext cx="289800" cy="1049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4" name="Ink 33">
                <a:extLst>
                  <a:ext uri="{FF2B5EF4-FFF2-40B4-BE49-F238E27FC236}">
                    <a16:creationId xmlns:a16="http://schemas.microsoft.com/office/drawing/2014/main" id="{9CA06C91-CA3A-F049-1546-E09E58D1225A}"/>
                  </a:ext>
                </a:extLst>
              </p14:cNvPr>
              <p14:cNvContentPartPr/>
              <p14:nvPr/>
            </p14:nvContentPartPr>
            <p14:xfrm>
              <a:off x="3648296" y="3478165"/>
              <a:ext cx="360" cy="360"/>
            </p14:xfrm>
          </p:contentPart>
        </mc:Choice>
        <mc:Fallback xmlns="">
          <p:pic>
            <p:nvPicPr>
              <p:cNvPr id="34" name="Ink 33">
                <a:extLst>
                  <a:ext uri="{FF2B5EF4-FFF2-40B4-BE49-F238E27FC236}">
                    <a16:creationId xmlns:a16="http://schemas.microsoft.com/office/drawing/2014/main" id="{9CA06C91-CA3A-F049-1546-E09E58D1225A}"/>
                  </a:ext>
                </a:extLst>
              </p:cNvPr>
              <p:cNvPicPr/>
              <p:nvPr/>
            </p:nvPicPr>
            <p:blipFill>
              <a:blip r:embed="rId4"/>
              <a:stretch>
                <a:fillRect/>
              </a:stretch>
            </p:blipFill>
            <p:spPr>
              <a:xfrm>
                <a:off x="3639656" y="3469165"/>
                <a:ext cx="18000" cy="18000"/>
              </a:xfrm>
              <a:prstGeom prst="rect">
                <a:avLst/>
              </a:prstGeom>
            </p:spPr>
          </p:pic>
        </mc:Fallback>
      </mc:AlternateContent>
      <p:pic>
        <p:nvPicPr>
          <p:cNvPr id="6" name="Picture 5">
            <a:extLst>
              <a:ext uri="{FF2B5EF4-FFF2-40B4-BE49-F238E27FC236}">
                <a16:creationId xmlns:a16="http://schemas.microsoft.com/office/drawing/2014/main" id="{AC9300EC-37DB-CE36-6FFD-F9A406AE0E39}"/>
              </a:ext>
            </a:extLst>
          </p:cNvPr>
          <p:cNvPicPr>
            <a:picLocks noChangeAspect="1"/>
          </p:cNvPicPr>
          <p:nvPr/>
        </p:nvPicPr>
        <p:blipFill>
          <a:blip r:embed="rId9"/>
          <a:stretch>
            <a:fillRect/>
          </a:stretch>
        </p:blipFill>
        <p:spPr>
          <a:xfrm>
            <a:off x="7132638" y="2045176"/>
            <a:ext cx="4781550" cy="4315551"/>
          </a:xfrm>
          <a:prstGeom prst="rect">
            <a:avLst/>
          </a:prstGeom>
        </p:spPr>
      </p:pic>
    </p:spTree>
    <p:extLst>
      <p:ext uri="{BB962C8B-B14F-4D97-AF65-F5344CB8AC3E}">
        <p14:creationId xmlns:p14="http://schemas.microsoft.com/office/powerpoint/2010/main" val="2688763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7A7F4-F745-3264-3BA3-A07AACCD396B}"/>
              </a:ext>
            </a:extLst>
          </p:cNvPr>
          <p:cNvSpPr>
            <a:spLocks noGrp="1"/>
          </p:cNvSpPr>
          <p:nvPr>
            <p:ph type="title"/>
          </p:nvPr>
        </p:nvSpPr>
        <p:spPr>
          <a:xfrm>
            <a:off x="1291241" y="627578"/>
            <a:ext cx="5947759" cy="1399667"/>
          </a:xfrm>
        </p:spPr>
        <p:txBody>
          <a:bodyPr/>
          <a:lstStyle/>
          <a:p>
            <a:br>
              <a:rPr lang="en-US" sz="2800" dirty="0"/>
            </a:br>
            <a:endParaRPr lang="en-IN" sz="2800" dirty="0"/>
          </a:p>
        </p:txBody>
      </p:sp>
      <p:sp>
        <p:nvSpPr>
          <p:cNvPr id="5" name="Text 3"/>
          <p:cNvSpPr/>
          <p:nvPr/>
        </p:nvSpPr>
        <p:spPr>
          <a:xfrm>
            <a:off x="954433" y="2345739"/>
            <a:ext cx="2777490" cy="347186"/>
          </a:xfrm>
          <a:prstGeom prst="rect">
            <a:avLst/>
          </a:prstGeom>
          <a:noFill/>
          <a:ln/>
        </p:spPr>
        <p:txBody>
          <a:bodyPr wrap="none" rtlCol="0" anchor="t"/>
          <a:lstStyle/>
          <a:p>
            <a:pPr marL="0" indent="0">
              <a:lnSpc>
                <a:spcPts val="2734"/>
              </a:lnSpc>
              <a:buNone/>
            </a:pPr>
            <a:r>
              <a:rPr lang="en-US" sz="2000" b="1" dirty="0">
                <a:solidFill>
                  <a:srgbClr val="86CD90"/>
                </a:solidFill>
                <a:ea typeface="Libre Baskerville" pitchFamily="34" charset="-122"/>
                <a:cs typeface="Libre Baskerville" pitchFamily="34" charset="-120"/>
              </a:rPr>
              <a:t>Sender Address</a:t>
            </a:r>
            <a:endParaRPr lang="en-US" sz="2000" b="1" dirty="0">
              <a:solidFill>
                <a:srgbClr val="86CD90"/>
              </a:solidFill>
            </a:endParaRPr>
          </a:p>
        </p:txBody>
      </p:sp>
      <p:sp>
        <p:nvSpPr>
          <p:cNvPr id="6" name="Text 4"/>
          <p:cNvSpPr/>
          <p:nvPr/>
        </p:nvSpPr>
        <p:spPr>
          <a:xfrm>
            <a:off x="954433" y="2692925"/>
            <a:ext cx="3156347" cy="1066205"/>
          </a:xfrm>
          <a:prstGeom prst="rect">
            <a:avLst/>
          </a:prstGeom>
          <a:noFill/>
          <a:ln/>
        </p:spPr>
        <p:txBody>
          <a:bodyPr wrap="square" rtlCol="0" anchor="t"/>
          <a:lstStyle/>
          <a:p>
            <a:pPr marL="0" indent="0">
              <a:lnSpc>
                <a:spcPts val="2799"/>
              </a:lnSpc>
              <a:buNone/>
            </a:pPr>
            <a:r>
              <a:rPr lang="en-US" sz="2000" dirty="0">
                <a:solidFill>
                  <a:srgbClr val="49495A"/>
                </a:solidFill>
                <a:ea typeface="Open Sans" pitchFamily="34" charset="-122"/>
                <a:cs typeface="Open Sans" pitchFamily="34" charset="-120"/>
              </a:rPr>
              <a:t>Look for suspicious or generic email addresses that don't match the claimed sender.</a:t>
            </a:r>
            <a:endParaRPr lang="en-US" sz="2000" dirty="0"/>
          </a:p>
        </p:txBody>
      </p:sp>
      <p:sp>
        <p:nvSpPr>
          <p:cNvPr id="7" name="Text 5"/>
          <p:cNvSpPr/>
          <p:nvPr/>
        </p:nvSpPr>
        <p:spPr>
          <a:xfrm>
            <a:off x="8104133" y="2254727"/>
            <a:ext cx="2777490" cy="347186"/>
          </a:xfrm>
          <a:prstGeom prst="rect">
            <a:avLst/>
          </a:prstGeom>
          <a:noFill/>
          <a:ln/>
        </p:spPr>
        <p:txBody>
          <a:bodyPr wrap="none" rtlCol="0" anchor="t"/>
          <a:lstStyle/>
          <a:p>
            <a:pPr marL="0" indent="0">
              <a:lnSpc>
                <a:spcPts val="2734"/>
              </a:lnSpc>
              <a:buNone/>
            </a:pPr>
            <a:r>
              <a:rPr lang="en-US" sz="2000" b="1" dirty="0">
                <a:solidFill>
                  <a:srgbClr val="86CD90"/>
                </a:solidFill>
                <a:ea typeface="Libre Baskerville" pitchFamily="34" charset="-122"/>
                <a:cs typeface="Libre Baskerville" pitchFamily="34" charset="-120"/>
              </a:rPr>
              <a:t>Tone and Urgency</a:t>
            </a:r>
            <a:endParaRPr lang="en-US" sz="2000" b="1" dirty="0">
              <a:solidFill>
                <a:srgbClr val="86CD90"/>
              </a:solidFill>
            </a:endParaRPr>
          </a:p>
        </p:txBody>
      </p:sp>
      <p:sp>
        <p:nvSpPr>
          <p:cNvPr id="8" name="Text 6"/>
          <p:cNvSpPr/>
          <p:nvPr/>
        </p:nvSpPr>
        <p:spPr>
          <a:xfrm>
            <a:off x="8081220" y="2618422"/>
            <a:ext cx="3156347" cy="1421606"/>
          </a:xfrm>
          <a:prstGeom prst="rect">
            <a:avLst/>
          </a:prstGeom>
          <a:noFill/>
          <a:ln/>
        </p:spPr>
        <p:txBody>
          <a:bodyPr wrap="square" rtlCol="0" anchor="t"/>
          <a:lstStyle/>
          <a:p>
            <a:pPr marL="0" indent="0">
              <a:lnSpc>
                <a:spcPts val="2799"/>
              </a:lnSpc>
              <a:buNone/>
            </a:pPr>
            <a:r>
              <a:rPr lang="en-US" sz="2000" dirty="0">
                <a:solidFill>
                  <a:srgbClr val="49495A"/>
                </a:solidFill>
                <a:ea typeface="Open Sans" pitchFamily="34" charset="-122"/>
                <a:cs typeface="Open Sans" pitchFamily="34" charset="-120"/>
              </a:rPr>
              <a:t>Be wary of emails that create a sense of urgency or threaten consequences for inaction.</a:t>
            </a:r>
            <a:endParaRPr lang="en-US" sz="2000" dirty="0"/>
          </a:p>
        </p:txBody>
      </p:sp>
      <p:sp>
        <p:nvSpPr>
          <p:cNvPr id="9" name="Text 7"/>
          <p:cNvSpPr/>
          <p:nvPr/>
        </p:nvSpPr>
        <p:spPr>
          <a:xfrm>
            <a:off x="4635150" y="4307120"/>
            <a:ext cx="3464923" cy="694373"/>
          </a:xfrm>
          <a:prstGeom prst="rect">
            <a:avLst/>
          </a:prstGeom>
          <a:noFill/>
          <a:ln/>
        </p:spPr>
        <p:txBody>
          <a:bodyPr wrap="square" rtlCol="0" anchor="t"/>
          <a:lstStyle/>
          <a:p>
            <a:pPr marL="0" indent="0">
              <a:lnSpc>
                <a:spcPts val="2734"/>
              </a:lnSpc>
              <a:buNone/>
            </a:pPr>
            <a:r>
              <a:rPr lang="en-US" sz="2000" b="1" dirty="0">
                <a:solidFill>
                  <a:srgbClr val="86CD90"/>
                </a:solidFill>
                <a:ea typeface="Libre Baskerville" pitchFamily="34" charset="-122"/>
                <a:cs typeface="Libre Baskerville" pitchFamily="34" charset="-120"/>
              </a:rPr>
              <a:t>Spelling and Grammar</a:t>
            </a:r>
            <a:endParaRPr lang="en-US" sz="2000" b="1" dirty="0">
              <a:solidFill>
                <a:srgbClr val="86CD90"/>
              </a:solidFill>
            </a:endParaRPr>
          </a:p>
        </p:txBody>
      </p:sp>
      <p:sp>
        <p:nvSpPr>
          <p:cNvPr id="10" name="Text 8"/>
          <p:cNvSpPr/>
          <p:nvPr/>
        </p:nvSpPr>
        <p:spPr>
          <a:xfrm>
            <a:off x="4635150" y="4744400"/>
            <a:ext cx="3156347" cy="1066205"/>
          </a:xfrm>
          <a:prstGeom prst="rect">
            <a:avLst/>
          </a:prstGeom>
          <a:noFill/>
          <a:ln/>
        </p:spPr>
        <p:txBody>
          <a:bodyPr wrap="square" rtlCol="0" anchor="t"/>
          <a:lstStyle/>
          <a:p>
            <a:pPr marL="0" indent="0">
              <a:lnSpc>
                <a:spcPts val="2799"/>
              </a:lnSpc>
              <a:buNone/>
            </a:pPr>
            <a:r>
              <a:rPr lang="en-US" sz="2000" dirty="0">
                <a:solidFill>
                  <a:srgbClr val="49495A"/>
                </a:solidFill>
                <a:ea typeface="Open Sans" pitchFamily="34" charset="-122"/>
                <a:cs typeface="Open Sans" pitchFamily="34" charset="-120"/>
              </a:rPr>
              <a:t>Poorly written emails with typos and grammatical errors are often a sign of phishing.</a:t>
            </a:r>
            <a:endParaRPr lang="en-US" sz="2000" dirty="0"/>
          </a:p>
        </p:txBody>
      </p:sp>
      <p:sp>
        <p:nvSpPr>
          <p:cNvPr id="3" name="TextBox 2">
            <a:extLst>
              <a:ext uri="{FF2B5EF4-FFF2-40B4-BE49-F238E27FC236}">
                <a16:creationId xmlns:a16="http://schemas.microsoft.com/office/drawing/2014/main" id="{504F5801-8AF8-7921-08FF-935C48BD0E7F}"/>
              </a:ext>
            </a:extLst>
          </p:cNvPr>
          <p:cNvSpPr txBox="1"/>
          <p:nvPr/>
        </p:nvSpPr>
        <p:spPr>
          <a:xfrm>
            <a:off x="2590600" y="517524"/>
            <a:ext cx="7245445" cy="830997"/>
          </a:xfrm>
          <a:prstGeom prst="rect">
            <a:avLst/>
          </a:prstGeom>
          <a:noFill/>
        </p:spPr>
        <p:txBody>
          <a:bodyPr wrap="square" rtlCol="0">
            <a:spAutoFit/>
          </a:bodyPr>
          <a:lstStyle/>
          <a:p>
            <a:pPr algn="ctr"/>
            <a:r>
              <a:rPr lang="en-US" sz="4800" dirty="0">
                <a:solidFill>
                  <a:schemeClr val="bg1"/>
                </a:solidFill>
                <a:ea typeface="Libre Baskerville" pitchFamily="34" charset="-122"/>
                <a:cs typeface="Libre Baskerville" pitchFamily="34" charset="-120"/>
              </a:rPr>
              <a:t>Identifying Phishing Emails</a:t>
            </a:r>
            <a:endParaRPr lang="en-IN" sz="4800" dirty="0">
              <a:solidFill>
                <a:schemeClr val="bg1"/>
              </a:solidFill>
            </a:endParaRPr>
          </a:p>
        </p:txBody>
      </p:sp>
      <p:pic>
        <p:nvPicPr>
          <p:cNvPr id="15" name="Graphic 14" descr="Direction">
            <a:extLst>
              <a:ext uri="{FF2B5EF4-FFF2-40B4-BE49-F238E27FC236}">
                <a16:creationId xmlns:a16="http://schemas.microsoft.com/office/drawing/2014/main" id="{2B989E47-F336-BBFE-7812-0B83908DF3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5576" y="2352218"/>
            <a:ext cx="457200" cy="457200"/>
          </a:xfrm>
          <a:prstGeom prst="rect">
            <a:avLst/>
          </a:prstGeom>
        </p:spPr>
      </p:pic>
      <p:pic>
        <p:nvPicPr>
          <p:cNvPr id="16" name="Picture 15">
            <a:extLst>
              <a:ext uri="{FF2B5EF4-FFF2-40B4-BE49-F238E27FC236}">
                <a16:creationId xmlns:a16="http://schemas.microsoft.com/office/drawing/2014/main" id="{5D924DE6-CD24-28BE-C0DB-1FAD2E306236}"/>
              </a:ext>
            </a:extLst>
          </p:cNvPr>
          <p:cNvPicPr>
            <a:picLocks noChangeAspect="1"/>
          </p:cNvPicPr>
          <p:nvPr/>
        </p:nvPicPr>
        <p:blipFill>
          <a:blip r:embed="rId4"/>
          <a:stretch>
            <a:fillRect/>
          </a:stretch>
        </p:blipFill>
        <p:spPr>
          <a:xfrm>
            <a:off x="4268004" y="4380523"/>
            <a:ext cx="367146" cy="367146"/>
          </a:xfrm>
          <a:prstGeom prst="rect">
            <a:avLst/>
          </a:prstGeom>
        </p:spPr>
      </p:pic>
      <p:pic>
        <p:nvPicPr>
          <p:cNvPr id="17" name="Picture 16">
            <a:extLst>
              <a:ext uri="{FF2B5EF4-FFF2-40B4-BE49-F238E27FC236}">
                <a16:creationId xmlns:a16="http://schemas.microsoft.com/office/drawing/2014/main" id="{5C993433-B2AE-898E-6399-8D4A8EDECE5C}"/>
              </a:ext>
            </a:extLst>
          </p:cNvPr>
          <p:cNvPicPr>
            <a:picLocks noChangeAspect="1"/>
          </p:cNvPicPr>
          <p:nvPr/>
        </p:nvPicPr>
        <p:blipFill>
          <a:blip r:embed="rId4"/>
          <a:stretch>
            <a:fillRect/>
          </a:stretch>
        </p:blipFill>
        <p:spPr>
          <a:xfrm>
            <a:off x="7623980" y="2271236"/>
            <a:ext cx="457240" cy="457240"/>
          </a:xfrm>
          <a:prstGeom prst="rect">
            <a:avLst/>
          </a:prstGeom>
        </p:spPr>
      </p:pic>
    </p:spTree>
    <p:extLst>
      <p:ext uri="{BB962C8B-B14F-4D97-AF65-F5344CB8AC3E}">
        <p14:creationId xmlns:p14="http://schemas.microsoft.com/office/powerpoint/2010/main" val="3996671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6B3BAA9A-6D82-2E52-E73D-7DFF01369F36}"/>
                  </a:ext>
                </a:extLst>
              </p14:cNvPr>
              <p14:cNvContentPartPr/>
              <p14:nvPr/>
            </p14:nvContentPartPr>
            <p14:xfrm>
              <a:off x="3774261" y="689965"/>
              <a:ext cx="360" cy="360"/>
            </p14:xfrm>
          </p:contentPart>
        </mc:Choice>
        <mc:Fallback xmlns="">
          <p:pic>
            <p:nvPicPr>
              <p:cNvPr id="8" name="Ink 7">
                <a:extLst>
                  <a:ext uri="{FF2B5EF4-FFF2-40B4-BE49-F238E27FC236}">
                    <a16:creationId xmlns:a16="http://schemas.microsoft.com/office/drawing/2014/main" id="{6B3BAA9A-6D82-2E52-E73D-7DFF01369F36}"/>
                  </a:ext>
                </a:extLst>
              </p:cNvPr>
              <p:cNvPicPr/>
              <p:nvPr/>
            </p:nvPicPr>
            <p:blipFill>
              <a:blip r:embed="rId4"/>
              <a:stretch>
                <a:fillRect/>
              </a:stretch>
            </p:blipFill>
            <p:spPr>
              <a:xfrm>
                <a:off x="3765261" y="681325"/>
                <a:ext cx="18000" cy="18000"/>
              </a:xfrm>
              <a:prstGeom prst="rect">
                <a:avLst/>
              </a:prstGeom>
            </p:spPr>
          </p:pic>
        </mc:Fallback>
      </mc:AlternateContent>
      <p:sp>
        <p:nvSpPr>
          <p:cNvPr id="110" name="Text Placeholder 1">
            <a:extLst>
              <a:ext uri="{FF2B5EF4-FFF2-40B4-BE49-F238E27FC236}">
                <a16:creationId xmlns:a16="http://schemas.microsoft.com/office/drawing/2014/main" id="{F309A9DB-7B67-44E9-BD24-01FCEA9AF41C}"/>
              </a:ext>
            </a:extLst>
          </p:cNvPr>
          <p:cNvSpPr>
            <a:spLocks noGrp="1"/>
          </p:cNvSpPr>
          <p:nvPr>
            <p:ph type="body" sz="quarter" idx="4294967295"/>
          </p:nvPr>
        </p:nvSpPr>
        <p:spPr>
          <a:xfrm>
            <a:off x="5043488" y="3787775"/>
            <a:ext cx="7148512" cy="1382713"/>
          </a:xfrm>
        </p:spPr>
        <p:txBody>
          <a:bodyPr>
            <a:noAutofit/>
          </a:bodyPr>
          <a:lstStyle/>
          <a:p>
            <a:pPr marL="0" indent="0">
              <a:buNone/>
            </a:pPr>
            <a:r>
              <a:rPr lang="en-IN" sz="6000" b="1" i="0" dirty="0">
                <a:solidFill>
                  <a:schemeClr val="bg1"/>
                </a:solidFill>
                <a:effectLst/>
                <a:latin typeface="Söhne"/>
              </a:rPr>
              <a:t>Types of Phishing Attacks</a:t>
            </a:r>
            <a:endParaRPr lang="en-US" sz="6000" dirty="0">
              <a:solidFill>
                <a:schemeClr val="bg1"/>
              </a:solidFill>
            </a:endParaRPr>
          </a:p>
        </p:txBody>
      </p:sp>
      <mc:AlternateContent xmlns:mc="http://schemas.openxmlformats.org/markup-compatibility/2006" xmlns:p14="http://schemas.microsoft.com/office/powerpoint/2010/main">
        <mc:Choice Requires="p14">
          <p:contentPart p14:bwMode="auto" r:id="rId5">
            <p14:nvContentPartPr>
              <p14:cNvPr id="133" name="Ink 132">
                <a:extLst>
                  <a:ext uri="{FF2B5EF4-FFF2-40B4-BE49-F238E27FC236}">
                    <a16:creationId xmlns:a16="http://schemas.microsoft.com/office/drawing/2014/main" id="{7D1AA485-1890-62CA-E9DD-11182D342CCA}"/>
                  </a:ext>
                </a:extLst>
              </p14:cNvPr>
              <p14:cNvContentPartPr/>
              <p14:nvPr/>
            </p14:nvContentPartPr>
            <p14:xfrm>
              <a:off x="-914739" y="1721259"/>
              <a:ext cx="360" cy="360"/>
            </p14:xfrm>
          </p:contentPart>
        </mc:Choice>
        <mc:Fallback xmlns="">
          <p:pic>
            <p:nvPicPr>
              <p:cNvPr id="133" name="Ink 132">
                <a:extLst>
                  <a:ext uri="{FF2B5EF4-FFF2-40B4-BE49-F238E27FC236}">
                    <a16:creationId xmlns:a16="http://schemas.microsoft.com/office/drawing/2014/main" id="{7D1AA485-1890-62CA-E9DD-11182D342CCA}"/>
                  </a:ext>
                </a:extLst>
              </p:cNvPr>
              <p:cNvPicPr/>
              <p:nvPr/>
            </p:nvPicPr>
            <p:blipFill>
              <a:blip r:embed="rId8"/>
              <a:stretch>
                <a:fillRect/>
              </a:stretch>
            </p:blipFill>
            <p:spPr>
              <a:xfrm>
                <a:off x="-950379" y="1685259"/>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7" name="Ink 136">
                <a:extLst>
                  <a:ext uri="{FF2B5EF4-FFF2-40B4-BE49-F238E27FC236}">
                    <a16:creationId xmlns:a16="http://schemas.microsoft.com/office/drawing/2014/main" id="{B08CE23C-9625-135B-3A42-6FBBC0E4D1B9}"/>
                  </a:ext>
                </a:extLst>
              </p14:cNvPr>
              <p14:cNvContentPartPr/>
              <p14:nvPr/>
            </p14:nvContentPartPr>
            <p14:xfrm>
              <a:off x="12451701" y="331659"/>
              <a:ext cx="360" cy="360"/>
            </p14:xfrm>
          </p:contentPart>
        </mc:Choice>
        <mc:Fallback xmlns="">
          <p:pic>
            <p:nvPicPr>
              <p:cNvPr id="137" name="Ink 136">
                <a:extLst>
                  <a:ext uri="{FF2B5EF4-FFF2-40B4-BE49-F238E27FC236}">
                    <a16:creationId xmlns:a16="http://schemas.microsoft.com/office/drawing/2014/main" id="{B08CE23C-9625-135B-3A42-6FBBC0E4D1B9}"/>
                  </a:ext>
                </a:extLst>
              </p:cNvPr>
              <p:cNvPicPr/>
              <p:nvPr/>
            </p:nvPicPr>
            <p:blipFill>
              <a:blip r:embed="rId8"/>
              <a:stretch>
                <a:fillRect/>
              </a:stretch>
            </p:blipFill>
            <p:spPr>
              <a:xfrm>
                <a:off x="12416061" y="295659"/>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8" name="Ink 137">
                <a:extLst>
                  <a:ext uri="{FF2B5EF4-FFF2-40B4-BE49-F238E27FC236}">
                    <a16:creationId xmlns:a16="http://schemas.microsoft.com/office/drawing/2014/main" id="{4C5D7533-BD50-9FE8-9D0F-96DDC3B39AB1}"/>
                  </a:ext>
                </a:extLst>
              </p14:cNvPr>
              <p14:cNvContentPartPr/>
              <p14:nvPr/>
            </p14:nvContentPartPr>
            <p14:xfrm>
              <a:off x="12568341" y="456939"/>
              <a:ext cx="360" cy="360"/>
            </p14:xfrm>
          </p:contentPart>
        </mc:Choice>
        <mc:Fallback xmlns="">
          <p:pic>
            <p:nvPicPr>
              <p:cNvPr id="138" name="Ink 137">
                <a:extLst>
                  <a:ext uri="{FF2B5EF4-FFF2-40B4-BE49-F238E27FC236}">
                    <a16:creationId xmlns:a16="http://schemas.microsoft.com/office/drawing/2014/main" id="{4C5D7533-BD50-9FE8-9D0F-96DDC3B39AB1}"/>
                  </a:ext>
                </a:extLst>
              </p:cNvPr>
              <p:cNvPicPr/>
              <p:nvPr/>
            </p:nvPicPr>
            <p:blipFill>
              <a:blip r:embed="rId8"/>
              <a:stretch>
                <a:fillRect/>
              </a:stretch>
            </p:blipFill>
            <p:spPr>
              <a:xfrm>
                <a:off x="12532341" y="420939"/>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9" name="Ink 138">
                <a:extLst>
                  <a:ext uri="{FF2B5EF4-FFF2-40B4-BE49-F238E27FC236}">
                    <a16:creationId xmlns:a16="http://schemas.microsoft.com/office/drawing/2014/main" id="{5AB0E97D-7057-064B-AD72-62303AEF18DF}"/>
                  </a:ext>
                </a:extLst>
              </p14:cNvPr>
              <p14:cNvContentPartPr/>
              <p14:nvPr/>
            </p14:nvContentPartPr>
            <p14:xfrm>
              <a:off x="12702981" y="663219"/>
              <a:ext cx="360" cy="360"/>
            </p14:xfrm>
          </p:contentPart>
        </mc:Choice>
        <mc:Fallback xmlns="">
          <p:pic>
            <p:nvPicPr>
              <p:cNvPr id="139" name="Ink 138">
                <a:extLst>
                  <a:ext uri="{FF2B5EF4-FFF2-40B4-BE49-F238E27FC236}">
                    <a16:creationId xmlns:a16="http://schemas.microsoft.com/office/drawing/2014/main" id="{5AB0E97D-7057-064B-AD72-62303AEF18DF}"/>
                  </a:ext>
                </a:extLst>
              </p:cNvPr>
              <p:cNvPicPr/>
              <p:nvPr/>
            </p:nvPicPr>
            <p:blipFill>
              <a:blip r:embed="rId8"/>
              <a:stretch>
                <a:fillRect/>
              </a:stretch>
            </p:blipFill>
            <p:spPr>
              <a:xfrm>
                <a:off x="12667341" y="627219"/>
                <a:ext cx="72000" cy="72000"/>
              </a:xfrm>
              <a:prstGeom prst="rect">
                <a:avLst/>
              </a:prstGeom>
            </p:spPr>
          </p:pic>
        </mc:Fallback>
      </mc:AlternateContent>
      <p:sp>
        <p:nvSpPr>
          <p:cNvPr id="11" name="TextBox 10">
            <a:extLst>
              <a:ext uri="{FF2B5EF4-FFF2-40B4-BE49-F238E27FC236}">
                <a16:creationId xmlns:a16="http://schemas.microsoft.com/office/drawing/2014/main" id="{ABBAB672-1106-7AB2-C0F9-F02F3F77EF39}"/>
              </a:ext>
            </a:extLst>
          </p:cNvPr>
          <p:cNvSpPr txBox="1"/>
          <p:nvPr/>
        </p:nvSpPr>
        <p:spPr>
          <a:xfrm>
            <a:off x="1685954" y="4673429"/>
            <a:ext cx="2491010" cy="14946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endParaRPr lang="en-IN" sz="3800" b="1" i="0" kern="1200" dirty="0">
              <a:solidFill>
                <a:schemeClr val="bg1"/>
              </a:solidFill>
              <a:effectLst/>
              <a:latin typeface="Open Sans" panose="020B0606030504020204" pitchFamily="34" charset="0"/>
            </a:endParaRPr>
          </a:p>
        </p:txBody>
      </p:sp>
      <p:graphicFrame>
        <p:nvGraphicFramePr>
          <p:cNvPr id="17" name="Diagram 16">
            <a:extLst>
              <a:ext uri="{FF2B5EF4-FFF2-40B4-BE49-F238E27FC236}">
                <a16:creationId xmlns:a16="http://schemas.microsoft.com/office/drawing/2014/main" id="{62397BD6-F249-E85D-A4B2-4F9C99ECA0F0}"/>
              </a:ext>
            </a:extLst>
          </p:cNvPr>
          <p:cNvGraphicFramePr/>
          <p:nvPr>
            <p:extLst>
              <p:ext uri="{D42A27DB-BD31-4B8C-83A1-F6EECF244321}">
                <p14:modId xmlns:p14="http://schemas.microsoft.com/office/powerpoint/2010/main" val="667470722"/>
              </p:ext>
            </p:extLst>
          </p:nvPr>
        </p:nvGraphicFramePr>
        <p:xfrm>
          <a:off x="2032000" y="725337"/>
          <a:ext cx="8128000" cy="541866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21" name="Graphic 20" descr="Send">
            <a:extLst>
              <a:ext uri="{FF2B5EF4-FFF2-40B4-BE49-F238E27FC236}">
                <a16:creationId xmlns:a16="http://schemas.microsoft.com/office/drawing/2014/main" id="{3A184F8F-3256-F779-4B11-B7356B29AED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44577" y="4713288"/>
            <a:ext cx="914400" cy="914400"/>
          </a:xfrm>
          <a:prstGeom prst="rect">
            <a:avLst/>
          </a:prstGeom>
        </p:spPr>
      </p:pic>
      <p:sp>
        <p:nvSpPr>
          <p:cNvPr id="22" name="TextBox 21">
            <a:extLst>
              <a:ext uri="{FF2B5EF4-FFF2-40B4-BE49-F238E27FC236}">
                <a16:creationId xmlns:a16="http://schemas.microsoft.com/office/drawing/2014/main" id="{4C245D04-7A4E-B41A-56AE-43A65FFB751B}"/>
              </a:ext>
            </a:extLst>
          </p:cNvPr>
          <p:cNvSpPr txBox="1"/>
          <p:nvPr/>
        </p:nvSpPr>
        <p:spPr>
          <a:xfrm>
            <a:off x="5316071" y="2644170"/>
            <a:ext cx="1730188" cy="1569660"/>
          </a:xfrm>
          <a:prstGeom prst="rect">
            <a:avLst/>
          </a:prstGeom>
          <a:noFill/>
        </p:spPr>
        <p:txBody>
          <a:bodyPr wrap="square" rtlCol="0">
            <a:spAutoFit/>
          </a:bodyPr>
          <a:lstStyle/>
          <a:p>
            <a:pPr algn="ctr"/>
            <a:r>
              <a:rPr lang="en-IN" sz="3200" b="1" dirty="0">
                <a:solidFill>
                  <a:srgbClr val="86CD90"/>
                </a:solidFill>
              </a:rPr>
              <a:t>Types </a:t>
            </a:r>
          </a:p>
          <a:p>
            <a:pPr algn="ctr"/>
            <a:r>
              <a:rPr lang="en-IN" sz="3200" b="1" dirty="0">
                <a:solidFill>
                  <a:srgbClr val="86CD90"/>
                </a:solidFill>
              </a:rPr>
              <a:t>Of </a:t>
            </a:r>
          </a:p>
          <a:p>
            <a:pPr algn="ctr"/>
            <a:r>
              <a:rPr lang="en-IN" sz="3200" b="1" dirty="0">
                <a:solidFill>
                  <a:srgbClr val="86CD90"/>
                </a:solidFill>
              </a:rPr>
              <a:t>Phishing</a:t>
            </a:r>
          </a:p>
        </p:txBody>
      </p:sp>
    </p:spTree>
    <p:extLst>
      <p:ext uri="{BB962C8B-B14F-4D97-AF65-F5344CB8AC3E}">
        <p14:creationId xmlns:p14="http://schemas.microsoft.com/office/powerpoint/2010/main" val="108637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1BE95D8-D7A3-4482-97EE-DDF8F4CC8108}"/>
              </a:ext>
            </a:extLst>
          </p:cNvPr>
          <p:cNvSpPr>
            <a:spLocks noGrp="1"/>
          </p:cNvSpPr>
          <p:nvPr>
            <p:ph type="body" sz="quarter" idx="14"/>
          </p:nvPr>
        </p:nvSpPr>
        <p:spPr>
          <a:xfrm>
            <a:off x="888921" y="2312819"/>
            <a:ext cx="2679700" cy="369887"/>
          </a:xfrm>
        </p:spPr>
        <p:txBody>
          <a:bodyPr/>
          <a:lstStyle/>
          <a:p>
            <a:r>
              <a:rPr lang="en-US" sz="2000" b="1" dirty="0">
                <a:solidFill>
                  <a:srgbClr val="86CD90"/>
                </a:solidFill>
                <a:ea typeface="Libre Baskerville" pitchFamily="34" charset="-122"/>
                <a:cs typeface="Libre Baskerville" pitchFamily="34" charset="-120"/>
              </a:rPr>
              <a:t>Impersonation</a:t>
            </a:r>
            <a:endParaRPr lang="en-US" sz="2000" b="1" dirty="0">
              <a:solidFill>
                <a:srgbClr val="86CD90"/>
              </a:solidFill>
            </a:endParaRPr>
          </a:p>
          <a:p>
            <a:endParaRPr lang="en-US" sz="2000" b="1" dirty="0"/>
          </a:p>
        </p:txBody>
      </p:sp>
      <p:sp>
        <p:nvSpPr>
          <p:cNvPr id="5" name="Text Placeholder 4">
            <a:extLst>
              <a:ext uri="{FF2B5EF4-FFF2-40B4-BE49-F238E27FC236}">
                <a16:creationId xmlns:a16="http://schemas.microsoft.com/office/drawing/2014/main" id="{11C9A188-D89F-46C5-824E-9D45B83CB03D}"/>
              </a:ext>
            </a:extLst>
          </p:cNvPr>
          <p:cNvSpPr>
            <a:spLocks noGrp="1"/>
          </p:cNvSpPr>
          <p:nvPr>
            <p:ph type="body" sz="quarter" idx="15"/>
          </p:nvPr>
        </p:nvSpPr>
        <p:spPr>
          <a:xfrm>
            <a:off x="6441758" y="2258962"/>
            <a:ext cx="2679700" cy="395287"/>
          </a:xfrm>
        </p:spPr>
        <p:txBody>
          <a:bodyPr/>
          <a:lstStyle/>
          <a:p>
            <a:r>
              <a:rPr lang="en-US" sz="2000" b="1" dirty="0">
                <a:solidFill>
                  <a:srgbClr val="86CD90"/>
                </a:solidFill>
                <a:ea typeface="Libre Baskerville" pitchFamily="34" charset="-122"/>
                <a:cs typeface="Libre Baskerville" pitchFamily="34" charset="-120"/>
              </a:rPr>
              <a:t>Urgent</a:t>
            </a:r>
            <a:r>
              <a:rPr lang="en-US" sz="2000" b="1" dirty="0">
                <a:solidFill>
                  <a:srgbClr val="5955EB"/>
                </a:solidFill>
                <a:latin typeface="Libre Baskerville" pitchFamily="34" charset="0"/>
                <a:ea typeface="Libre Baskerville" pitchFamily="34" charset="-122"/>
                <a:cs typeface="Libre Baskerville" pitchFamily="34" charset="-120"/>
              </a:rPr>
              <a:t> </a:t>
            </a:r>
            <a:r>
              <a:rPr lang="en-US" sz="2000" b="1" dirty="0">
                <a:solidFill>
                  <a:srgbClr val="86CD90"/>
                </a:solidFill>
                <a:ea typeface="Libre Baskerville" pitchFamily="34" charset="-122"/>
                <a:cs typeface="Libre Baskerville" pitchFamily="34" charset="-120"/>
              </a:rPr>
              <a:t>Requests</a:t>
            </a:r>
            <a:endParaRPr lang="en-US" sz="2000" b="1" dirty="0">
              <a:solidFill>
                <a:srgbClr val="86CD90"/>
              </a:solidFill>
            </a:endParaRPr>
          </a:p>
          <a:p>
            <a:endParaRPr lang="en-US" sz="2000" b="1" dirty="0"/>
          </a:p>
        </p:txBody>
      </p:sp>
      <p:sp>
        <p:nvSpPr>
          <p:cNvPr id="28" name="Title 27">
            <a:extLst>
              <a:ext uri="{FF2B5EF4-FFF2-40B4-BE49-F238E27FC236}">
                <a16:creationId xmlns:a16="http://schemas.microsoft.com/office/drawing/2014/main" id="{F149A7BD-B671-4CD0-B09D-70D9786AA910}"/>
              </a:ext>
            </a:extLst>
          </p:cNvPr>
          <p:cNvSpPr>
            <a:spLocks noGrp="1"/>
          </p:cNvSpPr>
          <p:nvPr>
            <p:ph type="title"/>
          </p:nvPr>
        </p:nvSpPr>
        <p:spPr>
          <a:xfrm>
            <a:off x="2414918" y="841027"/>
            <a:ext cx="7359343" cy="778771"/>
          </a:xfrm>
        </p:spPr>
        <p:txBody>
          <a:bodyPr/>
          <a:lstStyle/>
          <a:p>
            <a:pPr algn="ctr"/>
            <a:r>
              <a:rPr lang="en-US" sz="4800" dirty="0">
                <a:ea typeface="Libre Baskerville" pitchFamily="34" charset="-122"/>
                <a:cs typeface="Libre Baskerville" pitchFamily="34" charset="-120"/>
              </a:rPr>
              <a:t>Common Phishing Tactics</a:t>
            </a:r>
            <a:br>
              <a:rPr lang="en-US" sz="4400" dirty="0"/>
            </a:br>
            <a:endParaRPr lang="en-US" sz="4400" dirty="0"/>
          </a:p>
        </p:txBody>
      </p:sp>
      <p:sp>
        <p:nvSpPr>
          <p:cNvPr id="14" name="TextBox 13">
            <a:extLst>
              <a:ext uri="{FF2B5EF4-FFF2-40B4-BE49-F238E27FC236}">
                <a16:creationId xmlns:a16="http://schemas.microsoft.com/office/drawing/2014/main" id="{1DCDB8A2-C75D-0EEC-15B8-04A461E3C1D3}"/>
              </a:ext>
            </a:extLst>
          </p:cNvPr>
          <p:cNvSpPr txBox="1"/>
          <p:nvPr/>
        </p:nvSpPr>
        <p:spPr>
          <a:xfrm>
            <a:off x="1423309" y="4465618"/>
            <a:ext cx="2160494" cy="707886"/>
          </a:xfrm>
          <a:prstGeom prst="rect">
            <a:avLst/>
          </a:prstGeom>
          <a:noFill/>
        </p:spPr>
        <p:txBody>
          <a:bodyPr wrap="square" rtlCol="0">
            <a:spAutoFit/>
          </a:bodyPr>
          <a:lstStyle/>
          <a:p>
            <a:r>
              <a:rPr lang="en-US" sz="2000" b="1" dirty="0">
                <a:solidFill>
                  <a:srgbClr val="86CD90"/>
                </a:solidFill>
                <a:ea typeface="Libre Baskerville" pitchFamily="34" charset="-122"/>
                <a:cs typeface="Libre Baskerville" pitchFamily="34" charset="-120"/>
              </a:rPr>
              <a:t>Malicious Links</a:t>
            </a:r>
            <a:endParaRPr lang="en-US" sz="2000" b="1" dirty="0">
              <a:solidFill>
                <a:srgbClr val="86CD90"/>
              </a:solidFill>
            </a:endParaRPr>
          </a:p>
          <a:p>
            <a:endParaRPr lang="en-IN" sz="2000" b="1" dirty="0">
              <a:solidFill>
                <a:srgbClr val="86CD90"/>
              </a:solidFill>
            </a:endParaRPr>
          </a:p>
        </p:txBody>
      </p:sp>
      <p:sp>
        <p:nvSpPr>
          <p:cNvPr id="15" name="TextBox 14">
            <a:extLst>
              <a:ext uri="{FF2B5EF4-FFF2-40B4-BE49-F238E27FC236}">
                <a16:creationId xmlns:a16="http://schemas.microsoft.com/office/drawing/2014/main" id="{0EB0334B-2D41-031D-4195-9DA2970F5C26}"/>
              </a:ext>
            </a:extLst>
          </p:cNvPr>
          <p:cNvSpPr txBox="1"/>
          <p:nvPr/>
        </p:nvSpPr>
        <p:spPr>
          <a:xfrm>
            <a:off x="6871563" y="4400962"/>
            <a:ext cx="2312894" cy="707886"/>
          </a:xfrm>
          <a:prstGeom prst="rect">
            <a:avLst/>
          </a:prstGeom>
          <a:noFill/>
        </p:spPr>
        <p:txBody>
          <a:bodyPr wrap="square" rtlCol="0">
            <a:spAutoFit/>
          </a:bodyPr>
          <a:lstStyle/>
          <a:p>
            <a:r>
              <a:rPr lang="en-US" sz="2000" b="1" dirty="0">
                <a:solidFill>
                  <a:srgbClr val="86CD90"/>
                </a:solidFill>
                <a:ea typeface="Libre Baskerville" pitchFamily="34" charset="-122"/>
                <a:cs typeface="Libre Baskerville" pitchFamily="34" charset="-120"/>
              </a:rPr>
              <a:t>Fake Attachments</a:t>
            </a:r>
            <a:endParaRPr lang="en-US" sz="2000" b="1" dirty="0">
              <a:solidFill>
                <a:srgbClr val="86CD90"/>
              </a:solidFill>
            </a:endParaRPr>
          </a:p>
          <a:p>
            <a:endParaRPr lang="en-IN" sz="2000" b="1" dirty="0">
              <a:solidFill>
                <a:srgbClr val="86CD90"/>
              </a:solidFill>
            </a:endParaRPr>
          </a:p>
        </p:txBody>
      </p:sp>
      <p:sp>
        <p:nvSpPr>
          <p:cNvPr id="16" name="Text 6">
            <a:extLst>
              <a:ext uri="{FF2B5EF4-FFF2-40B4-BE49-F238E27FC236}">
                <a16:creationId xmlns:a16="http://schemas.microsoft.com/office/drawing/2014/main" id="{7726608E-A86F-CE94-72EC-F7125A69E44B}"/>
              </a:ext>
            </a:extLst>
          </p:cNvPr>
          <p:cNvSpPr/>
          <p:nvPr/>
        </p:nvSpPr>
        <p:spPr>
          <a:xfrm>
            <a:off x="1417147" y="2629430"/>
            <a:ext cx="4444008" cy="1066205"/>
          </a:xfrm>
          <a:prstGeom prst="rect">
            <a:avLst/>
          </a:prstGeom>
          <a:noFill/>
          <a:ln/>
        </p:spPr>
        <p:txBody>
          <a:bodyPr wrap="square" rtlCol="0" anchor="t"/>
          <a:lstStyle/>
          <a:p>
            <a:pPr marL="0" indent="0">
              <a:lnSpc>
                <a:spcPts val="2799"/>
              </a:lnSpc>
              <a:buNone/>
            </a:pPr>
            <a:r>
              <a:rPr lang="en-US" sz="2000" dirty="0">
                <a:solidFill>
                  <a:srgbClr val="49495A"/>
                </a:solidFill>
                <a:ea typeface="Open Sans" pitchFamily="34" charset="-122"/>
                <a:cs typeface="Open Sans" pitchFamily="34" charset="-120"/>
              </a:rPr>
              <a:t>Phishers may pretend to be from a trusted company, organization, or government agency to lure victims.</a:t>
            </a:r>
            <a:endParaRPr lang="en-US" sz="2000" dirty="0"/>
          </a:p>
        </p:txBody>
      </p:sp>
      <p:sp>
        <p:nvSpPr>
          <p:cNvPr id="17" name="Text 18">
            <a:extLst>
              <a:ext uri="{FF2B5EF4-FFF2-40B4-BE49-F238E27FC236}">
                <a16:creationId xmlns:a16="http://schemas.microsoft.com/office/drawing/2014/main" id="{86635BED-C73F-76E3-2130-6DC81DA43927}"/>
              </a:ext>
            </a:extLst>
          </p:cNvPr>
          <p:cNvSpPr/>
          <p:nvPr/>
        </p:nvSpPr>
        <p:spPr>
          <a:xfrm>
            <a:off x="6859071" y="4776274"/>
            <a:ext cx="4444008" cy="1066205"/>
          </a:xfrm>
          <a:prstGeom prst="rect">
            <a:avLst/>
          </a:prstGeom>
          <a:noFill/>
          <a:ln/>
        </p:spPr>
        <p:txBody>
          <a:bodyPr wrap="square" rtlCol="0" anchor="t"/>
          <a:lstStyle/>
          <a:p>
            <a:pPr marL="0" indent="0">
              <a:lnSpc>
                <a:spcPts val="2799"/>
              </a:lnSpc>
              <a:buNone/>
            </a:pPr>
            <a:r>
              <a:rPr lang="en-US" sz="2000" dirty="0">
                <a:solidFill>
                  <a:srgbClr val="49495A"/>
                </a:solidFill>
                <a:ea typeface="Open Sans" pitchFamily="34" charset="-122"/>
                <a:cs typeface="Open Sans" pitchFamily="34" charset="-120"/>
              </a:rPr>
              <a:t>Phishing emails may contain attachments that, when opened, install malware on the victim's device.</a:t>
            </a:r>
            <a:endParaRPr lang="en-US" sz="2000" dirty="0"/>
          </a:p>
        </p:txBody>
      </p:sp>
      <p:sp>
        <p:nvSpPr>
          <p:cNvPr id="18" name="Text 10">
            <a:extLst>
              <a:ext uri="{FF2B5EF4-FFF2-40B4-BE49-F238E27FC236}">
                <a16:creationId xmlns:a16="http://schemas.microsoft.com/office/drawing/2014/main" id="{260B3EEF-AB95-6E16-D66A-4969E951A353}"/>
              </a:ext>
            </a:extLst>
          </p:cNvPr>
          <p:cNvSpPr/>
          <p:nvPr/>
        </p:nvSpPr>
        <p:spPr>
          <a:xfrm>
            <a:off x="6859071" y="2654249"/>
            <a:ext cx="4444008" cy="1066205"/>
          </a:xfrm>
          <a:prstGeom prst="rect">
            <a:avLst/>
          </a:prstGeom>
          <a:noFill/>
          <a:ln/>
        </p:spPr>
        <p:txBody>
          <a:bodyPr wrap="square" rtlCol="0" anchor="t"/>
          <a:lstStyle/>
          <a:p>
            <a:pPr marL="0" indent="0">
              <a:lnSpc>
                <a:spcPts val="2799"/>
              </a:lnSpc>
              <a:buNone/>
            </a:pPr>
            <a:r>
              <a:rPr lang="en-US" sz="2000" dirty="0">
                <a:solidFill>
                  <a:srgbClr val="49495A"/>
                </a:solidFill>
                <a:ea typeface="Open Sans" pitchFamily="34" charset="-122"/>
                <a:cs typeface="Open Sans" pitchFamily="34" charset="-120"/>
              </a:rPr>
              <a:t>Phishing emails often create a false sense of urgency to pressure victims into taking immediate action.</a:t>
            </a:r>
            <a:endParaRPr lang="en-US" sz="2000" dirty="0"/>
          </a:p>
        </p:txBody>
      </p:sp>
      <p:sp>
        <p:nvSpPr>
          <p:cNvPr id="19" name="Text 14">
            <a:extLst>
              <a:ext uri="{FF2B5EF4-FFF2-40B4-BE49-F238E27FC236}">
                <a16:creationId xmlns:a16="http://schemas.microsoft.com/office/drawing/2014/main" id="{CC405B14-76AC-E732-93D2-9C2C38811263}"/>
              </a:ext>
            </a:extLst>
          </p:cNvPr>
          <p:cNvSpPr/>
          <p:nvPr/>
        </p:nvSpPr>
        <p:spPr>
          <a:xfrm>
            <a:off x="1417147" y="4877282"/>
            <a:ext cx="4444008" cy="1066205"/>
          </a:xfrm>
          <a:prstGeom prst="rect">
            <a:avLst/>
          </a:prstGeom>
          <a:noFill/>
          <a:ln/>
        </p:spPr>
        <p:txBody>
          <a:bodyPr wrap="square" rtlCol="0" anchor="t"/>
          <a:lstStyle/>
          <a:p>
            <a:pPr marL="0" indent="0">
              <a:lnSpc>
                <a:spcPts val="2799"/>
              </a:lnSpc>
              <a:buNone/>
            </a:pPr>
            <a:r>
              <a:rPr lang="en-US" sz="2000" dirty="0">
                <a:solidFill>
                  <a:srgbClr val="49495A"/>
                </a:solidFill>
                <a:ea typeface="Open Sans" pitchFamily="34" charset="-122"/>
                <a:cs typeface="Open Sans" pitchFamily="34" charset="-120"/>
              </a:rPr>
              <a:t>Phishers include links that lead to fake websites designed to steal sensitive information.</a:t>
            </a:r>
            <a:endParaRPr lang="en-US" sz="2000" dirty="0"/>
          </a:p>
        </p:txBody>
      </p:sp>
      <p:pic>
        <p:nvPicPr>
          <p:cNvPr id="20" name="Picture 19">
            <a:extLst>
              <a:ext uri="{FF2B5EF4-FFF2-40B4-BE49-F238E27FC236}">
                <a16:creationId xmlns:a16="http://schemas.microsoft.com/office/drawing/2014/main" id="{A0D8A1F9-BDE8-606E-3974-0555E07F8639}"/>
              </a:ext>
            </a:extLst>
          </p:cNvPr>
          <p:cNvPicPr>
            <a:picLocks noChangeAspect="1"/>
          </p:cNvPicPr>
          <p:nvPr/>
        </p:nvPicPr>
        <p:blipFill>
          <a:blip r:embed="rId3"/>
          <a:stretch>
            <a:fillRect/>
          </a:stretch>
        </p:blipFill>
        <p:spPr>
          <a:xfrm>
            <a:off x="6441758" y="2210188"/>
            <a:ext cx="286537" cy="317019"/>
          </a:xfrm>
          <a:prstGeom prst="rect">
            <a:avLst/>
          </a:prstGeom>
        </p:spPr>
      </p:pic>
      <p:pic>
        <p:nvPicPr>
          <p:cNvPr id="21" name="Picture 20">
            <a:extLst>
              <a:ext uri="{FF2B5EF4-FFF2-40B4-BE49-F238E27FC236}">
                <a16:creationId xmlns:a16="http://schemas.microsoft.com/office/drawing/2014/main" id="{34F4161D-921B-50AD-8650-15CCDD70598D}"/>
              </a:ext>
            </a:extLst>
          </p:cNvPr>
          <p:cNvPicPr>
            <a:picLocks noChangeAspect="1"/>
          </p:cNvPicPr>
          <p:nvPr/>
        </p:nvPicPr>
        <p:blipFill>
          <a:blip r:embed="rId3"/>
          <a:stretch>
            <a:fillRect/>
          </a:stretch>
        </p:blipFill>
        <p:spPr>
          <a:xfrm>
            <a:off x="967739" y="4465618"/>
            <a:ext cx="274397" cy="314489"/>
          </a:xfrm>
          <a:prstGeom prst="rect">
            <a:avLst/>
          </a:prstGeom>
        </p:spPr>
      </p:pic>
      <p:pic>
        <p:nvPicPr>
          <p:cNvPr id="22" name="Picture 21">
            <a:extLst>
              <a:ext uri="{FF2B5EF4-FFF2-40B4-BE49-F238E27FC236}">
                <a16:creationId xmlns:a16="http://schemas.microsoft.com/office/drawing/2014/main" id="{C3E8BB10-D3DF-E041-A512-8490C3801300}"/>
              </a:ext>
            </a:extLst>
          </p:cNvPr>
          <p:cNvPicPr>
            <a:picLocks noChangeAspect="1"/>
          </p:cNvPicPr>
          <p:nvPr/>
        </p:nvPicPr>
        <p:blipFill>
          <a:blip r:embed="rId3"/>
          <a:stretch>
            <a:fillRect/>
          </a:stretch>
        </p:blipFill>
        <p:spPr>
          <a:xfrm>
            <a:off x="6485101" y="4464352"/>
            <a:ext cx="286537" cy="317019"/>
          </a:xfrm>
          <a:prstGeom prst="rect">
            <a:avLst/>
          </a:prstGeom>
        </p:spPr>
      </p:pic>
      <p:pic>
        <p:nvPicPr>
          <p:cNvPr id="23" name="Picture 22">
            <a:extLst>
              <a:ext uri="{FF2B5EF4-FFF2-40B4-BE49-F238E27FC236}">
                <a16:creationId xmlns:a16="http://schemas.microsoft.com/office/drawing/2014/main" id="{FF88CFA7-535A-4C6C-AB6D-2D249A4B94C6}"/>
              </a:ext>
            </a:extLst>
          </p:cNvPr>
          <p:cNvPicPr>
            <a:picLocks noChangeAspect="1"/>
          </p:cNvPicPr>
          <p:nvPr/>
        </p:nvPicPr>
        <p:blipFill>
          <a:blip r:embed="rId3"/>
          <a:stretch>
            <a:fillRect/>
          </a:stretch>
        </p:blipFill>
        <p:spPr>
          <a:xfrm>
            <a:off x="944491" y="2291952"/>
            <a:ext cx="297645" cy="329309"/>
          </a:xfrm>
          <a:prstGeom prst="rect">
            <a:avLst/>
          </a:prstGeom>
        </p:spPr>
      </p:pic>
    </p:spTree>
    <p:extLst>
      <p:ext uri="{BB962C8B-B14F-4D97-AF65-F5344CB8AC3E}">
        <p14:creationId xmlns:p14="http://schemas.microsoft.com/office/powerpoint/2010/main" val="2739975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1A0D69-F831-F284-2FDF-0758509F49E7}"/>
              </a:ext>
            </a:extLst>
          </p:cNvPr>
          <p:cNvSpPr>
            <a:spLocks noGrp="1"/>
          </p:cNvSpPr>
          <p:nvPr>
            <p:ph type="title"/>
          </p:nvPr>
        </p:nvSpPr>
        <p:spPr>
          <a:xfrm>
            <a:off x="2761130" y="666347"/>
            <a:ext cx="8982443" cy="919839"/>
          </a:xfrm>
        </p:spPr>
        <p:txBody>
          <a:bodyPr/>
          <a:lstStyle/>
          <a:p>
            <a:r>
              <a:rPr lang="en-US" sz="4800" dirty="0">
                <a:solidFill>
                  <a:srgbClr val="86CD90"/>
                </a:solidFill>
                <a:ea typeface="Libre Baskerville" pitchFamily="34" charset="-122"/>
                <a:cs typeface="Libre Baskerville" pitchFamily="34" charset="-120"/>
              </a:rPr>
              <a:t>Protecting Yourself from Phishing</a:t>
            </a:r>
            <a:br>
              <a:rPr lang="en-US" sz="4000" dirty="0"/>
            </a:br>
            <a:endParaRPr lang="en-IN" sz="1400" dirty="0"/>
          </a:p>
        </p:txBody>
      </p:sp>
      <p:cxnSp>
        <p:nvCxnSpPr>
          <p:cNvPr id="6" name="Straight Connector 5">
            <a:extLst>
              <a:ext uri="{FF2B5EF4-FFF2-40B4-BE49-F238E27FC236}">
                <a16:creationId xmlns:a16="http://schemas.microsoft.com/office/drawing/2014/main" id="{A91AAF48-DC69-F371-82AD-AF16202B88C9}"/>
              </a:ext>
            </a:extLst>
          </p:cNvPr>
          <p:cNvCxnSpPr>
            <a:cxnSpLocks/>
          </p:cNvCxnSpPr>
          <p:nvPr/>
        </p:nvCxnSpPr>
        <p:spPr>
          <a:xfrm>
            <a:off x="3666564" y="1698811"/>
            <a:ext cx="0" cy="5239871"/>
          </a:xfrm>
          <a:prstGeom prst="line">
            <a:avLst/>
          </a:prstGeom>
          <a:ln w="57150">
            <a:solidFill>
              <a:srgbClr val="86CD90"/>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11926745-D6C0-02DA-E649-D715DD63A680}"/>
              </a:ext>
            </a:extLst>
          </p:cNvPr>
          <p:cNvCxnSpPr>
            <a:cxnSpLocks/>
          </p:cNvCxnSpPr>
          <p:nvPr/>
        </p:nvCxnSpPr>
        <p:spPr>
          <a:xfrm>
            <a:off x="3648635" y="2734235"/>
            <a:ext cx="1059901" cy="0"/>
          </a:xfrm>
          <a:prstGeom prst="line">
            <a:avLst/>
          </a:prstGeom>
          <a:ln w="57150"/>
        </p:spPr>
        <p:style>
          <a:lnRef idx="3">
            <a:schemeClr val="accent5"/>
          </a:lnRef>
          <a:fillRef idx="0">
            <a:schemeClr val="accent5"/>
          </a:fillRef>
          <a:effectRef idx="2">
            <a:schemeClr val="accent5"/>
          </a:effectRef>
          <a:fontRef idx="minor">
            <a:schemeClr val="tx1"/>
          </a:fontRef>
        </p:style>
      </p:cxnSp>
      <p:sp>
        <p:nvSpPr>
          <p:cNvPr id="10" name="Text 7">
            <a:extLst>
              <a:ext uri="{FF2B5EF4-FFF2-40B4-BE49-F238E27FC236}">
                <a16:creationId xmlns:a16="http://schemas.microsoft.com/office/drawing/2014/main" id="{D7F0B4DB-EB19-4230-00AF-F60D24512683}"/>
              </a:ext>
            </a:extLst>
          </p:cNvPr>
          <p:cNvSpPr/>
          <p:nvPr/>
        </p:nvSpPr>
        <p:spPr>
          <a:xfrm>
            <a:off x="4708536" y="2170415"/>
            <a:ext cx="2754511" cy="344329"/>
          </a:xfrm>
          <a:prstGeom prst="rect">
            <a:avLst/>
          </a:prstGeom>
          <a:noFill/>
          <a:ln/>
        </p:spPr>
        <p:txBody>
          <a:bodyPr wrap="none" rtlCol="0" anchor="t"/>
          <a:lstStyle/>
          <a:p>
            <a:pPr marL="0" indent="0" algn="l">
              <a:lnSpc>
                <a:spcPts val="2711"/>
              </a:lnSpc>
              <a:buNone/>
            </a:pPr>
            <a:r>
              <a:rPr lang="en-US" sz="2000" b="1" dirty="0">
                <a:solidFill>
                  <a:srgbClr val="86CD90"/>
                </a:solidFill>
                <a:ea typeface="Libre Baskerville" pitchFamily="34" charset="-122"/>
                <a:cs typeface="Libre Baskerville" pitchFamily="34" charset="-120"/>
              </a:rPr>
              <a:t>Verify Legitimacy</a:t>
            </a:r>
            <a:endParaRPr lang="en-US" sz="2000" b="1" dirty="0">
              <a:solidFill>
                <a:srgbClr val="86CD90"/>
              </a:solidFill>
            </a:endParaRPr>
          </a:p>
        </p:txBody>
      </p:sp>
      <p:sp>
        <p:nvSpPr>
          <p:cNvPr id="12" name="Text 8">
            <a:extLst>
              <a:ext uri="{FF2B5EF4-FFF2-40B4-BE49-F238E27FC236}">
                <a16:creationId xmlns:a16="http://schemas.microsoft.com/office/drawing/2014/main" id="{1331C219-87B6-B7A1-06B1-F21381B9EC93}"/>
              </a:ext>
            </a:extLst>
          </p:cNvPr>
          <p:cNvSpPr/>
          <p:nvPr/>
        </p:nvSpPr>
        <p:spPr>
          <a:xfrm>
            <a:off x="4708536" y="2549489"/>
            <a:ext cx="6192546" cy="705088"/>
          </a:xfrm>
          <a:prstGeom prst="rect">
            <a:avLst/>
          </a:prstGeom>
          <a:noFill/>
          <a:ln/>
        </p:spPr>
        <p:txBody>
          <a:bodyPr wrap="square" rtlCol="0" anchor="t"/>
          <a:lstStyle/>
          <a:p>
            <a:pPr marL="0" indent="0" algn="l">
              <a:lnSpc>
                <a:spcPts val="2776"/>
              </a:lnSpc>
              <a:buNone/>
            </a:pPr>
            <a:r>
              <a:rPr lang="en-US" sz="2000" dirty="0">
                <a:solidFill>
                  <a:srgbClr val="49495A"/>
                </a:solidFill>
                <a:ea typeface="Open Sans" pitchFamily="34" charset="-122"/>
                <a:cs typeface="Open Sans" pitchFamily="34" charset="-120"/>
              </a:rPr>
              <a:t>Always double-check the sender's email address and website URL before taking any action.</a:t>
            </a:r>
            <a:endParaRPr lang="en-US" sz="2000" dirty="0"/>
          </a:p>
        </p:txBody>
      </p:sp>
      <p:sp>
        <p:nvSpPr>
          <p:cNvPr id="13" name="Text 12">
            <a:extLst>
              <a:ext uri="{FF2B5EF4-FFF2-40B4-BE49-F238E27FC236}">
                <a16:creationId xmlns:a16="http://schemas.microsoft.com/office/drawing/2014/main" id="{555B1AC7-71FF-CCC8-FD90-794141336A40}"/>
              </a:ext>
            </a:extLst>
          </p:cNvPr>
          <p:cNvSpPr/>
          <p:nvPr/>
        </p:nvSpPr>
        <p:spPr>
          <a:xfrm>
            <a:off x="4708536" y="3686430"/>
            <a:ext cx="2921198" cy="344329"/>
          </a:xfrm>
          <a:prstGeom prst="rect">
            <a:avLst/>
          </a:prstGeom>
          <a:noFill/>
          <a:ln/>
        </p:spPr>
        <p:txBody>
          <a:bodyPr wrap="none" rtlCol="0" anchor="t"/>
          <a:lstStyle/>
          <a:p>
            <a:pPr marL="0" indent="0" algn="l">
              <a:lnSpc>
                <a:spcPts val="2711"/>
              </a:lnSpc>
              <a:buNone/>
            </a:pPr>
            <a:r>
              <a:rPr lang="en-US" sz="2000" b="1" dirty="0">
                <a:solidFill>
                  <a:srgbClr val="86CD90"/>
                </a:solidFill>
                <a:ea typeface="Libre Baskerville" pitchFamily="34" charset="-122"/>
                <a:cs typeface="Libre Baskerville" pitchFamily="34" charset="-120"/>
              </a:rPr>
              <a:t>Avoid Clicking Links</a:t>
            </a:r>
            <a:endParaRPr lang="en-US" sz="2000" b="1" dirty="0">
              <a:solidFill>
                <a:srgbClr val="86CD90"/>
              </a:solidFill>
            </a:endParaRPr>
          </a:p>
        </p:txBody>
      </p:sp>
      <p:sp>
        <p:nvSpPr>
          <p:cNvPr id="14" name="Text 13">
            <a:extLst>
              <a:ext uri="{FF2B5EF4-FFF2-40B4-BE49-F238E27FC236}">
                <a16:creationId xmlns:a16="http://schemas.microsoft.com/office/drawing/2014/main" id="{C26C68B8-0739-87EA-62D2-B5DD69F21336}"/>
              </a:ext>
            </a:extLst>
          </p:cNvPr>
          <p:cNvSpPr/>
          <p:nvPr/>
        </p:nvSpPr>
        <p:spPr>
          <a:xfrm>
            <a:off x="4708536" y="4070365"/>
            <a:ext cx="6542167" cy="705088"/>
          </a:xfrm>
          <a:prstGeom prst="rect">
            <a:avLst/>
          </a:prstGeom>
          <a:noFill/>
          <a:ln/>
        </p:spPr>
        <p:txBody>
          <a:bodyPr wrap="square" rtlCol="0" anchor="t"/>
          <a:lstStyle/>
          <a:p>
            <a:pPr marL="0" indent="0" algn="l">
              <a:lnSpc>
                <a:spcPts val="2776"/>
              </a:lnSpc>
              <a:buNone/>
            </a:pPr>
            <a:r>
              <a:rPr lang="en-US" sz="2000" dirty="0">
                <a:solidFill>
                  <a:srgbClr val="49495A"/>
                </a:solidFill>
                <a:ea typeface="Open Sans" pitchFamily="34" charset="-122"/>
                <a:cs typeface="Open Sans" pitchFamily="34" charset="-120"/>
              </a:rPr>
              <a:t>Do not click on links or open attachments in emails from unknown or suspicious sources.</a:t>
            </a:r>
            <a:endParaRPr lang="en-US" sz="2000" dirty="0"/>
          </a:p>
        </p:txBody>
      </p:sp>
      <p:sp>
        <p:nvSpPr>
          <p:cNvPr id="15" name="Text 17">
            <a:extLst>
              <a:ext uri="{FF2B5EF4-FFF2-40B4-BE49-F238E27FC236}">
                <a16:creationId xmlns:a16="http://schemas.microsoft.com/office/drawing/2014/main" id="{F1E84CA7-3CB1-20E9-288D-2037CB773020}"/>
              </a:ext>
            </a:extLst>
          </p:cNvPr>
          <p:cNvSpPr/>
          <p:nvPr/>
        </p:nvSpPr>
        <p:spPr>
          <a:xfrm>
            <a:off x="4708536" y="5056483"/>
            <a:ext cx="3043952" cy="344329"/>
          </a:xfrm>
          <a:prstGeom prst="rect">
            <a:avLst/>
          </a:prstGeom>
          <a:noFill/>
          <a:ln/>
        </p:spPr>
        <p:txBody>
          <a:bodyPr wrap="none" rtlCol="0" anchor="t"/>
          <a:lstStyle/>
          <a:p>
            <a:pPr marL="0" indent="0" algn="l">
              <a:lnSpc>
                <a:spcPts val="2711"/>
              </a:lnSpc>
              <a:buNone/>
            </a:pPr>
            <a:r>
              <a:rPr lang="en-US" sz="2000" b="1" dirty="0">
                <a:solidFill>
                  <a:srgbClr val="86CD90"/>
                </a:solidFill>
                <a:ea typeface="Libre Baskerville" pitchFamily="34" charset="-122"/>
                <a:cs typeface="Libre Baskerville" pitchFamily="34" charset="-120"/>
              </a:rPr>
              <a:t>Use Strong Passwords</a:t>
            </a:r>
            <a:endParaRPr lang="en-US" sz="2000" b="1" dirty="0">
              <a:solidFill>
                <a:srgbClr val="86CD90"/>
              </a:solidFill>
            </a:endParaRPr>
          </a:p>
        </p:txBody>
      </p:sp>
      <p:sp>
        <p:nvSpPr>
          <p:cNvPr id="16" name="Text 18">
            <a:extLst>
              <a:ext uri="{FF2B5EF4-FFF2-40B4-BE49-F238E27FC236}">
                <a16:creationId xmlns:a16="http://schemas.microsoft.com/office/drawing/2014/main" id="{8DA52D63-E76A-5A00-5011-260DACE2DABA}"/>
              </a:ext>
            </a:extLst>
          </p:cNvPr>
          <p:cNvSpPr/>
          <p:nvPr/>
        </p:nvSpPr>
        <p:spPr>
          <a:xfrm>
            <a:off x="4708536" y="5431765"/>
            <a:ext cx="5771203" cy="705088"/>
          </a:xfrm>
          <a:prstGeom prst="rect">
            <a:avLst/>
          </a:prstGeom>
          <a:noFill/>
          <a:ln/>
        </p:spPr>
        <p:txBody>
          <a:bodyPr wrap="square" rtlCol="0" anchor="t"/>
          <a:lstStyle/>
          <a:p>
            <a:pPr marL="0" indent="0" algn="l">
              <a:lnSpc>
                <a:spcPts val="2776"/>
              </a:lnSpc>
              <a:buNone/>
            </a:pPr>
            <a:r>
              <a:rPr lang="en-US" sz="2000" dirty="0">
                <a:solidFill>
                  <a:srgbClr val="49495A"/>
                </a:solidFill>
                <a:ea typeface="Open Sans" pitchFamily="34" charset="-122"/>
                <a:cs typeface="Open Sans" pitchFamily="34" charset="-120"/>
              </a:rPr>
              <a:t>Employ unique, complex passwords for all your accounts to prevent credential theft.</a:t>
            </a:r>
            <a:endParaRPr lang="en-US" sz="2000" dirty="0"/>
          </a:p>
        </p:txBody>
      </p:sp>
      <p:cxnSp>
        <p:nvCxnSpPr>
          <p:cNvPr id="18" name="Straight Connector 17">
            <a:extLst>
              <a:ext uri="{FF2B5EF4-FFF2-40B4-BE49-F238E27FC236}">
                <a16:creationId xmlns:a16="http://schemas.microsoft.com/office/drawing/2014/main" id="{62529FC9-9F40-9CD6-647B-40E188E3CE9F}"/>
              </a:ext>
            </a:extLst>
          </p:cNvPr>
          <p:cNvCxnSpPr/>
          <p:nvPr/>
        </p:nvCxnSpPr>
        <p:spPr>
          <a:xfrm>
            <a:off x="3648635" y="4168588"/>
            <a:ext cx="1059901" cy="0"/>
          </a:xfrm>
          <a:prstGeom prst="line">
            <a:avLst/>
          </a:prstGeom>
          <a:ln w="57150">
            <a:solidFill>
              <a:srgbClr val="86CD90"/>
            </a:solidFill>
          </a:ln>
        </p:spPr>
        <p:style>
          <a:lnRef idx="1">
            <a:schemeClr val="accent5"/>
          </a:lnRef>
          <a:fillRef idx="0">
            <a:schemeClr val="accent5"/>
          </a:fillRef>
          <a:effectRef idx="0">
            <a:schemeClr val="accent5"/>
          </a:effectRef>
          <a:fontRef idx="minor">
            <a:schemeClr val="tx1"/>
          </a:fontRef>
        </p:style>
      </p:cxnSp>
      <p:cxnSp>
        <p:nvCxnSpPr>
          <p:cNvPr id="20" name="Straight Connector 19">
            <a:extLst>
              <a:ext uri="{FF2B5EF4-FFF2-40B4-BE49-F238E27FC236}">
                <a16:creationId xmlns:a16="http://schemas.microsoft.com/office/drawing/2014/main" id="{205004AA-4649-EC53-8297-DA3DF75F0ECD}"/>
              </a:ext>
            </a:extLst>
          </p:cNvPr>
          <p:cNvCxnSpPr/>
          <p:nvPr/>
        </p:nvCxnSpPr>
        <p:spPr>
          <a:xfrm>
            <a:off x="3648635" y="5504329"/>
            <a:ext cx="977153" cy="0"/>
          </a:xfrm>
          <a:prstGeom prst="line">
            <a:avLst/>
          </a:prstGeom>
          <a:ln w="57150">
            <a:solidFill>
              <a:srgbClr val="86CD90"/>
            </a:solidFill>
          </a:ln>
        </p:spPr>
        <p:style>
          <a:lnRef idx="1">
            <a:schemeClr val="accent1"/>
          </a:lnRef>
          <a:fillRef idx="0">
            <a:schemeClr val="accent1"/>
          </a:fillRef>
          <a:effectRef idx="0">
            <a:schemeClr val="accent1"/>
          </a:effectRef>
          <a:fontRef idx="minor">
            <a:schemeClr val="tx1"/>
          </a:fontRef>
        </p:style>
      </p:cxnSp>
      <p:sp>
        <p:nvSpPr>
          <p:cNvPr id="22" name="Rectangle: Beveled 21">
            <a:extLst>
              <a:ext uri="{FF2B5EF4-FFF2-40B4-BE49-F238E27FC236}">
                <a16:creationId xmlns:a16="http://schemas.microsoft.com/office/drawing/2014/main" id="{DD1498AC-4DCB-7652-BF62-336F291725CD}"/>
              </a:ext>
            </a:extLst>
          </p:cNvPr>
          <p:cNvSpPr/>
          <p:nvPr/>
        </p:nvSpPr>
        <p:spPr>
          <a:xfrm>
            <a:off x="3424521" y="2514744"/>
            <a:ext cx="484085" cy="448233"/>
          </a:xfrm>
          <a:prstGeom prst="bevel">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3" name="Rectangle: Beveled 22">
            <a:extLst>
              <a:ext uri="{FF2B5EF4-FFF2-40B4-BE49-F238E27FC236}">
                <a16:creationId xmlns:a16="http://schemas.microsoft.com/office/drawing/2014/main" id="{8F38F216-FD9F-604B-A8EC-6F9D426BE4C0}"/>
              </a:ext>
            </a:extLst>
          </p:cNvPr>
          <p:cNvSpPr/>
          <p:nvPr/>
        </p:nvSpPr>
        <p:spPr>
          <a:xfrm>
            <a:off x="3424521" y="3936377"/>
            <a:ext cx="484085" cy="486531"/>
          </a:xfrm>
          <a:prstGeom prst="bevel">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4" name="Rectangle: Beveled 23">
            <a:extLst>
              <a:ext uri="{FF2B5EF4-FFF2-40B4-BE49-F238E27FC236}">
                <a16:creationId xmlns:a16="http://schemas.microsoft.com/office/drawing/2014/main" id="{3E6E55B6-3D01-C1D0-1B51-00F20E0A2606}"/>
              </a:ext>
            </a:extLst>
          </p:cNvPr>
          <p:cNvSpPr/>
          <p:nvPr/>
        </p:nvSpPr>
        <p:spPr>
          <a:xfrm>
            <a:off x="3443498" y="5261067"/>
            <a:ext cx="484080" cy="486523"/>
          </a:xfrm>
          <a:prstGeom prst="bevel">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AA8B7F67-93AD-DDD8-2585-C44C3FAA002D}"/>
              </a:ext>
            </a:extLst>
          </p:cNvPr>
          <p:cNvSpPr txBox="1"/>
          <p:nvPr/>
        </p:nvSpPr>
        <p:spPr>
          <a:xfrm>
            <a:off x="3515720" y="2560619"/>
            <a:ext cx="301686" cy="369332"/>
          </a:xfrm>
          <a:prstGeom prst="rect">
            <a:avLst/>
          </a:prstGeom>
          <a:noFill/>
        </p:spPr>
        <p:txBody>
          <a:bodyPr wrap="none" rtlCol="0">
            <a:spAutoFit/>
          </a:bodyPr>
          <a:lstStyle/>
          <a:p>
            <a:r>
              <a:rPr lang="en-IN" dirty="0"/>
              <a:t>1</a:t>
            </a:r>
          </a:p>
        </p:txBody>
      </p:sp>
      <p:sp>
        <p:nvSpPr>
          <p:cNvPr id="26" name="TextBox 25">
            <a:extLst>
              <a:ext uri="{FF2B5EF4-FFF2-40B4-BE49-F238E27FC236}">
                <a16:creationId xmlns:a16="http://schemas.microsoft.com/office/drawing/2014/main" id="{4C4ABE79-8324-307E-E7AF-9131B1F9A97D}"/>
              </a:ext>
            </a:extLst>
          </p:cNvPr>
          <p:cNvSpPr txBox="1"/>
          <p:nvPr/>
        </p:nvSpPr>
        <p:spPr>
          <a:xfrm>
            <a:off x="3515720" y="3994976"/>
            <a:ext cx="301686" cy="369332"/>
          </a:xfrm>
          <a:prstGeom prst="rect">
            <a:avLst/>
          </a:prstGeom>
          <a:noFill/>
        </p:spPr>
        <p:txBody>
          <a:bodyPr wrap="none" rtlCol="0">
            <a:spAutoFit/>
          </a:bodyPr>
          <a:lstStyle/>
          <a:p>
            <a:r>
              <a:rPr lang="en-IN" dirty="0"/>
              <a:t>2</a:t>
            </a:r>
          </a:p>
        </p:txBody>
      </p:sp>
      <p:sp>
        <p:nvSpPr>
          <p:cNvPr id="27" name="TextBox 26">
            <a:extLst>
              <a:ext uri="{FF2B5EF4-FFF2-40B4-BE49-F238E27FC236}">
                <a16:creationId xmlns:a16="http://schemas.microsoft.com/office/drawing/2014/main" id="{F76C2F05-6844-C84E-BFF5-3C8CFBC67790}"/>
              </a:ext>
            </a:extLst>
          </p:cNvPr>
          <p:cNvSpPr txBox="1"/>
          <p:nvPr/>
        </p:nvSpPr>
        <p:spPr>
          <a:xfrm flipH="1">
            <a:off x="3541192" y="5336919"/>
            <a:ext cx="403273" cy="369332"/>
          </a:xfrm>
          <a:prstGeom prst="rect">
            <a:avLst/>
          </a:prstGeom>
          <a:noFill/>
        </p:spPr>
        <p:txBody>
          <a:bodyPr wrap="square" rtlCol="0">
            <a:spAutoFit/>
          </a:bodyPr>
          <a:lstStyle/>
          <a:p>
            <a:r>
              <a:rPr lang="en-IN" dirty="0"/>
              <a:t>3</a:t>
            </a:r>
          </a:p>
        </p:txBody>
      </p:sp>
    </p:spTree>
    <p:extLst>
      <p:ext uri="{BB962C8B-B14F-4D97-AF65-F5344CB8AC3E}">
        <p14:creationId xmlns:p14="http://schemas.microsoft.com/office/powerpoint/2010/main" val="228471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C709-F7C4-93C2-CB2E-91402B6FC4DC}"/>
              </a:ext>
            </a:extLst>
          </p:cNvPr>
          <p:cNvSpPr>
            <a:spLocks noGrp="1"/>
          </p:cNvSpPr>
          <p:nvPr>
            <p:ph type="title"/>
          </p:nvPr>
        </p:nvSpPr>
        <p:spPr>
          <a:xfrm>
            <a:off x="838199" y="183405"/>
            <a:ext cx="10515600" cy="1399667"/>
          </a:xfrm>
        </p:spPr>
        <p:txBody>
          <a:bodyPr/>
          <a:lstStyle/>
          <a:p>
            <a:pPr algn="ctr"/>
            <a:r>
              <a:rPr lang="en-US" sz="4800" b="1" i="0" dirty="0">
                <a:effectLst/>
              </a:rPr>
              <a:t>Protecting Personal and Organizational Data</a:t>
            </a:r>
            <a:endParaRPr lang="en-IN" sz="4800" dirty="0"/>
          </a:p>
        </p:txBody>
      </p:sp>
      <p:sp>
        <p:nvSpPr>
          <p:cNvPr id="3" name="TextBox 2">
            <a:extLst>
              <a:ext uri="{FF2B5EF4-FFF2-40B4-BE49-F238E27FC236}">
                <a16:creationId xmlns:a16="http://schemas.microsoft.com/office/drawing/2014/main" id="{322F8A8D-B7B3-B1D9-F811-AF008DB3EDE5}"/>
              </a:ext>
            </a:extLst>
          </p:cNvPr>
          <p:cNvSpPr txBox="1"/>
          <p:nvPr/>
        </p:nvSpPr>
        <p:spPr>
          <a:xfrm>
            <a:off x="1214717" y="2345370"/>
            <a:ext cx="9762565" cy="1631216"/>
          </a:xfrm>
          <a:prstGeom prst="rect">
            <a:avLst/>
          </a:prstGeom>
          <a:noFill/>
        </p:spPr>
        <p:txBody>
          <a:bodyPr wrap="square" rtlCol="0">
            <a:spAutoFit/>
          </a:bodyPr>
          <a:lstStyle/>
          <a:p>
            <a:pPr marL="285750" indent="-285750" algn="l">
              <a:buFont typeface="Wingdings" panose="05000000000000000000" pitchFamily="2" charset="2"/>
              <a:buChar char="Ø"/>
            </a:pPr>
            <a:r>
              <a:rPr lang="en-US" sz="2000" b="0" i="0" dirty="0">
                <a:effectLst/>
              </a:rPr>
              <a:t>Stress the importance of safeguarding personal and organizational data against phishing attacks .</a:t>
            </a:r>
            <a:endParaRPr lang="en-US" sz="2000" dirty="0"/>
          </a:p>
          <a:p>
            <a:pPr marL="285750" indent="-285750" algn="l">
              <a:buFont typeface="Wingdings" panose="05000000000000000000" pitchFamily="2" charset="2"/>
              <a:buChar char="Ø"/>
            </a:pPr>
            <a:r>
              <a:rPr lang="en-US" sz="2000" b="0" i="0" dirty="0">
                <a:effectLst/>
              </a:rPr>
              <a:t>Emphasize the need for strong passwords, two-factor authentication, and regular data backups to mitigate risks .</a:t>
            </a:r>
          </a:p>
          <a:p>
            <a:pPr marL="285750" indent="-285750" algn="l">
              <a:buFont typeface="Wingdings" panose="05000000000000000000" pitchFamily="2" charset="2"/>
              <a:buChar char="Ø"/>
            </a:pPr>
            <a:r>
              <a:rPr lang="en-US" sz="2000" b="0" i="0" dirty="0">
                <a:effectLst/>
              </a:rPr>
              <a:t>Provide guidance on securely sharing information and conducting transactions online.</a:t>
            </a:r>
          </a:p>
        </p:txBody>
      </p:sp>
      <p:pic>
        <p:nvPicPr>
          <p:cNvPr id="5" name="Picture 4">
            <a:extLst>
              <a:ext uri="{FF2B5EF4-FFF2-40B4-BE49-F238E27FC236}">
                <a16:creationId xmlns:a16="http://schemas.microsoft.com/office/drawing/2014/main" id="{0FA4F869-4765-A62A-4728-E28B3F5864AC}"/>
              </a:ext>
            </a:extLst>
          </p:cNvPr>
          <p:cNvPicPr>
            <a:picLocks noChangeAspect="1"/>
          </p:cNvPicPr>
          <p:nvPr/>
        </p:nvPicPr>
        <p:blipFill>
          <a:blip r:embed="rId2"/>
          <a:stretch>
            <a:fillRect/>
          </a:stretch>
        </p:blipFill>
        <p:spPr>
          <a:xfrm>
            <a:off x="3489372" y="4050965"/>
            <a:ext cx="5213256" cy="2670509"/>
          </a:xfrm>
          <a:prstGeom prst="rect">
            <a:avLst/>
          </a:prstGeom>
        </p:spPr>
      </p:pic>
    </p:spTree>
    <p:extLst>
      <p:ext uri="{BB962C8B-B14F-4D97-AF65-F5344CB8AC3E}">
        <p14:creationId xmlns:p14="http://schemas.microsoft.com/office/powerpoint/2010/main" val="1120937074"/>
      </p:ext>
    </p:extLst>
  </p:cSld>
  <p:clrMapOvr>
    <a:masterClrMapping/>
  </p:clrMapOvr>
</p:sld>
</file>

<file path=ppt/theme/theme1.xml><?xml version="1.0" encoding="utf-8"?>
<a:theme xmlns:a="http://schemas.openxmlformats.org/drawingml/2006/main" name="Theme1">
  <a:themeElements>
    <a:clrScheme name="Custom 50">
      <a:dk1>
        <a:sysClr val="windowText" lastClr="000000"/>
      </a:dk1>
      <a:lt1>
        <a:sysClr val="window" lastClr="FFFFFF"/>
      </a:lt1>
      <a:dk2>
        <a:srgbClr val="17406D"/>
      </a:dk2>
      <a:lt2>
        <a:srgbClr val="DBEFF9"/>
      </a:lt2>
      <a:accent1>
        <a:srgbClr val="0F6FC6"/>
      </a:accent1>
      <a:accent2>
        <a:srgbClr val="86CD90"/>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EEBA04A2-584E-418F-9133-D52D2C03383A}" vid="{59AC2202-BDC9-4C39-B0C6-197BC0608F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EBEE47-E975-4F93-A8CC-93D51AEF41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C63F421-273F-45B7-A4F8-16DA506884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43B1BF-65BC-4B0E-8E52-87CEF13383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Theme1</Template>
  <TotalTime>338</TotalTime>
  <Words>886</Words>
  <Application>Microsoft Office PowerPoint</Application>
  <PresentationFormat>Widescreen</PresentationFormat>
  <Paragraphs>91</Paragraphs>
  <Slides>17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Libre Baskerville</vt:lpstr>
      <vt:lpstr>Open Sans</vt:lpstr>
      <vt:lpstr>Söhne</vt:lpstr>
      <vt:lpstr>Wingdings</vt:lpstr>
      <vt:lpstr>Theme1</vt:lpstr>
      <vt:lpstr>Phishing Awareness Training </vt:lpstr>
      <vt:lpstr>Introduction</vt:lpstr>
      <vt:lpstr>PowerPoint Presentation</vt:lpstr>
      <vt:lpstr>PowerPoint Presentation</vt:lpstr>
      <vt:lpstr> </vt:lpstr>
      <vt:lpstr>PowerPoint Presentation</vt:lpstr>
      <vt:lpstr>Common Phishing Tactics </vt:lpstr>
      <vt:lpstr>Protecting Yourself from Phishing </vt:lpstr>
      <vt:lpstr>Protecting Personal and Organizational Data</vt:lpstr>
      <vt:lpstr>Reporting Phishing Attempts</vt:lpstr>
      <vt:lpstr>Impact of Phishing</vt:lpstr>
      <vt:lpstr>Preventing Phishing Attacks</vt:lpstr>
      <vt:lpstr>PowerPoint Presentation</vt:lpstr>
      <vt:lpstr>PowerPoint Presentation</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Awareness Training</dc:title>
  <dc:creator>Ishika Kashyap</dc:creator>
  <cp:lastModifiedBy>Ishika Kashyap</cp:lastModifiedBy>
  <cp:revision>5</cp:revision>
  <dcterms:created xsi:type="dcterms:W3CDTF">2024-03-30T16:06:41Z</dcterms:created>
  <dcterms:modified xsi:type="dcterms:W3CDTF">2024-03-31T14:08:37Z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