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FFD0-F2CB-94A5-19A7-A508FF9C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2D0E2-5886-F476-40F8-755A4329A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F17F-A7FE-2106-5EBA-24D0F930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A353-7E43-4E27-85AA-2475917000D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ECE3-1B6C-2E73-19AF-0FE634CA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FA3B-9014-FE7E-9B5F-202A1DDE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11B-178E-4F8E-8F1A-B5F3D631E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5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B0EA-E2C0-424B-B698-9D8DECFE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7745E-F606-20B5-413D-49A8FEC26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58A8-7593-BFE9-14BF-D609ED67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A353-7E43-4E27-85AA-2475917000D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D568E-ADD7-A8F4-20F3-62DFFB7A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A742-9164-0528-18A5-D7919B66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11B-178E-4F8E-8F1A-B5F3D631E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9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63E0F-9039-9AD9-67EC-A0C3A9B17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92EBF-61E8-4ACF-29DE-D823ABEC8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DCC8-1261-05A3-DF51-07898EBD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A353-7E43-4E27-85AA-2475917000D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669BC-7333-AA5B-1AD7-0D80BA75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CCFD-0D32-6772-BCA7-3B72FE15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11B-178E-4F8E-8F1A-B5F3D631E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9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4469-6D26-241D-74E4-7D0F3334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D963-008C-E0FF-87DF-28CDB527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F51B-A7FC-23BF-190C-2BE914F2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A353-7E43-4E27-85AA-2475917000D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7BBA-5143-C7FF-49C4-E8D78DC5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470E0-B6F8-0DCA-4BB7-3D6DA823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11B-178E-4F8E-8F1A-B5F3D631E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21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96F1-22DC-6E1F-C34F-A260C29C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7A783-57C9-D973-68DB-D49DB3B3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D723-5647-86EC-EEF5-82ED02FB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A353-7E43-4E27-85AA-2475917000D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3F98-CDAF-0D76-CD0E-EFAD64A1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7D4ED-36E3-ADB1-2771-5D8A6C6B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11B-178E-4F8E-8F1A-B5F3D631E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93E7-701F-0854-96A2-94A3242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2312-809E-95D1-BEC8-A3B0EC166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DD4A-9286-1EC6-15D2-720E716E8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F037A-3356-EE1E-C226-0E2AC7E1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A353-7E43-4E27-85AA-2475917000D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61D79-8C8A-A78B-A62C-8B6ED0AC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14F60-8599-A269-167C-8DBBAC27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11B-178E-4F8E-8F1A-B5F3D631E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88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3C51-973B-91F2-B23B-CFFD0328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122B5-262C-CCE5-81C9-28D8E2DC4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22D4B-AFE1-DAD6-8F68-2EB73647B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3598D-0BF6-69F8-F016-FC5A832C0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4DFA6-8B02-3767-08AC-28538ADA8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C4579-507F-8739-3BB6-D56D658B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A353-7E43-4E27-85AA-2475917000D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18735-59B2-1FB7-DEB4-7344EF80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C2D1B-DB55-2EE0-9909-5A5EF3BC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11B-178E-4F8E-8F1A-B5F3D631E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2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0EC4-3B36-90F6-C12D-F303EEA4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9C4CA-CBD7-EB75-3BBF-E1A8182A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A353-7E43-4E27-85AA-2475917000D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51E0E-72F4-2D51-F027-79D8086C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82FB0-4DA1-05CF-CA96-73F136E2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11B-178E-4F8E-8F1A-B5F3D631E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6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709D1-C168-CFD7-5697-28AE3B9E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A353-7E43-4E27-85AA-2475917000D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9723B-70A7-AA54-D6D2-8AF97DB1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23964-FB7E-57F8-256E-C768F667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11B-178E-4F8E-8F1A-B5F3D631E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1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D2C3-E2D4-911D-413B-2233CABA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A7B0-AB92-3D1E-2F09-C469D33E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79D02-6F0A-7CBD-29DB-FC48F174B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303BB-A116-EDA5-640C-2985954F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A353-7E43-4E27-85AA-2475917000D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7193A-C38C-ECE0-8230-8BBBD9FF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2D659-3543-3F13-762D-BA3AE82F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11B-178E-4F8E-8F1A-B5F3D631E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90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2DB8-FA4C-2719-42DB-ABF1CED4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C3B8B-F46F-E80B-B0FE-3BAA76E16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463FA-F54D-E9E2-A287-8C45DF6C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2A463-4DDF-187E-87D9-9BE25FC0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A353-7E43-4E27-85AA-2475917000D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5ECC5-4B93-508B-506F-B873C830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2563B-72B0-4DE0-C94A-91D53E6E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611B-178E-4F8E-8F1A-B5F3D631E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58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AC019-FF72-3ABE-A6C1-AF8D28D1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48590-25C6-80BE-B538-AB48DF0AD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22672-0612-18BF-8050-8D4BBEBEB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6A353-7E43-4E27-85AA-2475917000D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4F74-4C5C-6DD6-156B-DCF00CE04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C3C6D-1B37-EAAE-B929-CFF4C1835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8A611B-178E-4F8E-8F1A-B5F3D631E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77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F878-CBFC-D0AB-19D7-7D4DDF5B1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Multilingual Artifacts: Bridging Cultures through Natural Language Processing"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618D4-1DC6-5B18-40DF-FAEE33689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Deep Learning for NLP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Hamza, Hardik, Ishika, Karthik, Shivam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58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ADC67-C3BD-7E40-51F8-4851C6143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" t="11326" r="4918" b="17420"/>
          <a:stretch/>
        </p:blipFill>
        <p:spPr>
          <a:xfrm>
            <a:off x="393448" y="1046911"/>
            <a:ext cx="11405103" cy="4857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410247-0EC7-3A96-2E4D-8123FCDC4157}"/>
              </a:ext>
            </a:extLst>
          </p:cNvPr>
          <p:cNvSpPr txBox="1"/>
          <p:nvPr/>
        </p:nvSpPr>
        <p:spPr>
          <a:xfrm>
            <a:off x="821797" y="1863995"/>
            <a:ext cx="2524977" cy="2238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Idea</a:t>
            </a: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…??</a:t>
            </a:r>
          </a:p>
          <a:p>
            <a:pPr defTabSz="813816">
              <a:spcAft>
                <a:spcPts val="600"/>
              </a:spcAft>
            </a:pPr>
            <a:endParaRPr lang="en-US" sz="160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a interface for viewers to engage more with museum artifacts</a:t>
            </a:r>
          </a:p>
          <a:p>
            <a:pPr defTabSz="813816">
              <a:spcAft>
                <a:spcPts val="600"/>
              </a:spcAft>
            </a:pPr>
            <a:endParaRPr lang="en-US" sz="160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DD3-182C-AE62-562C-09CA71FC7F9D}"/>
              </a:ext>
            </a:extLst>
          </p:cNvPr>
          <p:cNvSpPr txBox="1"/>
          <p:nvPr/>
        </p:nvSpPr>
        <p:spPr>
          <a:xfrm>
            <a:off x="8845227" y="3946829"/>
            <a:ext cx="2703306" cy="16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…!!</a:t>
            </a:r>
            <a:b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extension of Virtual museum where viewers can satiate their curiosity in the virtual world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8F3C7-50D3-762B-763C-954B60177FB0}"/>
              </a:ext>
            </a:extLst>
          </p:cNvPr>
          <p:cNvSpPr txBox="1"/>
          <p:nvPr/>
        </p:nvSpPr>
        <p:spPr>
          <a:xfrm>
            <a:off x="821797" y="3946829"/>
            <a:ext cx="2703306" cy="116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Done So Far</a:t>
            </a: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…!!</a:t>
            </a:r>
            <a:b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collection through web scrapping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BBF53-C4CB-A0C0-ADA4-B46386BF039D}"/>
              </a:ext>
            </a:extLst>
          </p:cNvPr>
          <p:cNvSpPr txBox="1"/>
          <p:nvPr/>
        </p:nvSpPr>
        <p:spPr>
          <a:xfrm>
            <a:off x="8845227" y="1868108"/>
            <a:ext cx="2524977" cy="191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Challenges</a:t>
            </a: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…!!</a:t>
            </a:r>
            <a:b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60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collection / </a:t>
            </a:r>
            <a:b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Preprocessing/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Tamil Translation Accuracy</a:t>
            </a:r>
          </a:p>
          <a:p>
            <a:pPr>
              <a:spcAft>
                <a:spcPts val="600"/>
              </a:spcAft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5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2CCD5C51F30449FE43E327975179A" ma:contentTypeVersion="16" ma:contentTypeDescription="Create a new document." ma:contentTypeScope="" ma:versionID="4a2f3e569545fff5c941debafcb46165">
  <xsd:schema xmlns:xsd="http://www.w3.org/2001/XMLSchema" xmlns:xs="http://www.w3.org/2001/XMLSchema" xmlns:p="http://schemas.microsoft.com/office/2006/metadata/properties" xmlns:ns3="1e19cc38-7210-4e3a-8d14-faf53c520c8a" xmlns:ns4="0f1d7366-d069-4909-98a9-eabde47f85ab" targetNamespace="http://schemas.microsoft.com/office/2006/metadata/properties" ma:root="true" ma:fieldsID="5dd2bc1ac34fdc02b4dfbe1c961e82b3" ns3:_="" ns4:_="">
    <xsd:import namespace="1e19cc38-7210-4e3a-8d14-faf53c520c8a"/>
    <xsd:import namespace="0f1d7366-d069-4909-98a9-eabde47f85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19cc38-7210-4e3a-8d14-faf53c520c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d7366-d069-4909-98a9-eabde47f85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e19cc38-7210-4e3a-8d14-faf53c520c8a" xsi:nil="true"/>
  </documentManagement>
</p:properties>
</file>

<file path=customXml/itemProps1.xml><?xml version="1.0" encoding="utf-8"?>
<ds:datastoreItem xmlns:ds="http://schemas.openxmlformats.org/officeDocument/2006/customXml" ds:itemID="{BDE6233C-9212-4DCC-9B66-5AB8DD0780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19cc38-7210-4e3a-8d14-faf53c520c8a"/>
    <ds:schemaRef ds:uri="0f1d7366-d069-4909-98a9-eabde47f85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DB0D05-A916-4609-A122-FDEE8775D9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F2320B-CBBB-4391-BB22-6BC91587AFEA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0f1d7366-d069-4909-98a9-eabde47f85ab"/>
    <ds:schemaRef ds:uri="1e19cc38-7210-4e3a-8d14-faf53c520c8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Multilingual Artifacts: Bridging Cultures through Natural Language Processing"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Multilingual Artifacts: Bridging Cultures through Natural Language Processing"</dc:title>
  <dc:creator>Karthik Sivakumar (24PGAI)</dc:creator>
  <cp:lastModifiedBy>Karthik Sivakumar (24PGAI)</cp:lastModifiedBy>
  <cp:revision>1</cp:revision>
  <dcterms:created xsi:type="dcterms:W3CDTF">2024-04-15T04:49:53Z</dcterms:created>
  <dcterms:modified xsi:type="dcterms:W3CDTF">2024-04-15T05:18:24Z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0x0101007172CCD5C51F30449FE43E327975179A</vt:lpwstr>
  </property>
</Properties>
</file>