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8" d="100"/>
          <a:sy n="88" d="100"/>
        </p:scale>
        <p:origin x="-437" y="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xmlns:c16r2="http://schemas.microsoft.com/office/drawing/2015/06/chart">
            <c:ext xmlns:c16="http://schemas.microsoft.com/office/drawing/2014/chart" uri="{C3380CC4-5D6E-409C-BE32-E72D297353CC}">
              <c16:uniqueId val="{00000000-C4E5-944F-842D-B4E077359AF7}"/>
            </c:ext>
          </c:extLst>
        </c:ser>
        <c:ser>
          <c:idx val="1"/>
          <c:order val="1"/>
          <c:spPr>
            <a:solidFill>
              <a:schemeClr val="accent2"/>
            </a:solidFill>
            <a:ln>
              <a:noFill/>
            </a:ln>
            <a:effectLst/>
          </c:spPr>
          <c:invertIfNegative val="0"/>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extLst xmlns:c16r2="http://schemas.microsoft.com/office/drawing/2015/06/chart">
            <c:ext xmlns:c16="http://schemas.microsoft.com/office/drawing/2014/chart" uri="{C3380CC4-5D6E-409C-BE32-E72D297353CC}">
              <c16:uniqueId val="{00000001-C4E5-944F-842D-B4E077359AF7}"/>
            </c:ext>
          </c:extLst>
        </c:ser>
        <c:ser>
          <c:idx val="2"/>
          <c:order val="2"/>
          <c:spPr>
            <a:solidFill>
              <a:schemeClr val="accent3"/>
            </a:solidFill>
            <a:ln>
              <a:noFill/>
            </a:ln>
            <a:effectLst/>
          </c:spPr>
          <c:invertIfNegative val="0"/>
          <c:val>
            <c:numRef>
              <c:f>'[Employee_Dataset (1).xlsx]Sheet1'!$G$2:$G$25</c:f>
              <c:numCache>
                <c:formatCode>General</c:formatCode>
                <c:ptCount val="24"/>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c:v>
                </c:pt>
                <c:pt idx="21">
                  <c:v>1</c:v>
                </c:pt>
                <c:pt idx="22">
                  <c:v>0.5</c:v>
                </c:pt>
                <c:pt idx="23">
                  <c:v>0.5</c:v>
                </c:pt>
              </c:numCache>
            </c:numRef>
          </c:val>
          <c:extLst xmlns:c16r2="http://schemas.microsoft.com/office/drawing/2015/06/chart">
            <c:ext xmlns:c16="http://schemas.microsoft.com/office/drawing/2014/chart" uri="{C3380CC4-5D6E-409C-BE32-E72D297353CC}">
              <c16:uniqueId val="{00000002-C4E5-944F-842D-B4E077359AF7}"/>
            </c:ext>
          </c:extLst>
        </c:ser>
        <c:ser>
          <c:idx val="3"/>
          <c:order val="3"/>
          <c:spPr>
            <a:solidFill>
              <a:schemeClr val="accent4"/>
            </a:solidFill>
            <a:ln>
              <a:noFill/>
            </a:ln>
            <a:effectLst/>
          </c:spPr>
          <c:invertIfNegative val="0"/>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xmlns:c16r2="http://schemas.microsoft.com/office/drawing/2015/06/chart">
            <c:ext xmlns:c16="http://schemas.microsoft.com/office/drawing/2014/chart" uri="{C3380CC4-5D6E-409C-BE32-E72D297353CC}">
              <c16:uniqueId val="{00000003-C4E5-944F-842D-B4E077359AF7}"/>
            </c:ext>
          </c:extLst>
        </c:ser>
        <c:dLbls>
          <c:showLegendKey val="0"/>
          <c:showVal val="0"/>
          <c:showCatName val="0"/>
          <c:showSerName val="0"/>
          <c:showPercent val="0"/>
          <c:showBubbleSize val="0"/>
        </c:dLbls>
        <c:gapWidth val="0"/>
        <c:axId val="132170752"/>
        <c:axId val="139422528"/>
      </c:barChart>
      <c:catAx>
        <c:axId val="13217075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39422528"/>
        <c:crosses val="autoZero"/>
        <c:auto val="1"/>
        <c:lblAlgn val="ctr"/>
        <c:lblOffset val="100"/>
        <c:noMultiLvlLbl val="0"/>
      </c:catAx>
      <c:valAx>
        <c:axId val="139422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3217075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ISHIKA.S</a:t>
            </a:r>
            <a:r>
              <a:rPr lang="en-US" sz="2400" dirty="0" smtClean="0"/>
              <a:t> </a:t>
            </a:r>
            <a:endParaRPr lang="en-US" sz="2400" dirty="0"/>
          </a:p>
          <a:p>
            <a:r>
              <a:rPr lang="en-US" sz="2400" dirty="0"/>
              <a:t>REGISTER NO: </a:t>
            </a:r>
            <a:r>
              <a:rPr lang="en-US" sz="2400" dirty="0" smtClean="0"/>
              <a:t>312205879</a:t>
            </a:r>
            <a:endParaRPr lang="en-US" sz="2400" dirty="0"/>
          </a:p>
          <a:p>
            <a:r>
              <a:rPr lang="en-US" sz="2400" dirty="0"/>
              <a:t>DEPARTMENT: COMMERCE </a:t>
            </a:r>
          </a:p>
          <a:p>
            <a:r>
              <a:rPr lang="en-US" sz="2400" dirty="0"/>
              <a:t>COLLEGE: VIDHYA SAGAR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BBC4A7E0-15A2-74F3-C38C-B6DB9E287C48}"/>
              </a:ext>
            </a:extLst>
          </p:cNvPr>
          <p:cNvSpPr txBox="1"/>
          <p:nvPr/>
        </p:nvSpPr>
        <p:spPr>
          <a:xfrm>
            <a:off x="3138804" y="982341"/>
            <a:ext cx="610195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566153A0-2209-0483-D9E9-C067A54E67F6}"/>
              </a:ext>
            </a:extLst>
          </p:cNvPr>
          <p:cNvSpPr txBox="1"/>
          <p:nvPr/>
        </p:nvSpPr>
        <p:spPr>
          <a:xfrm>
            <a:off x="739775" y="4769673"/>
            <a:ext cx="87947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a:extLst>
              <a:ext uri="{FF2B5EF4-FFF2-40B4-BE49-F238E27FC236}">
                <a16:creationId xmlns:a16="http://schemas.microsoft.com/office/drawing/2014/main" xmlns="" id="{949F73E9-2AEC-ED33-6748-27ED0F1F3071}"/>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412233083"/>
              </p:ext>
            </p:extLst>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0A4B92AE-DEA0-C0E8-B7C9-90715A6CF2C0}"/>
              </a:ext>
            </a:extLst>
          </p:cNvPr>
          <p:cNvSpPr txBox="1"/>
          <p:nvPr/>
        </p:nvSpPr>
        <p:spPr>
          <a:xfrm>
            <a:off x="321469" y="1738819"/>
            <a:ext cx="9906000" cy="3785652"/>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719690" y="2540138"/>
            <a:ext cx="8679877"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xmlns="" id="{A1CBCF00-2705-E81C-16F0-FF7057CCE880}"/>
              </a:ext>
              <a:ext uri="{C183D7F6-B498-43B3-948B-1728B52AA6E4}">
                <adec:decorative xmlns:adec="http://schemas.microsoft.com/office/drawing/2017/decorative" xmlns="" val="0"/>
              </a:ext>
            </a:extLst>
          </p:cNvPr>
          <p:cNvSpPr txBox="1"/>
          <p:nvPr/>
        </p:nvSpPr>
        <p:spPr>
          <a:xfrm>
            <a:off x="1223963" y="2019300"/>
            <a:ext cx="6707981" cy="2677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19646" y="2364983"/>
            <a:ext cx="8524391"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F12DF3D0-F7E2-DB6F-1AD9-D6D2FD61ADAF}"/>
              </a:ext>
            </a:extLst>
          </p:cNvPr>
          <p:cNvSpPr txBox="1"/>
          <p:nvPr/>
        </p:nvSpPr>
        <p:spPr>
          <a:xfrm>
            <a:off x="940593" y="2013734"/>
            <a:ext cx="8412957"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31242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BDADF1FC-1BBC-400F-455E-B4F53060EAE3}"/>
              </a:ext>
            </a:extLst>
          </p:cNvPr>
          <p:cNvSpPr txBox="1"/>
          <p:nvPr/>
        </p:nvSpPr>
        <p:spPr>
          <a:xfrm>
            <a:off x="3618310" y="2416076"/>
            <a:ext cx="619244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9E0DA2F5-1154-047E-F068-06F38C8E22C0}"/>
              </a:ext>
            </a:extLst>
          </p:cNvPr>
          <p:cNvSpPr txBox="1"/>
          <p:nvPr/>
        </p:nvSpPr>
        <p:spPr>
          <a:xfrm>
            <a:off x="1419819" y="2334726"/>
            <a:ext cx="739080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575917" y="2019300"/>
            <a:ext cx="7040166"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TotalTime>
  <Words>469</Words>
  <Application>Microsoft Office PowerPoint</Application>
  <PresentationFormat>Custom</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19</cp:revision>
  <dcterms:created xsi:type="dcterms:W3CDTF">2024-03-29T15:07:22Z</dcterms:created>
  <dcterms:modified xsi:type="dcterms:W3CDTF">2024-08-31T12:53:39Z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