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91F5-44C3-4D72-ABEE-2146260C1C0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DA2-AE29-46BF-B7BC-034B0F48B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3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91F5-44C3-4D72-ABEE-2146260C1C0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DA2-AE29-46BF-B7BC-034B0F48B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868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91F5-44C3-4D72-ABEE-2146260C1C0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DA2-AE29-46BF-B7BC-034B0F48B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11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91F5-44C3-4D72-ABEE-2146260C1C0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DA2-AE29-46BF-B7BC-034B0F48B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91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91F5-44C3-4D72-ABEE-2146260C1C0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DA2-AE29-46BF-B7BC-034B0F48B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43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91F5-44C3-4D72-ABEE-2146260C1C0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DA2-AE29-46BF-B7BC-034B0F48B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87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91F5-44C3-4D72-ABEE-2146260C1C0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DA2-AE29-46BF-B7BC-034B0F48B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9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91F5-44C3-4D72-ABEE-2146260C1C0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DA2-AE29-46BF-B7BC-034B0F48B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05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91F5-44C3-4D72-ABEE-2146260C1C0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DA2-AE29-46BF-B7BC-034B0F48B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61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91F5-44C3-4D72-ABEE-2146260C1C0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DA2-AE29-46BF-B7BC-034B0F48B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80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91F5-44C3-4D72-ABEE-2146260C1C0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86DA2-AE29-46BF-B7BC-034B0F48B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3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C91F5-44C3-4D72-ABEE-2146260C1C0E}" type="datetimeFigureOut">
              <a:rPr lang="en-IN" smtClean="0"/>
              <a:t>01-07-2022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86DA2-AE29-46BF-B7BC-034B0F48B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67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3406"/>
            <a:ext cx="9144000" cy="1062854"/>
          </a:xfrm>
        </p:spPr>
        <p:txBody>
          <a:bodyPr/>
          <a:lstStyle/>
          <a:p>
            <a:r>
              <a:rPr lang="en-US" dirty="0" smtClean="0"/>
              <a:t>Project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57305"/>
            <a:ext cx="9144000" cy="2668133"/>
          </a:xfrm>
        </p:spPr>
        <p:txBody>
          <a:bodyPr>
            <a:normAutofit/>
          </a:bodyPr>
          <a:lstStyle/>
          <a:p>
            <a:r>
              <a:rPr lang="en-US" dirty="0" smtClean="0"/>
              <a:t>Project name -  Text emotion Analyzer Using Data Science &amp; NLP </a:t>
            </a:r>
            <a:r>
              <a:rPr lang="en-US" dirty="0" smtClean="0"/>
              <a:t>Concepts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490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0628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Overall Graphical Architecture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1554" y="1959429"/>
            <a:ext cx="4180113" cy="6444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set and model creation on </a:t>
            </a:r>
            <a:r>
              <a:rPr lang="en-US" dirty="0" err="1" smtClean="0">
                <a:solidFill>
                  <a:srgbClr val="FF0000"/>
                </a:solidFill>
              </a:rPr>
              <a:t>jupyter</a:t>
            </a:r>
            <a:r>
              <a:rPr lang="en-US" dirty="0" smtClean="0">
                <a:solidFill>
                  <a:srgbClr val="FF0000"/>
                </a:solidFill>
              </a:rPr>
              <a:t> notebook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85509" y="2316480"/>
            <a:ext cx="10972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96300" y="2131814"/>
            <a:ext cx="186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collection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203474" y="2299063"/>
            <a:ext cx="11059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70717" y="2096980"/>
            <a:ext cx="184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preparation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9309463" y="3683726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Model Building and saving locally</a:t>
            </a:r>
            <a:endParaRPr lang="en-IN" dirty="0"/>
          </a:p>
        </p:txBody>
      </p:sp>
      <p:cxnSp>
        <p:nvCxnSpPr>
          <p:cNvPr id="12" name="Straight Arrow Connector 11"/>
          <p:cNvCxnSpPr>
            <a:endCxn id="13" idx="3"/>
          </p:cNvCxnSpPr>
          <p:nvPr/>
        </p:nvCxnSpPr>
        <p:spPr>
          <a:xfrm flipH="1">
            <a:off x="7410997" y="4005943"/>
            <a:ext cx="13237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3" y="3821277"/>
            <a:ext cx="222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Model Evaluation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931817" y="3682777"/>
            <a:ext cx="2812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Linking model with main.py file and prediction / analysis</a:t>
            </a:r>
          </a:p>
          <a:p>
            <a:r>
              <a:rPr lang="en-IN" dirty="0" smtClean="0"/>
              <a:t>Of sentiments using </a:t>
            </a:r>
            <a:r>
              <a:rPr lang="en-IN" dirty="0" err="1" smtClean="0"/>
              <a:t>Numpy</a:t>
            </a:r>
            <a:r>
              <a:rPr lang="en-IN" dirty="0" smtClean="0"/>
              <a:t> and Pandas 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032069" y="4005942"/>
            <a:ext cx="85344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46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062854"/>
          </a:xfrm>
        </p:spPr>
        <p:txBody>
          <a:bodyPr>
            <a:normAutofit/>
          </a:bodyPr>
          <a:lstStyle/>
          <a:p>
            <a:r>
              <a:rPr lang="en-US" dirty="0" smtClean="0"/>
              <a:t>Summary of this Project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87828" y="2360023"/>
            <a:ext cx="11016343" cy="3202577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In this project we are going to create a model , dataset (.csv) , and Main python Script ; which all will combine at once and create an interface where it will fetch user input in Textual format and analyse the sentiments possessed by that particular text , there will be 7 different standards of Sentiments and each will be presented in graphical format using Data </a:t>
            </a:r>
            <a:r>
              <a:rPr lang="en-IN" dirty="0" err="1" smtClean="0"/>
              <a:t>Sci</a:t>
            </a:r>
            <a:r>
              <a:rPr lang="en-IN" dirty="0" smtClean="0"/>
              <a:t> Concepts ; according to the confidence on different sentiments showed up in fetched data .</a:t>
            </a:r>
          </a:p>
          <a:p>
            <a:endParaRPr lang="en-IN" dirty="0"/>
          </a:p>
          <a:p>
            <a:r>
              <a:rPr lang="en-IN" dirty="0" smtClean="0"/>
              <a:t>This project can be Highly beneficial in peace keeping according to IT – Community guidelines on several other Application we use to Socialize on internet and it can also promote well speaking audience in front to spread healthy environment on internet.</a:t>
            </a:r>
          </a:p>
          <a:p>
            <a:endParaRPr lang="en-IN" dirty="0"/>
          </a:p>
          <a:p>
            <a:r>
              <a:rPr lang="en-IN" dirty="0" smtClean="0"/>
              <a:t>There can be several other use too of such concept and technologies.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95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Project Architecture</vt:lpstr>
      <vt:lpstr>Overall Graphical Architecture</vt:lpstr>
      <vt:lpstr>Summary of this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Architecture</dc:title>
  <dc:creator>Aditya Kumar</dc:creator>
  <cp:lastModifiedBy>Aditya Kumar</cp:lastModifiedBy>
  <cp:revision>7</cp:revision>
  <dcterms:created xsi:type="dcterms:W3CDTF">2022-03-24T14:31:43Z</dcterms:created>
  <dcterms:modified xsi:type="dcterms:W3CDTF">2022-07-01T14:08:50Z</dcterms:modified>
</cp:coreProperties>
</file>