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2" name="Google Shape;10;p2"/>
          <p:cNvGrpSpPr/>
          <p:nvPr/>
        </p:nvGrpSpPr>
        <p:grpSpPr>
          <a:xfrm>
            <a:off x="0" y="1"/>
            <a:ext cx="9143998" cy="685796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2655767"/>
            <a:ext cx="6634200" cy="15464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r>
              <a:rPr lang="en-US" smtClean="0"/>
              <a:t>Click to edit Master title style</a:t>
            </a:r>
            <a:endParaRPr/>
          </a:p>
        </p:txBody>
      </p:sp>
      <p:grpSp>
        <p:nvGrpSpPr>
          <p:cNvPr id="3" name="Google Shape;22;p2"/>
          <p:cNvGrpSpPr/>
          <p:nvPr/>
        </p:nvGrpSpPr>
        <p:grpSpPr>
          <a:xfrm>
            <a:off x="1" y="2496733"/>
            <a:ext cx="1615075" cy="1864219"/>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 - Complete grid">
    <p:spTree>
      <p:nvGrpSpPr>
        <p:cNvPr id="1" name="Shape 190"/>
        <p:cNvGrpSpPr/>
        <p:nvPr/>
      </p:nvGrpSpPr>
      <p:grpSpPr>
        <a:xfrm>
          <a:off x="0" y="0"/>
          <a:ext cx="0" cy="0"/>
          <a:chOff x="0" y="0"/>
          <a:chExt cx="0" cy="0"/>
        </a:xfrm>
      </p:grpSpPr>
      <p:sp>
        <p:nvSpPr>
          <p:cNvPr id="191" name="Google Shape;191;p11"/>
          <p:cNvSpPr/>
          <p:nvPr/>
        </p:nvSpPr>
        <p:spPr>
          <a:xfrm>
            <a:off x="1" y="1"/>
            <a:ext cx="9143953" cy="6857929"/>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2927D75-F944-4007-8B67-D6204483E6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1973D97-3764-47D4-BDD4-0CA8EB8D21B2}" type="datetimeFigureOut">
              <a:rPr lang="en-US" smtClean="0"/>
              <a:t>31/12/2020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2927D75-F944-4007-8B67-D6204483E6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 name="Google Shape;26;p3"/>
          <p:cNvGrpSpPr/>
          <p:nvPr/>
        </p:nvGrpSpPr>
        <p:grpSpPr>
          <a:xfrm>
            <a:off x="0" y="1"/>
            <a:ext cx="9144014" cy="6857964"/>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6762684"/>
            <a:ext cx="82162" cy="95315"/>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1"/>
            <a:ext cx="116806" cy="123924"/>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1"/>
            <a:ext cx="996620" cy="1271609"/>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3333684"/>
            <a:ext cx="1256" cy="22328"/>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3630518"/>
            <a:ext cx="641806" cy="13939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1"/>
            <a:ext cx="5012512" cy="6857929"/>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5927588"/>
            <a:ext cx="544258" cy="811363"/>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 y="0"/>
            <a:ext cx="2845737" cy="4457752"/>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755159"/>
            <a:ext cx="6634200" cy="8112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smtClean="0"/>
              <a:t>Click to edit Master title style</a:t>
            </a:r>
            <a:endParaRPr/>
          </a:p>
        </p:txBody>
      </p:sp>
      <p:sp>
        <p:nvSpPr>
          <p:cNvPr id="43" name="Google Shape;43;p3"/>
          <p:cNvSpPr txBox="1">
            <a:spLocks noGrp="1"/>
          </p:cNvSpPr>
          <p:nvPr>
            <p:ph type="subTitle" idx="1"/>
          </p:nvPr>
        </p:nvSpPr>
        <p:spPr>
          <a:xfrm>
            <a:off x="1823925" y="3540087"/>
            <a:ext cx="6634200" cy="5152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r>
              <a:rPr lang="en-US" smtClean="0"/>
              <a:t>Click to edit Master subtitle style</a:t>
            </a:r>
            <a:endParaRPr/>
          </a:p>
        </p:txBody>
      </p:sp>
      <p:grpSp>
        <p:nvGrpSpPr>
          <p:cNvPr id="3" name="Google Shape;44;p3"/>
          <p:cNvGrpSpPr/>
          <p:nvPr/>
        </p:nvGrpSpPr>
        <p:grpSpPr>
          <a:xfrm>
            <a:off x="-1" y="2728766"/>
            <a:ext cx="1616222" cy="1400475"/>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2" name="Google Shape;48;p4"/>
          <p:cNvGrpSpPr/>
          <p:nvPr/>
        </p:nvGrpSpPr>
        <p:grpSpPr>
          <a:xfrm>
            <a:off x="-16" y="1"/>
            <a:ext cx="9144053" cy="6857996"/>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851267"/>
            <a:ext cx="5188200" cy="40568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pPr lvl="0"/>
            <a:r>
              <a:rPr lang="en-US" smtClean="0"/>
              <a:t>Click to edit Master text styles</a:t>
            </a:r>
          </a:p>
        </p:txBody>
      </p:sp>
      <p:sp>
        <p:nvSpPr>
          <p:cNvPr id="63" name="Google Shape;63;p4"/>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2927D75-F944-4007-8B67-D6204483E645}" type="slidenum">
              <a:rPr lang="en-US" smtClean="0"/>
              <a:t>‹#›</a:t>
            </a:fld>
            <a:endParaRPr lang="en-US"/>
          </a:p>
        </p:txBody>
      </p:sp>
      <p:grpSp>
        <p:nvGrpSpPr>
          <p:cNvPr id="3" name="Google Shape;64;p4"/>
          <p:cNvGrpSpPr/>
          <p:nvPr/>
        </p:nvGrpSpPr>
        <p:grpSpPr>
          <a:xfrm>
            <a:off x="4282320" y="-5"/>
            <a:ext cx="579363" cy="1605545"/>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635433"/>
            <a:ext cx="1957200" cy="8716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
        <p:cNvGrpSpPr/>
        <p:nvPr/>
      </p:nvGrpSpPr>
      <p:grpSpPr>
        <a:xfrm>
          <a:off x="0" y="0"/>
          <a:ext cx="0" cy="0"/>
          <a:chOff x="0" y="0"/>
          <a:chExt cx="0" cy="0"/>
        </a:xfrm>
      </p:grpSpPr>
      <p:grpSp>
        <p:nvGrpSpPr>
          <p:cNvPr id="2" name="Google Shape;69;p5"/>
          <p:cNvGrpSpPr/>
          <p:nvPr/>
        </p:nvGrpSpPr>
        <p:grpSpPr>
          <a:xfrm>
            <a:off x="0" y="1"/>
            <a:ext cx="9144036" cy="6857996"/>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1140675"/>
            <a:ext cx="67284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83" name="Google Shape;83;p5"/>
          <p:cNvSpPr txBox="1">
            <a:spLocks noGrp="1"/>
          </p:cNvSpPr>
          <p:nvPr>
            <p:ph type="body" idx="1"/>
          </p:nvPr>
        </p:nvSpPr>
        <p:spPr>
          <a:xfrm>
            <a:off x="1207850" y="1906864"/>
            <a:ext cx="6728400" cy="4045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smtClean="0"/>
              <a:t>Click to edit Master text styles</a:t>
            </a:r>
          </a:p>
        </p:txBody>
      </p:sp>
      <p:sp>
        <p:nvSpPr>
          <p:cNvPr id="84" name="Google Shape;84;p5"/>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2927D75-F944-4007-8B67-D6204483E645}" type="slidenum">
              <a:rPr lang="en-US" smtClean="0"/>
              <a:t>‹#›</a:t>
            </a:fld>
            <a:endParaRPr lang="en-US"/>
          </a:p>
        </p:txBody>
      </p:sp>
      <p:grpSp>
        <p:nvGrpSpPr>
          <p:cNvPr id="3" name="Google Shape;85;p5"/>
          <p:cNvGrpSpPr/>
          <p:nvPr/>
        </p:nvGrpSpPr>
        <p:grpSpPr>
          <a:xfrm>
            <a:off x="2" y="1160267"/>
            <a:ext cx="1055444" cy="408036"/>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8"/>
        <p:cNvGrpSpPr/>
        <p:nvPr/>
      </p:nvGrpSpPr>
      <p:grpSpPr>
        <a:xfrm>
          <a:off x="0" y="0"/>
          <a:ext cx="0" cy="0"/>
          <a:chOff x="0" y="0"/>
          <a:chExt cx="0" cy="0"/>
        </a:xfrm>
      </p:grpSpPr>
      <p:grpSp>
        <p:nvGrpSpPr>
          <p:cNvPr id="2" name="Google Shape;89;p6"/>
          <p:cNvGrpSpPr/>
          <p:nvPr/>
        </p:nvGrpSpPr>
        <p:grpSpPr>
          <a:xfrm>
            <a:off x="0" y="1"/>
            <a:ext cx="9144036" cy="6857996"/>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1140675"/>
            <a:ext cx="67284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03" name="Google Shape;103;p6"/>
          <p:cNvSpPr txBox="1">
            <a:spLocks noGrp="1"/>
          </p:cNvSpPr>
          <p:nvPr>
            <p:ph type="body" idx="1"/>
          </p:nvPr>
        </p:nvSpPr>
        <p:spPr>
          <a:xfrm>
            <a:off x="1207774" y="1906867"/>
            <a:ext cx="3143700" cy="4354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smtClean="0"/>
              <a:t>Click to edit Master text styles</a:t>
            </a:r>
          </a:p>
        </p:txBody>
      </p:sp>
      <p:sp>
        <p:nvSpPr>
          <p:cNvPr id="104" name="Google Shape;104;p6"/>
          <p:cNvSpPr txBox="1">
            <a:spLocks noGrp="1"/>
          </p:cNvSpPr>
          <p:nvPr>
            <p:ph type="body" idx="2"/>
          </p:nvPr>
        </p:nvSpPr>
        <p:spPr>
          <a:xfrm>
            <a:off x="4792488" y="1906867"/>
            <a:ext cx="3143700" cy="4354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smtClean="0"/>
              <a:t>Click to edit Master text styles</a:t>
            </a:r>
          </a:p>
        </p:txBody>
      </p:sp>
      <p:sp>
        <p:nvSpPr>
          <p:cNvPr id="105" name="Google Shape;105;p6"/>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2927D75-F944-4007-8B67-D6204483E645}" type="slidenum">
              <a:rPr lang="en-US" smtClean="0"/>
              <a:t>‹#›</a:t>
            </a:fld>
            <a:endParaRPr lang="en-US"/>
          </a:p>
        </p:txBody>
      </p:sp>
      <p:grpSp>
        <p:nvGrpSpPr>
          <p:cNvPr id="3" name="Google Shape;106;p6"/>
          <p:cNvGrpSpPr/>
          <p:nvPr/>
        </p:nvGrpSpPr>
        <p:grpSpPr>
          <a:xfrm>
            <a:off x="2" y="1160267"/>
            <a:ext cx="1055444" cy="408036"/>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9"/>
        <p:cNvGrpSpPr/>
        <p:nvPr/>
      </p:nvGrpSpPr>
      <p:grpSpPr>
        <a:xfrm>
          <a:off x="0" y="0"/>
          <a:ext cx="0" cy="0"/>
          <a:chOff x="0" y="0"/>
          <a:chExt cx="0" cy="0"/>
        </a:xfrm>
      </p:grpSpPr>
      <p:grpSp>
        <p:nvGrpSpPr>
          <p:cNvPr id="2" name="Google Shape;110;p7"/>
          <p:cNvGrpSpPr/>
          <p:nvPr/>
        </p:nvGrpSpPr>
        <p:grpSpPr>
          <a:xfrm>
            <a:off x="0" y="1"/>
            <a:ext cx="9144036" cy="6857996"/>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1140675"/>
            <a:ext cx="67284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24" name="Google Shape;124;p7"/>
          <p:cNvSpPr txBox="1">
            <a:spLocks noGrp="1"/>
          </p:cNvSpPr>
          <p:nvPr>
            <p:ph type="body" idx="1"/>
          </p:nvPr>
        </p:nvSpPr>
        <p:spPr>
          <a:xfrm>
            <a:off x="1207850" y="2110067"/>
            <a:ext cx="2085900" cy="4049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5" name="Google Shape;125;p7"/>
          <p:cNvSpPr txBox="1">
            <a:spLocks noGrp="1"/>
          </p:cNvSpPr>
          <p:nvPr>
            <p:ph type="body" idx="2"/>
          </p:nvPr>
        </p:nvSpPr>
        <p:spPr>
          <a:xfrm>
            <a:off x="3512976" y="2110067"/>
            <a:ext cx="2085900" cy="4049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6" name="Google Shape;126;p7"/>
          <p:cNvSpPr txBox="1">
            <a:spLocks noGrp="1"/>
          </p:cNvSpPr>
          <p:nvPr>
            <p:ph type="body" idx="3"/>
          </p:nvPr>
        </p:nvSpPr>
        <p:spPr>
          <a:xfrm>
            <a:off x="5818102" y="2110067"/>
            <a:ext cx="2085900" cy="4049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7" name="Google Shape;127;p7"/>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2927D75-F944-4007-8B67-D6204483E645}" type="slidenum">
              <a:rPr lang="en-US" smtClean="0"/>
              <a:t>‹#›</a:t>
            </a:fld>
            <a:endParaRPr lang="en-US"/>
          </a:p>
        </p:txBody>
      </p:sp>
      <p:grpSp>
        <p:nvGrpSpPr>
          <p:cNvPr id="3" name="Google Shape;128;p7"/>
          <p:cNvGrpSpPr/>
          <p:nvPr/>
        </p:nvGrpSpPr>
        <p:grpSpPr>
          <a:xfrm>
            <a:off x="2" y="1160267"/>
            <a:ext cx="1055444" cy="408036"/>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1"/>
        <p:cNvGrpSpPr/>
        <p:nvPr/>
      </p:nvGrpSpPr>
      <p:grpSpPr>
        <a:xfrm>
          <a:off x="0" y="0"/>
          <a:ext cx="0" cy="0"/>
          <a:chOff x="0" y="0"/>
          <a:chExt cx="0" cy="0"/>
        </a:xfrm>
      </p:grpSpPr>
      <p:grpSp>
        <p:nvGrpSpPr>
          <p:cNvPr id="2" name="Google Shape;132;p8"/>
          <p:cNvGrpSpPr/>
          <p:nvPr/>
        </p:nvGrpSpPr>
        <p:grpSpPr>
          <a:xfrm>
            <a:off x="0" y="1"/>
            <a:ext cx="9144036" cy="6857996"/>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1140675"/>
            <a:ext cx="6728400" cy="46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46" name="Google Shape;146;p8"/>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2927D75-F944-4007-8B67-D6204483E645}" type="slidenum">
              <a:rPr lang="en-US" smtClean="0"/>
              <a:t>‹#›</a:t>
            </a:fld>
            <a:endParaRPr lang="en-US"/>
          </a:p>
        </p:txBody>
      </p:sp>
      <p:grpSp>
        <p:nvGrpSpPr>
          <p:cNvPr id="3" name="Google Shape;147;p8"/>
          <p:cNvGrpSpPr/>
          <p:nvPr/>
        </p:nvGrpSpPr>
        <p:grpSpPr>
          <a:xfrm>
            <a:off x="2" y="1160267"/>
            <a:ext cx="1055444" cy="408036"/>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0"/>
        <p:cNvGrpSpPr/>
        <p:nvPr/>
      </p:nvGrpSpPr>
      <p:grpSpPr>
        <a:xfrm>
          <a:off x="0" y="0"/>
          <a:ext cx="0" cy="0"/>
          <a:chOff x="0" y="0"/>
          <a:chExt cx="0" cy="0"/>
        </a:xfrm>
      </p:grpSpPr>
      <p:grpSp>
        <p:nvGrpSpPr>
          <p:cNvPr id="2" name="Google Shape;151;p9"/>
          <p:cNvGrpSpPr/>
          <p:nvPr/>
        </p:nvGrpSpPr>
        <p:grpSpPr>
          <a:xfrm>
            <a:off x="0" y="1"/>
            <a:ext cx="9144036" cy="6857996"/>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body" idx="1"/>
          </p:nvPr>
        </p:nvSpPr>
        <p:spPr>
          <a:xfrm>
            <a:off x="851175" y="6180567"/>
            <a:ext cx="7441800" cy="408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pPr lvl="0"/>
            <a:r>
              <a:rPr lang="en-US" smtClean="0"/>
              <a:t>Click to edit Master text styles</a:t>
            </a:r>
          </a:p>
        </p:txBody>
      </p:sp>
      <p:sp>
        <p:nvSpPr>
          <p:cNvPr id="168" name="Google Shape;168;p9"/>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2927D75-F944-4007-8B67-D6204483E645}" type="slidenum">
              <a:rPr lang="en-US" smtClean="0"/>
              <a:t>‹#›</a:t>
            </a:fld>
            <a:endParaRPr lang="en-US"/>
          </a:p>
        </p:txBody>
      </p:sp>
      <p:grpSp>
        <p:nvGrpSpPr>
          <p:cNvPr id="3" name="Google Shape;169;p9"/>
          <p:cNvGrpSpPr/>
          <p:nvPr/>
        </p:nvGrpSpPr>
        <p:grpSpPr>
          <a:xfrm>
            <a:off x="2" y="6180583"/>
            <a:ext cx="731345" cy="408036"/>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2" name="Google Shape;173;p10"/>
          <p:cNvGrpSpPr/>
          <p:nvPr/>
        </p:nvGrpSpPr>
        <p:grpSpPr>
          <a:xfrm>
            <a:off x="0" y="1"/>
            <a:ext cx="9144036" cy="6857996"/>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6114400"/>
            <a:ext cx="351300" cy="54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2927D75-F944-4007-8B67-D6204483E6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1140675"/>
            <a:ext cx="6728400" cy="4684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906864"/>
            <a:ext cx="6728400" cy="40452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6114400"/>
            <a:ext cx="351300" cy="5404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fld id="{32927D75-F944-4007-8B67-D6204483E645}"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599"/>
            <a:ext cx="7772400" cy="1066801"/>
          </a:xfrm>
        </p:spPr>
        <p:txBody>
          <a:bodyPr/>
          <a:lstStyle/>
          <a:p>
            <a:pPr algn="ctr"/>
            <a:r>
              <a:rPr lang="en-US" sz="4800" b="1" dirty="0" smtClean="0">
                <a:latin typeface="Times New Roman" pitchFamily="18" charset="0"/>
                <a:cs typeface="Times New Roman" pitchFamily="18" charset="0"/>
              </a:rPr>
              <a:t>Quiz</a:t>
            </a:r>
            <a:endParaRPr lang="en-US"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143000"/>
            <a:ext cx="8534400" cy="5486400"/>
          </a:xfrm>
        </p:spPr>
        <p:txBody>
          <a:bodyPr>
            <a:normAutofit lnSpcReduction="10000"/>
          </a:bodyPr>
          <a:lstStyle/>
          <a:p>
            <a:pPr algn="just"/>
            <a:endParaRPr lang="en-US" sz="2200" u="sng" dirty="0" smtClean="0">
              <a:solidFill>
                <a:schemeClr val="tx1"/>
              </a:solidFill>
              <a:latin typeface="Times New Roman" pitchFamily="18" charset="0"/>
              <a:cs typeface="Times New Roman" pitchFamily="18" charset="0"/>
            </a:endParaRPr>
          </a:p>
          <a:p>
            <a:pPr algn="just"/>
            <a:endParaRPr lang="en-US" sz="2200" u="sng" dirty="0" smtClean="0">
              <a:solidFill>
                <a:schemeClr val="tx1"/>
              </a:solidFill>
              <a:latin typeface="Times New Roman" pitchFamily="18" charset="0"/>
              <a:cs typeface="Times New Roman" pitchFamily="18" charset="0"/>
            </a:endParaRPr>
          </a:p>
          <a:p>
            <a:pPr algn="just"/>
            <a:endParaRPr lang="en-US" sz="2200" u="sng" dirty="0" smtClean="0">
              <a:solidFill>
                <a:schemeClr val="tx1"/>
              </a:solidFill>
              <a:latin typeface="Times New Roman" pitchFamily="18" charset="0"/>
              <a:cs typeface="Times New Roman" pitchFamily="18" charset="0"/>
            </a:endParaRPr>
          </a:p>
          <a:p>
            <a:pPr algn="just"/>
            <a:endParaRPr lang="en-US" sz="2200" u="sng" dirty="0" smtClean="0">
              <a:solidFill>
                <a:schemeClr val="tx1"/>
              </a:solidFill>
              <a:latin typeface="Times New Roman" pitchFamily="18" charset="0"/>
              <a:cs typeface="Times New Roman" pitchFamily="18" charset="0"/>
            </a:endParaRPr>
          </a:p>
          <a:p>
            <a:pPr algn="just"/>
            <a:endParaRPr lang="en-US" sz="2200" u="sng" dirty="0" smtClean="0">
              <a:solidFill>
                <a:schemeClr val="tx1"/>
              </a:solidFill>
              <a:latin typeface="Times New Roman" pitchFamily="18" charset="0"/>
              <a:cs typeface="Times New Roman" pitchFamily="18" charset="0"/>
            </a:endParaRPr>
          </a:p>
          <a:p>
            <a:pPr algn="just"/>
            <a:endParaRPr lang="en-US" sz="2200" u="sng" dirty="0" smtClean="0">
              <a:solidFill>
                <a:schemeClr val="tx1"/>
              </a:solidFill>
              <a:latin typeface="Times New Roman" pitchFamily="18" charset="0"/>
              <a:cs typeface="Times New Roman" pitchFamily="18" charset="0"/>
            </a:endParaRPr>
          </a:p>
          <a:p>
            <a:pPr algn="just"/>
            <a:r>
              <a:rPr lang="en-US" sz="2200" u="sng" dirty="0" smtClean="0">
                <a:solidFill>
                  <a:schemeClr val="tx1"/>
                </a:solidFill>
                <a:latin typeface="Times New Roman" pitchFamily="18" charset="0"/>
                <a:cs typeface="Times New Roman" pitchFamily="18" charset="0"/>
              </a:rPr>
              <a:t>Submitted to :-</a:t>
            </a:r>
          </a:p>
          <a:p>
            <a:pPr algn="just"/>
            <a:endParaRPr lang="en-US" sz="2200" u="sng" dirty="0" smtClean="0">
              <a:solidFill>
                <a:schemeClr val="tx1"/>
              </a:solidFill>
              <a:latin typeface="Times New Roman" pitchFamily="18" charset="0"/>
              <a:cs typeface="Times New Roman" pitchFamily="18" charset="0"/>
            </a:endParaRPr>
          </a:p>
          <a:p>
            <a:pPr algn="just"/>
            <a:r>
              <a:rPr lang="en-US" sz="2200" dirty="0" smtClean="0">
                <a:solidFill>
                  <a:schemeClr val="tx1"/>
                </a:solidFill>
                <a:latin typeface="Times New Roman" pitchFamily="18" charset="0"/>
                <a:cs typeface="Times New Roman" pitchFamily="18" charset="0"/>
              </a:rPr>
              <a:t>Department:- Training and Placement</a:t>
            </a:r>
          </a:p>
          <a:p>
            <a:pPr algn="just"/>
            <a:r>
              <a:rPr lang="en-US" sz="2200" dirty="0" smtClean="0">
                <a:solidFill>
                  <a:schemeClr val="tx1"/>
                </a:solidFill>
                <a:latin typeface="Times New Roman" pitchFamily="18" charset="0"/>
                <a:cs typeface="Times New Roman" pitchFamily="18" charset="0"/>
              </a:rPr>
              <a:t>Faculty :- Ram </a:t>
            </a:r>
            <a:r>
              <a:rPr lang="en-US" sz="2200" dirty="0" err="1" smtClean="0">
                <a:solidFill>
                  <a:schemeClr val="tx1"/>
                </a:solidFill>
                <a:latin typeface="Times New Roman" pitchFamily="18" charset="0"/>
                <a:cs typeface="Times New Roman" pitchFamily="18" charset="0"/>
              </a:rPr>
              <a:t>Babu</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Lovewanshi</a:t>
            </a:r>
            <a:endParaRPr lang="en-US" sz="2200" dirty="0" smtClean="0">
              <a:solidFill>
                <a:schemeClr val="tx1"/>
              </a:solidFill>
              <a:latin typeface="Times New Roman" pitchFamily="18" charset="0"/>
              <a:cs typeface="Times New Roman" pitchFamily="18" charset="0"/>
            </a:endParaRPr>
          </a:p>
          <a:p>
            <a:pPr algn="just"/>
            <a:r>
              <a:rPr lang="en-US" sz="1400" dirty="0">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		</a:t>
            </a:r>
          </a:p>
          <a:p>
            <a:pPr algn="just"/>
            <a:r>
              <a:rPr lang="en-US" sz="1400" dirty="0">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				</a:t>
            </a:r>
            <a:r>
              <a:rPr lang="en-US" sz="2200" u="sng" dirty="0" smtClean="0">
                <a:solidFill>
                  <a:schemeClr val="tx1"/>
                </a:solidFill>
                <a:latin typeface="Times New Roman" pitchFamily="18" charset="0"/>
                <a:cs typeface="Times New Roman" pitchFamily="18" charset="0"/>
              </a:rPr>
              <a:t>Submitted By :-</a:t>
            </a:r>
          </a:p>
          <a:p>
            <a:pPr algn="just"/>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a:t>
            </a:r>
          </a:p>
          <a:p>
            <a:pPr algn="just"/>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Name :- </a:t>
            </a:r>
            <a:r>
              <a:rPr lang="en-US" sz="2200" dirty="0" err="1" smtClean="0">
                <a:solidFill>
                  <a:schemeClr val="tx1"/>
                </a:solidFill>
                <a:latin typeface="Times New Roman" pitchFamily="18" charset="0"/>
                <a:cs typeface="Times New Roman" pitchFamily="18" charset="0"/>
              </a:rPr>
              <a:t>Ishika</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Srivastava</a:t>
            </a:r>
            <a:endParaRPr lang="en-US" sz="2200" dirty="0" smtClean="0">
              <a:solidFill>
                <a:schemeClr val="tx1"/>
              </a:solidFill>
              <a:latin typeface="Times New Roman" pitchFamily="18" charset="0"/>
              <a:cs typeface="Times New Roman" pitchFamily="18" charset="0"/>
            </a:endParaRPr>
          </a:p>
          <a:p>
            <a:pPr algn="just"/>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Enrollment No :- 0176EC181009</a:t>
            </a:r>
          </a:p>
          <a:p>
            <a:pPr algn="just"/>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Branch :-  EC</a:t>
            </a:r>
          </a:p>
          <a:p>
            <a:pPr algn="just"/>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Semster</a:t>
            </a:r>
            <a:r>
              <a:rPr lang="en-US" sz="2200" dirty="0" smtClean="0">
                <a:solidFill>
                  <a:schemeClr val="tx1"/>
                </a:solidFill>
                <a:latin typeface="Times New Roman" pitchFamily="18" charset="0"/>
                <a:cs typeface="Times New Roman" pitchFamily="18" charset="0"/>
              </a:rPr>
              <a:t> :- V</a:t>
            </a:r>
          </a:p>
        </p:txBody>
      </p:sp>
      <p:pic>
        <p:nvPicPr>
          <p:cNvPr id="1027" name="Picture 3"/>
          <p:cNvPicPr>
            <a:picLocks noChangeAspect="1" noChangeArrowheads="1"/>
          </p:cNvPicPr>
          <p:nvPr/>
        </p:nvPicPr>
        <p:blipFill>
          <a:blip r:embed="rId2"/>
          <a:srcRect/>
          <a:stretch>
            <a:fillRect/>
          </a:stretch>
        </p:blipFill>
        <p:spPr bwMode="auto">
          <a:xfrm>
            <a:off x="1295400" y="1447800"/>
            <a:ext cx="4305300" cy="126682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pPr algn="ctr"/>
            <a:r>
              <a:rPr lang="en-US" sz="4800" dirty="0" smtClean="0">
                <a:latin typeface="Times New Roman" pitchFamily="18" charset="0"/>
                <a:cs typeface="Times New Roman" pitchFamily="18" charset="0"/>
              </a:rPr>
              <a:t>Code::Blocks 20.03</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447800"/>
            <a:ext cx="8153400" cy="5181600"/>
          </a:xfrm>
        </p:spPr>
        <p:txBody>
          <a:bodyPr/>
          <a:lstStyle/>
          <a:p>
            <a:pPr algn="just">
              <a:lnSpc>
                <a:spcPct val="150000"/>
              </a:lnSpc>
            </a:pPr>
            <a:r>
              <a:rPr lang="en-US" sz="2000" dirty="0" smtClean="0"/>
              <a:t>Code::Blocks is a </a:t>
            </a:r>
            <a:r>
              <a:rPr lang="en-US" sz="2000" i="1" dirty="0" smtClean="0"/>
              <a:t>free C, C++ and Fortran IDE</a:t>
            </a:r>
            <a:r>
              <a:rPr lang="en-US" sz="2000" dirty="0" smtClean="0"/>
              <a:t> built to meet the most demanding needs of its users. It is designed to be very extensible and fully configurable.</a:t>
            </a:r>
          </a:p>
          <a:p>
            <a:pPr algn="just">
              <a:lnSpc>
                <a:spcPct val="150000"/>
              </a:lnSpc>
            </a:pPr>
            <a:r>
              <a:rPr lang="en-US" sz="2000" dirty="0" smtClean="0"/>
              <a:t>Finally, an IDE with all the features </a:t>
            </a:r>
            <a:r>
              <a:rPr lang="en-US" sz="2000" i="1" dirty="0" smtClean="0"/>
              <a:t>you</a:t>
            </a:r>
            <a:r>
              <a:rPr lang="en-US" sz="2000" dirty="0" smtClean="0"/>
              <a:t> need, having a consistent look, feel </a:t>
            </a:r>
            <a:r>
              <a:rPr lang="en-US" sz="2000" dirty="0" smtClean="0"/>
              <a:t>and </a:t>
            </a:r>
            <a:r>
              <a:rPr lang="en-US" sz="2000" dirty="0" smtClean="0"/>
              <a:t>operation across platforms</a:t>
            </a:r>
            <a:r>
              <a:rPr lang="en-US" sz="2000" dirty="0" smtClean="0"/>
              <a:t>.</a:t>
            </a:r>
          </a:p>
          <a:p>
            <a:pPr algn="just">
              <a:lnSpc>
                <a:spcPct val="150000"/>
              </a:lnSpc>
            </a:pPr>
            <a:r>
              <a:rPr lang="en-US" sz="2800" b="1" u="sng" dirty="0" smtClean="0"/>
              <a:t>Features</a:t>
            </a:r>
            <a:endParaRPr lang="en-US" sz="2800" b="1" u="sng" dirty="0" smtClean="0"/>
          </a:p>
          <a:p>
            <a:pPr algn="just">
              <a:lnSpc>
                <a:spcPct val="150000"/>
              </a:lnSpc>
            </a:pPr>
            <a:r>
              <a:rPr lang="en-US" sz="2000" b="1" dirty="0" smtClean="0"/>
              <a:t>Open Source!</a:t>
            </a:r>
            <a:r>
              <a:rPr lang="en-US" sz="2000" dirty="0" smtClean="0"/>
              <a:t> GPLv3, no hidden costs.</a:t>
            </a:r>
          </a:p>
          <a:p>
            <a:pPr algn="just">
              <a:lnSpc>
                <a:spcPct val="150000"/>
              </a:lnSpc>
            </a:pPr>
            <a:r>
              <a:rPr lang="en-US" sz="2000" b="1" dirty="0" smtClean="0"/>
              <a:t>Cross-platform</a:t>
            </a:r>
            <a:r>
              <a:rPr lang="en-US" sz="2000" dirty="0" smtClean="0"/>
              <a:t>. Runs on Linux, Mac, Windows (uses </a:t>
            </a:r>
            <a:r>
              <a:rPr lang="en-US" sz="2000" dirty="0" err="1" smtClean="0"/>
              <a:t>wxWidgets</a:t>
            </a:r>
            <a:r>
              <a:rPr lang="en-US" sz="2000" dirty="0" smtClean="0"/>
              <a:t>).</a:t>
            </a:r>
          </a:p>
          <a:p>
            <a:pPr algn="just">
              <a:lnSpc>
                <a:spcPct val="150000"/>
              </a:lnSpc>
            </a:pPr>
            <a:r>
              <a:rPr lang="en-US" sz="2000" dirty="0" smtClean="0"/>
              <a:t>Written in C++. No interpreted languages or proprietary </a:t>
            </a:r>
            <a:r>
              <a:rPr lang="en-US" sz="2000" dirty="0" err="1" smtClean="0"/>
              <a:t>libs</a:t>
            </a:r>
            <a:r>
              <a:rPr lang="en-US" sz="2000" dirty="0" smtClean="0"/>
              <a:t> needed.</a:t>
            </a:r>
          </a:p>
          <a:p>
            <a:pPr algn="just">
              <a:lnSpc>
                <a:spcPct val="150000"/>
              </a:lnSpc>
            </a:pPr>
            <a:r>
              <a:rPr lang="en-US" sz="2000" dirty="0" smtClean="0"/>
              <a:t>Extensible through </a:t>
            </a:r>
            <a:r>
              <a:rPr lang="en-US" sz="2000" dirty="0" err="1" smtClean="0"/>
              <a:t>plugins</a:t>
            </a:r>
            <a:endParaRPr lang="en-US" sz="2000" dirty="0" smtClean="0"/>
          </a:p>
          <a:p>
            <a:r>
              <a:rPr lang="en-US" dirty="0" smtClean="0"/>
              <a:t> </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772400" cy="1470025"/>
          </a:xfrm>
        </p:spPr>
        <p:txBody>
          <a:bodyPr/>
          <a:lstStyle/>
          <a:p>
            <a:pPr algn="ctr"/>
            <a:r>
              <a:rPr lang="en-US" sz="4800" dirty="0" smtClean="0">
                <a:latin typeface="Times New Roman" pitchFamily="18" charset="0"/>
                <a:cs typeface="Times New Roman" pitchFamily="18" charset="0"/>
              </a:rPr>
              <a:t>ER - Diagram</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1066800"/>
            <a:ext cx="8305800" cy="5562600"/>
          </a:xfrm>
        </p:spPr>
        <p:txBody>
          <a:bodyPr/>
          <a:lstStyle/>
          <a:p>
            <a:endParaRPr lang="en-US" dirty="0"/>
          </a:p>
        </p:txBody>
      </p:sp>
      <p:pic>
        <p:nvPicPr>
          <p:cNvPr id="2051" name="Picture 3"/>
          <p:cNvPicPr>
            <a:picLocks noChangeAspect="1" noChangeArrowheads="1"/>
          </p:cNvPicPr>
          <p:nvPr/>
        </p:nvPicPr>
        <p:blipFill>
          <a:blip r:embed="rId2"/>
          <a:srcRect/>
          <a:stretch>
            <a:fillRect/>
          </a:stretch>
        </p:blipFill>
        <p:spPr bwMode="auto">
          <a:xfrm>
            <a:off x="457200" y="1143000"/>
            <a:ext cx="8229600" cy="54483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pPr algn="ctr"/>
            <a:r>
              <a:rPr lang="en-US" sz="4800" dirty="0" smtClean="0">
                <a:latin typeface="Times New Roman" pitchFamily="18" charset="0"/>
                <a:cs typeface="Times New Roman" pitchFamily="18" charset="0"/>
              </a:rPr>
              <a:t>Introduction page</a:t>
            </a:r>
            <a:endParaRPr lang="en-US" sz="4800" dirty="0"/>
          </a:p>
        </p:txBody>
      </p:sp>
      <p:sp>
        <p:nvSpPr>
          <p:cNvPr id="3" name="Subtitle 2"/>
          <p:cNvSpPr>
            <a:spLocks noGrp="1"/>
          </p:cNvSpPr>
          <p:nvPr>
            <p:ph type="subTitle" idx="1"/>
          </p:nvPr>
        </p:nvSpPr>
        <p:spPr>
          <a:xfrm>
            <a:off x="533400" y="1752600"/>
            <a:ext cx="8229600" cy="4724400"/>
          </a:xfrm>
        </p:spPr>
        <p:txBody>
          <a:bodyPr/>
          <a:lstStyle/>
          <a:p>
            <a:endParaRPr lang="en-US" dirty="0"/>
          </a:p>
        </p:txBody>
      </p:sp>
      <p:pic>
        <p:nvPicPr>
          <p:cNvPr id="4" name="Picture 3"/>
          <p:cNvPicPr/>
          <p:nvPr/>
        </p:nvPicPr>
        <p:blipFill>
          <a:blip r:embed="rId2"/>
          <a:srcRect/>
          <a:stretch>
            <a:fillRect/>
          </a:stretch>
        </p:blipFill>
        <p:spPr bwMode="auto">
          <a:xfrm>
            <a:off x="609600" y="1759267"/>
            <a:ext cx="8153400" cy="464153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ctr"/>
            <a:r>
              <a:rPr lang="en-US" sz="4800" dirty="0" smtClean="0">
                <a:latin typeface="Times New Roman" pitchFamily="18" charset="0"/>
                <a:cs typeface="Times New Roman" pitchFamily="18" charset="0"/>
              </a:rPr>
              <a:t>Questions </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1828800"/>
            <a:ext cx="8001000" cy="4724400"/>
          </a:xfrm>
        </p:spPr>
        <p:txBody>
          <a:bodyPr/>
          <a:lstStyle/>
          <a:p>
            <a:endParaRPr lang="en-US" dirty="0"/>
          </a:p>
        </p:txBody>
      </p:sp>
      <p:pic>
        <p:nvPicPr>
          <p:cNvPr id="4" name="Picture 3"/>
          <p:cNvPicPr/>
          <p:nvPr/>
        </p:nvPicPr>
        <p:blipFill>
          <a:blip r:embed="rId2"/>
          <a:srcRect/>
          <a:stretch>
            <a:fillRect/>
          </a:stretch>
        </p:blipFill>
        <p:spPr bwMode="auto">
          <a:xfrm>
            <a:off x="685800" y="1905000"/>
            <a:ext cx="7848600" cy="4572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lstStyle/>
          <a:p>
            <a:pPr algn="ctr"/>
            <a:r>
              <a:rPr lang="en-US" sz="4800" dirty="0" smtClean="0">
                <a:latin typeface="Times New Roman" pitchFamily="18" charset="0"/>
                <a:cs typeface="Times New Roman" pitchFamily="18" charset="0"/>
              </a:rPr>
              <a:t>Answering Format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229600" cy="5029200"/>
          </a:xfrm>
        </p:spPr>
        <p:txBody>
          <a:bodyPr/>
          <a:lstStyle/>
          <a:p>
            <a:endParaRPr lang="en-US" dirty="0"/>
          </a:p>
        </p:txBody>
      </p:sp>
      <p:pic>
        <p:nvPicPr>
          <p:cNvPr id="4" name="Picture 3"/>
          <p:cNvPicPr/>
          <p:nvPr/>
        </p:nvPicPr>
        <p:blipFill>
          <a:blip r:embed="rId2"/>
          <a:srcRect/>
          <a:stretch>
            <a:fillRect/>
          </a:stretch>
        </p:blipFill>
        <p:spPr bwMode="auto">
          <a:xfrm>
            <a:off x="533400" y="1600201"/>
            <a:ext cx="8077200" cy="4876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pPr algn="ctr"/>
            <a:r>
              <a:rPr lang="en-US" sz="4800" dirty="0" smtClean="0">
                <a:latin typeface="Times New Roman" pitchFamily="18" charset="0"/>
                <a:cs typeface="Times New Roman" pitchFamily="18" charset="0"/>
              </a:rPr>
              <a:t>Result Format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219200"/>
            <a:ext cx="8001000" cy="5257800"/>
          </a:xfrm>
        </p:spPr>
        <p:txBody>
          <a:bodyPr/>
          <a:lstStyle/>
          <a:p>
            <a:endParaRPr lang="en-US" dirty="0"/>
          </a:p>
        </p:txBody>
      </p:sp>
      <p:pic>
        <p:nvPicPr>
          <p:cNvPr id="4" name="Picture 3"/>
          <p:cNvPicPr/>
          <p:nvPr/>
        </p:nvPicPr>
        <p:blipFill>
          <a:blip r:embed="rId2"/>
          <a:srcRect/>
          <a:stretch>
            <a:fillRect/>
          </a:stretch>
        </p:blipFill>
        <p:spPr bwMode="auto">
          <a:xfrm>
            <a:off x="609600" y="1295401"/>
            <a:ext cx="7772400" cy="5105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8600"/>
            <a:ext cx="7772400" cy="1470025"/>
          </a:xfrm>
        </p:spPr>
        <p:txBody>
          <a:bodyPr/>
          <a:lstStyle/>
          <a:p>
            <a:pPr algn="ctr"/>
            <a:r>
              <a:rPr lang="en-US" sz="4800" dirty="0" smtClean="0">
                <a:latin typeface="Times New Roman" pitchFamily="18" charset="0"/>
                <a:cs typeface="Times New Roman" pitchFamily="18" charset="0"/>
              </a:rPr>
              <a:t>Total Marks Format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447800"/>
            <a:ext cx="8077200" cy="5105400"/>
          </a:xfrm>
        </p:spPr>
        <p:txBody>
          <a:bodyPr/>
          <a:lstStyle/>
          <a:p>
            <a:endParaRPr lang="en-US" dirty="0"/>
          </a:p>
        </p:txBody>
      </p:sp>
      <p:pic>
        <p:nvPicPr>
          <p:cNvPr id="4" name="Picture 3"/>
          <p:cNvPicPr/>
          <p:nvPr/>
        </p:nvPicPr>
        <p:blipFill>
          <a:blip r:embed="rId2"/>
          <a:srcRect/>
          <a:stretch>
            <a:fillRect/>
          </a:stretch>
        </p:blipFill>
        <p:spPr bwMode="auto">
          <a:xfrm>
            <a:off x="533400" y="1524001"/>
            <a:ext cx="8001000" cy="4953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pPr algn="ctr"/>
            <a:r>
              <a:rPr lang="en-US" sz="4800" dirty="0" smtClean="0">
                <a:latin typeface="Times New Roman" pitchFamily="18" charset="0"/>
                <a:cs typeface="Times New Roman" pitchFamily="18" charset="0"/>
              </a:rPr>
              <a:t>Database of Questions </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1600200"/>
            <a:ext cx="8382000" cy="5029200"/>
          </a:xfrm>
        </p:spPr>
        <p:txBody>
          <a:bodyPr/>
          <a:lstStyle/>
          <a:p>
            <a:endParaRPr lang="en-US" dirty="0"/>
          </a:p>
        </p:txBody>
      </p:sp>
      <p:pic>
        <p:nvPicPr>
          <p:cNvPr id="4" name="Picture 3"/>
          <p:cNvPicPr/>
          <p:nvPr/>
        </p:nvPicPr>
        <p:blipFill>
          <a:blip r:embed="rId2"/>
          <a:srcRect/>
          <a:stretch>
            <a:fillRect/>
          </a:stretch>
        </p:blipFill>
        <p:spPr bwMode="auto">
          <a:xfrm>
            <a:off x="457200" y="1676400"/>
            <a:ext cx="8305800" cy="4953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7772400" cy="1470025"/>
          </a:xfrm>
        </p:spPr>
        <p:txBody>
          <a:bodyPr/>
          <a:lstStyle/>
          <a:p>
            <a:pPr algn="ctr"/>
            <a:r>
              <a:rPr lang="en-US" sz="4800" u="sng" dirty="0" smtClean="0">
                <a:latin typeface="Times New Roman" pitchFamily="18" charset="0"/>
                <a:cs typeface="Times New Roman" pitchFamily="18" charset="0"/>
              </a:rPr>
              <a:t>Limitations</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600200"/>
            <a:ext cx="8153400" cy="4953000"/>
          </a:xfrm>
        </p:spPr>
        <p:txBody>
          <a:bodyPr/>
          <a:lstStyle/>
          <a:p>
            <a:pPr algn="just">
              <a:lnSpc>
                <a:spcPct val="150000"/>
              </a:lnSpc>
              <a:buFont typeface="Wingdings" pitchFamily="2" charset="2"/>
              <a:buChar char="v"/>
            </a:pPr>
            <a:r>
              <a:rPr lang="en-US" dirty="0" smtClean="0"/>
              <a:t> </a:t>
            </a:r>
            <a:r>
              <a:rPr lang="en-US" sz="2800" dirty="0" smtClean="0">
                <a:latin typeface="Times New Roman" pitchFamily="18" charset="0"/>
                <a:cs typeface="Times New Roman" pitchFamily="18" charset="0"/>
              </a:rPr>
              <a:t>In  this project the questions stored in the database file changes as soon as a new quiz starts.</a:t>
            </a:r>
          </a:p>
          <a:p>
            <a:pPr algn="just">
              <a:lnSpc>
                <a:spcPct val="150000"/>
              </a:lnSpc>
              <a:buFont typeface="Wingdings" pitchFamily="2" charset="2"/>
              <a:buChar char="v"/>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 user can attempt the quiz any number of times which is a big disadvantage while using this system in institutions.</a:t>
            </a:r>
            <a:endParaRPr lang="en-US" sz="2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pPr algn="ctr"/>
            <a:r>
              <a:rPr lang="en-US" sz="4800" dirty="0" smtClean="0">
                <a:latin typeface="Times New Roman" pitchFamily="18" charset="0"/>
                <a:cs typeface="Times New Roman" pitchFamily="18" charset="0"/>
              </a:rPr>
              <a:t>FUTURE ENHANCEMENT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305800" cy="4953000"/>
          </a:xfrm>
        </p:spPr>
        <p:txBody>
          <a:bodyPr/>
          <a:lstStyle/>
          <a:p>
            <a:pPr algn="just">
              <a:lnSpc>
                <a:spcPct val="150000"/>
              </a:lnSpc>
            </a:pPr>
            <a:r>
              <a:rPr lang="en-US" dirty="0" smtClean="0">
                <a:latin typeface="Times New Roman" pitchFamily="18" charset="0"/>
                <a:cs typeface="Times New Roman" pitchFamily="18" charset="0"/>
              </a:rPr>
              <a:t>The Quiz Application can be enhanced in the future in different kinds of ways such as:</a:t>
            </a:r>
          </a:p>
          <a:p>
            <a:pPr algn="just">
              <a:lnSpc>
                <a:spcPct val="150000"/>
              </a:lnSpc>
            </a:pPr>
            <a:r>
              <a:rPr lang="en-US" dirty="0" smtClean="0">
                <a:latin typeface="Times New Roman" pitchFamily="18" charset="0"/>
                <a:cs typeface="Times New Roman" pitchFamily="18" charset="0"/>
              </a:rPr>
              <a:t>By changing the language we can make this quiz an online </a:t>
            </a:r>
            <a:r>
              <a:rPr lang="en-US" dirty="0" smtClean="0">
                <a:latin typeface="Times New Roman" pitchFamily="18" charset="0"/>
                <a:cs typeface="Times New Roman" pitchFamily="18" charset="0"/>
              </a:rPr>
              <a:t>application  </a:t>
            </a:r>
            <a:r>
              <a:rPr lang="en-US" dirty="0" smtClean="0">
                <a:latin typeface="Times New Roman" pitchFamily="18" charset="0"/>
                <a:cs typeface="Times New Roman" pitchFamily="18" charset="0"/>
              </a:rPr>
              <a:t>and store its entries in database using My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and other platforms.</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523999"/>
          </a:xfrm>
        </p:spPr>
        <p:txBody>
          <a:bodyPr/>
          <a:lstStyle/>
          <a:p>
            <a:pPr algn="ctr"/>
            <a:r>
              <a:rPr lang="en-US" sz="4800" b="1" dirty="0" smtClean="0">
                <a:latin typeface="Times New Roman" pitchFamily="18" charset="0"/>
                <a:cs typeface="Times New Roman" pitchFamily="18" charset="0"/>
              </a:rPr>
              <a:t>DECLARATION</a:t>
            </a:r>
            <a:endParaRPr lang="en-US"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676400"/>
            <a:ext cx="8153400" cy="3962400"/>
          </a:xfrm>
        </p:spPr>
        <p:txBody>
          <a:bodyPr/>
          <a:lstStyle/>
          <a:p>
            <a:pPr algn="just">
              <a:lnSpc>
                <a:spcPct val="150000"/>
              </a:lnSpc>
              <a:spcAft>
                <a:spcPts val="1200"/>
              </a:spcAft>
            </a:pPr>
            <a:r>
              <a:rPr lang="en-US" dirty="0" smtClean="0">
                <a:latin typeface="Times New Roman" pitchFamily="18" charset="0"/>
                <a:cs typeface="Times New Roman" pitchFamily="18" charset="0"/>
              </a:rPr>
              <a:t>We hereby declare that this project of  “Quick Accounting ” has not been copied from anywhere but designed &amp; developed by us through the help of our college faculties  for which we are very thankful of them.</a:t>
            </a:r>
          </a:p>
          <a:p>
            <a:pPr algn="just">
              <a:lnSpc>
                <a:spcPct val="150000"/>
              </a:lnSpc>
              <a:spcAft>
                <a:spcPts val="1200"/>
              </a:spcAft>
            </a:pPr>
            <a:r>
              <a:rPr lang="en-US" dirty="0" smtClean="0">
                <a:latin typeface="Times New Roman" pitchFamily="18" charset="0"/>
                <a:cs typeface="Times New Roman" pitchFamily="18" charset="0"/>
              </a:rPr>
              <a:t>Student 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Ishika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Srivastava</a:t>
            </a:r>
            <a:endParaRPr lang="en-US" dirty="0" smtClean="0">
              <a:latin typeface="Times New Roman" pitchFamily="18" charset="0"/>
              <a:cs typeface="Times New Roman" pitchFamily="18" charset="0"/>
            </a:endParaRPr>
          </a:p>
          <a:p>
            <a:pPr algn="just">
              <a:lnSpc>
                <a:spcPct val="150000"/>
              </a:lnSpc>
              <a:spcAft>
                <a:spcPts val="1200"/>
              </a:spcAft>
            </a:pPr>
            <a:r>
              <a:rPr lang="en-US" dirty="0" smtClean="0">
                <a:latin typeface="Times New Roman" pitchFamily="18" charset="0"/>
                <a:cs typeface="Times New Roman" pitchFamily="18" charset="0"/>
              </a:rPr>
              <a:t>Enrollment No</a:t>
            </a:r>
            <a:r>
              <a:rPr lang="en-US" dirty="0" smtClean="0">
                <a:latin typeface="Times New Roman" pitchFamily="18" charset="0"/>
                <a:cs typeface="Times New Roman" pitchFamily="18" charset="0"/>
              </a:rPr>
              <a:t>: 0176EC181009</a:t>
            </a:r>
            <a:endParaRPr lang="en-US" dirty="0" smtClean="0">
              <a:latin typeface="Times New Roman" pitchFamily="18" charset="0"/>
              <a:cs typeface="Times New Roman" pitchFamily="18" charset="0"/>
            </a:endParaRP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772400" cy="1470025"/>
          </a:xfrm>
        </p:spPr>
        <p:txBody>
          <a:bodyPr/>
          <a:lstStyle/>
          <a:p>
            <a:pPr algn="ctr"/>
            <a:r>
              <a:rPr lang="en-US" sz="4800" dirty="0" smtClean="0">
                <a:latin typeface="Times New Roman" pitchFamily="18" charset="0"/>
                <a:cs typeface="Times New Roman" pitchFamily="18" charset="0"/>
              </a:rPr>
              <a:t>Conclusion</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524000"/>
            <a:ext cx="8153400" cy="5105400"/>
          </a:xfrm>
        </p:spPr>
        <p:txBody>
          <a:bodyPr/>
          <a:lstStyle/>
          <a:p>
            <a:pPr algn="just">
              <a:lnSpc>
                <a:spcPct val="150000"/>
              </a:lnSpc>
            </a:pPr>
            <a:r>
              <a:rPr lang="en-US" dirty="0" smtClean="0">
                <a:latin typeface="Times New Roman" pitchFamily="18" charset="0"/>
                <a:cs typeface="Times New Roman" pitchFamily="18" charset="0"/>
              </a:rPr>
              <a:t>This project is made to test user’s general knowledge on basis of different questions asked from various subjects. This makes it easy for both the examiner and the examine as it avoids the pen paper </a:t>
            </a:r>
            <a:r>
              <a:rPr lang="en-US" dirty="0" smtClean="0">
                <a:latin typeface="Times New Roman" pitchFamily="18" charset="0"/>
                <a:cs typeface="Times New Roman" pitchFamily="18" charset="0"/>
              </a:rPr>
              <a:t>mode and reduces manual work</a:t>
            </a:r>
            <a:r>
              <a:rPr lang="en-US" dirty="0" smtClean="0"/>
              <a:t>.</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1"/>
            <a:ext cx="7772400" cy="1066800"/>
          </a:xfrm>
        </p:spPr>
        <p:txBody>
          <a:bodyPr/>
          <a:lstStyle/>
          <a:p>
            <a:pPr algn="ctr"/>
            <a:r>
              <a:rPr lang="en-US" sz="4800" dirty="0" smtClean="0">
                <a:latin typeface="Times New Roman" pitchFamily="18" charset="0"/>
                <a:cs typeface="Times New Roman" pitchFamily="18" charset="0"/>
              </a:rPr>
              <a:t>INDEX</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1600200"/>
            <a:ext cx="8382000" cy="5029200"/>
          </a:xfrm>
        </p:spPr>
        <p:txBody>
          <a:bodyPr/>
          <a:lstStyle/>
          <a:p>
            <a:pPr algn="l"/>
            <a:endParaRPr lang="en-US" dirty="0" smtClean="0">
              <a:latin typeface="Angsana New" pitchFamily="18" charset="-34"/>
              <a:cs typeface="Angsana New" pitchFamily="18" charset="-34"/>
            </a:endParaRPr>
          </a:p>
          <a:p>
            <a:pPr algn="l">
              <a:buFont typeface="Wingdings" pitchFamily="2" charset="2"/>
              <a:buChar char="v"/>
            </a:pPr>
            <a:r>
              <a:rPr lang="en-US" dirty="0" smtClean="0">
                <a:latin typeface="Angsana New" pitchFamily="18" charset="-34"/>
                <a:cs typeface="Angsana New" pitchFamily="18" charset="-34"/>
              </a:rPr>
              <a:t>History</a:t>
            </a:r>
          </a:p>
          <a:p>
            <a:pPr algn="l">
              <a:buFont typeface="Wingdings" pitchFamily="2" charset="2"/>
              <a:buChar char="v"/>
            </a:pPr>
            <a:r>
              <a:rPr lang="en-US" dirty="0" smtClean="0">
                <a:latin typeface="Angsana New" pitchFamily="18" charset="-34"/>
                <a:cs typeface="Angsana New" pitchFamily="18" charset="-34"/>
              </a:rPr>
              <a:t>In Present system</a:t>
            </a:r>
          </a:p>
          <a:p>
            <a:pPr algn="l">
              <a:buFont typeface="Wingdings" pitchFamily="2" charset="2"/>
              <a:buChar char="v"/>
            </a:pPr>
            <a:r>
              <a:rPr lang="en-US" dirty="0" smtClean="0">
                <a:latin typeface="Angsana New" pitchFamily="18" charset="-34"/>
                <a:cs typeface="Angsana New" pitchFamily="18" charset="-34"/>
              </a:rPr>
              <a:t>My system</a:t>
            </a:r>
          </a:p>
          <a:p>
            <a:pPr algn="l">
              <a:buFont typeface="Wingdings" pitchFamily="2" charset="2"/>
              <a:buChar char="v"/>
            </a:pPr>
            <a:r>
              <a:rPr lang="en-US" dirty="0" smtClean="0">
                <a:latin typeface="Angsana New" pitchFamily="18" charset="-34"/>
                <a:cs typeface="Angsana New" pitchFamily="18" charset="-34"/>
              </a:rPr>
              <a:t>Introduction  of the Project</a:t>
            </a:r>
          </a:p>
          <a:p>
            <a:pPr algn="l">
              <a:buFont typeface="Wingdings" pitchFamily="2" charset="2"/>
              <a:buChar char="v"/>
            </a:pPr>
            <a:r>
              <a:rPr lang="en-US" dirty="0" smtClean="0">
                <a:latin typeface="Angsana New" pitchFamily="18" charset="-34"/>
                <a:cs typeface="Angsana New" pitchFamily="18" charset="-34"/>
              </a:rPr>
              <a:t>Objective</a:t>
            </a:r>
          </a:p>
          <a:p>
            <a:pPr algn="l">
              <a:buFont typeface="Wingdings" pitchFamily="2" charset="2"/>
              <a:buChar char="v"/>
            </a:pPr>
            <a:r>
              <a:rPr lang="en-US" dirty="0" smtClean="0">
                <a:latin typeface="Angsana New" pitchFamily="18" charset="-34"/>
                <a:cs typeface="Angsana New" pitchFamily="18" charset="-34"/>
              </a:rPr>
              <a:t>Requirement</a:t>
            </a:r>
          </a:p>
          <a:p>
            <a:pPr algn="l">
              <a:buFont typeface="Wingdings" pitchFamily="2" charset="2"/>
              <a:buChar char="v"/>
            </a:pPr>
            <a:r>
              <a:rPr lang="en-US" dirty="0" smtClean="0">
                <a:latin typeface="Angsana New" pitchFamily="18" charset="-34"/>
                <a:cs typeface="Angsana New" pitchFamily="18" charset="-34"/>
              </a:rPr>
              <a:t>Code::Blocks  20.03</a:t>
            </a:r>
            <a:endParaRPr lang="en-US" dirty="0" smtClean="0">
              <a:latin typeface="Angsana New" pitchFamily="18" charset="-34"/>
              <a:cs typeface="Angsana New" pitchFamily="18" charset="-34"/>
            </a:endParaRPr>
          </a:p>
          <a:p>
            <a:pPr algn="l">
              <a:buFont typeface="Wingdings" pitchFamily="2" charset="2"/>
              <a:buChar char="v"/>
            </a:pPr>
            <a:r>
              <a:rPr lang="en-US" dirty="0" smtClean="0">
                <a:latin typeface="Angsana New" pitchFamily="18" charset="-34"/>
                <a:cs typeface="Angsana New" pitchFamily="18" charset="-34"/>
              </a:rPr>
              <a:t>Introduction Page</a:t>
            </a:r>
            <a:endParaRPr lang="en-US" dirty="0" smtClean="0">
              <a:latin typeface="Angsana New" pitchFamily="18" charset="-34"/>
              <a:cs typeface="Angsana New" pitchFamily="18" charset="-34"/>
            </a:endParaRPr>
          </a:p>
          <a:p>
            <a:pPr algn="l">
              <a:buFont typeface="Wingdings" pitchFamily="2" charset="2"/>
              <a:buChar char="v"/>
            </a:pPr>
            <a:r>
              <a:rPr lang="en-US" dirty="0" smtClean="0">
                <a:latin typeface="Angsana New" pitchFamily="18" charset="-34"/>
                <a:cs typeface="Angsana New" pitchFamily="18" charset="-34"/>
              </a:rPr>
              <a:t>Report </a:t>
            </a:r>
          </a:p>
          <a:p>
            <a:pPr algn="l">
              <a:buFont typeface="Wingdings" pitchFamily="2" charset="2"/>
              <a:buChar char="v"/>
            </a:pPr>
            <a:r>
              <a:rPr lang="en-US" dirty="0" smtClean="0">
                <a:latin typeface="Angsana New" pitchFamily="18" charset="-34"/>
                <a:cs typeface="Angsana New" pitchFamily="18" charset="-34"/>
              </a:rPr>
              <a:t>Limitations</a:t>
            </a:r>
          </a:p>
          <a:p>
            <a:pPr algn="l">
              <a:buFont typeface="Wingdings" pitchFamily="2" charset="2"/>
              <a:buChar char="v"/>
            </a:pPr>
            <a:r>
              <a:rPr lang="en-US" dirty="0" smtClean="0">
                <a:latin typeface="Angsana New" pitchFamily="18" charset="-34"/>
                <a:cs typeface="Angsana New" pitchFamily="18" charset="-34"/>
              </a:rPr>
              <a:t>Future Enhancement</a:t>
            </a:r>
          </a:p>
          <a:p>
            <a:pPr algn="l">
              <a:buFont typeface="Wingdings" pitchFamily="2" charset="2"/>
              <a:buChar char="v"/>
            </a:pPr>
            <a:r>
              <a:rPr lang="en-US" dirty="0" smtClean="0">
                <a:latin typeface="Angsana New" pitchFamily="18" charset="-34"/>
                <a:cs typeface="Angsana New" pitchFamily="18" charset="-34"/>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229600" cy="1371599"/>
          </a:xfrm>
        </p:spPr>
        <p:txBody>
          <a:bodyPr/>
          <a:lstStyle/>
          <a:p>
            <a:pPr algn="ctr"/>
            <a:r>
              <a:rPr lang="en-US" sz="4800" b="1" dirty="0" smtClean="0">
                <a:latin typeface="Times New Roman" pitchFamily="18" charset="0"/>
                <a:cs typeface="Times New Roman" pitchFamily="18" charset="0"/>
              </a:rPr>
              <a:t>HISTORY</a:t>
            </a:r>
            <a:endParaRPr lang="en-US"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143000"/>
            <a:ext cx="8305800" cy="4495800"/>
          </a:xfrm>
        </p:spPr>
        <p:txBody>
          <a:bodyPr/>
          <a:lstStyle/>
          <a:p>
            <a:pPr algn="just">
              <a:lnSpc>
                <a:spcPct val="150000"/>
              </a:lnSpc>
            </a:pPr>
            <a:r>
              <a:rPr lang="en-US" dirty="0" smtClean="0">
                <a:latin typeface="Times New Roman" pitchFamily="18" charset="0"/>
                <a:cs typeface="Times New Roman" pitchFamily="18" charset="0"/>
              </a:rPr>
              <a:t>Earlier if we had to check somebody’s knowledge on anything may it be general knowledge or any particular subject knowledge what we had to do is we had to prepare questions then get them written on the blackboard for the students to read and write down their answers after this the faculty had to calculate the total marks obtained which was both time consuming ad error prone as the results were calculated by normal humans which can make mistakes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447799"/>
          </a:xfrm>
        </p:spPr>
        <p:txBody>
          <a:bodyPr/>
          <a:lstStyle/>
          <a:p>
            <a:pPr algn="ctr"/>
            <a:r>
              <a:rPr lang="en-US" sz="4800" dirty="0" smtClean="0">
                <a:latin typeface="Times New Roman" pitchFamily="18" charset="0"/>
                <a:cs typeface="Times New Roman" pitchFamily="18" charset="0"/>
              </a:rPr>
              <a:t>IN PRESENT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219200"/>
            <a:ext cx="8077200" cy="5334000"/>
          </a:xfrm>
        </p:spPr>
        <p:txBody>
          <a:bodyPr/>
          <a:lstStyle/>
          <a:p>
            <a:pPr algn="just">
              <a:lnSpc>
                <a:spcPct val="150000"/>
              </a:lnSpc>
            </a:pPr>
            <a:r>
              <a:rPr lang="en-US" dirty="0" smtClean="0">
                <a:latin typeface="Times New Roman" pitchFamily="18" charset="0"/>
                <a:cs typeface="Times New Roman" pitchFamily="18" charset="0"/>
              </a:rPr>
              <a:t>In present with the help of this Quiz Application we are trying to reduce the manual work, trying to make the task of faculties simple and making it error free. In this application we </a:t>
            </a:r>
            <a:r>
              <a:rPr lang="en-US" dirty="0" smtClean="0">
                <a:latin typeface="Times New Roman" pitchFamily="18" charset="0"/>
                <a:cs typeface="Times New Roman" pitchFamily="18" charset="0"/>
              </a:rPr>
              <a:t>just have to upload the questions then it does the entire process of asking the questions and calculating the total marks  within seconds and displays you the final result</a:t>
            </a:r>
            <a:r>
              <a:rPr lang="en-US"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also stores the questions which were being asked what were the wrong answers given by the student and which were the right ones.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pPr algn="ctr"/>
            <a:r>
              <a:rPr lang="en-US" sz="4800" dirty="0" smtClean="0">
                <a:latin typeface="Times New Roman" pitchFamily="18" charset="0"/>
                <a:cs typeface="Times New Roman" pitchFamily="18" charset="0"/>
              </a:rPr>
              <a:t>MY SYSTEM </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762000" y="1447800"/>
            <a:ext cx="7772400" cy="4800600"/>
          </a:xfrm>
        </p:spPr>
        <p:txBody>
          <a:bodyPr/>
          <a:lstStyle/>
          <a:p>
            <a:pPr algn="just">
              <a:lnSpc>
                <a:spcPct val="150000"/>
              </a:lnSpc>
            </a:pPr>
            <a:r>
              <a:rPr lang="en-US" dirty="0" smtClean="0">
                <a:latin typeface="Times New Roman" pitchFamily="18" charset="0"/>
                <a:cs typeface="Times New Roman" pitchFamily="18" charset="0"/>
              </a:rPr>
              <a:t>In the existing system user just has to upload questions in the file along with its options and  the right answer. The pattern in which the questions is asked will be taken care of by the application jotting down the right answers and wrong answers and the final marks obtained will be taken care of by the system.</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pPr algn="ctr"/>
            <a:r>
              <a:rPr lang="en-US" sz="4800" dirty="0" smtClean="0">
                <a:latin typeface="Times New Roman" pitchFamily="18" charset="0"/>
                <a:cs typeface="Times New Roman" pitchFamily="18" charset="0"/>
              </a:rPr>
              <a:t>INTRODUCTION  OF THE</a:t>
            </a:r>
            <a:r>
              <a:rPr lang="en-US" sz="4800" u="sng" dirty="0" smtClean="0">
                <a:latin typeface="Times New Roman" pitchFamily="18" charset="0"/>
                <a:cs typeface="Times New Roman" pitchFamily="18" charset="0"/>
              </a:rPr>
              <a:t> </a:t>
            </a:r>
            <a:r>
              <a:rPr lang="en-US" sz="4800" dirty="0" smtClean="0">
                <a:latin typeface="Times New Roman" pitchFamily="18" charset="0"/>
                <a:cs typeface="Times New Roman" pitchFamily="18" charset="0"/>
              </a:rPr>
              <a:t>PROJECT </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1600200"/>
            <a:ext cx="8382000" cy="4953000"/>
          </a:xfrm>
        </p:spPr>
        <p:txBody>
          <a:bodyPr/>
          <a:lstStyle/>
          <a:p>
            <a:pPr algn="just"/>
            <a:r>
              <a:rPr lang="en-US" dirty="0" smtClean="0">
                <a:latin typeface="Times New Roman" pitchFamily="18" charset="0"/>
                <a:cs typeface="Times New Roman" pitchFamily="18" charset="0"/>
              </a:rPr>
              <a:t>In this quiz game, questions are chosen in such a way that they cover all fields of a typical quiz </a:t>
            </a:r>
            <a:r>
              <a:rPr lang="en-US" dirty="0" smtClean="0">
                <a:latin typeface="Times New Roman" pitchFamily="18" charset="0"/>
                <a:cs typeface="Times New Roman" pitchFamily="18" charset="0"/>
              </a:rPr>
              <a:t>contest . Here </a:t>
            </a:r>
            <a:r>
              <a:rPr lang="en-US" dirty="0" smtClean="0">
                <a:latin typeface="Times New Roman" pitchFamily="18" charset="0"/>
                <a:cs typeface="Times New Roman" pitchFamily="18" charset="0"/>
              </a:rPr>
              <a:t>we have used two files, one file contains the questions asked in the quiz along with their correct answers while the second file contains the questions asked the answer entered by the user and it also shows whether the entered answer is correct or not and if wrong then what is the correct answer. </a:t>
            </a:r>
            <a:r>
              <a:rPr lang="en-US" dirty="0" smtClean="0">
                <a:latin typeface="Times New Roman" pitchFamily="18" charset="0"/>
                <a:cs typeface="Times New Roman" pitchFamily="18" charset="0"/>
              </a:rPr>
              <a:t>Here, in this quiz  I have allotted 4 marks for each question and the total number of questions asked will be 10. There will be no negative marking for the wrong answers. We cannot leave any question unanswered and if in case we input any other option other than the available ones then while displaying the options entered it shows blank on the wrong options.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pPr algn="ctr"/>
            <a:r>
              <a:rPr lang="en-US" sz="4800" dirty="0" smtClean="0">
                <a:latin typeface="Times New Roman" pitchFamily="18" charset="0"/>
                <a:cs typeface="Times New Roman" pitchFamily="18" charset="0"/>
              </a:rPr>
              <a:t>OBJECTIVE</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295400"/>
            <a:ext cx="8153400" cy="5257800"/>
          </a:xfrm>
        </p:spPr>
        <p:txBody>
          <a:bodyPr/>
          <a:lstStyle/>
          <a:p>
            <a:pPr algn="just">
              <a:lnSpc>
                <a:spcPct val="150000"/>
              </a:lnSpc>
            </a:pPr>
            <a:r>
              <a:rPr lang="en-US" dirty="0" smtClean="0"/>
              <a:t>T</a:t>
            </a:r>
            <a:r>
              <a:rPr lang="en-US" dirty="0" smtClean="0">
                <a:latin typeface="Times New Roman" pitchFamily="18" charset="0"/>
                <a:cs typeface="Times New Roman" pitchFamily="18" charset="0"/>
              </a:rPr>
              <a:t>he main objective of this Quiz is to test one’s basic general knowledge about different things in the world. We can also change the questions if we want to make a programming language quiz  or subject wise quiz which covers questions from all corners of the subject. It has no limited number of attempts user can attempt any number of  times he / she wants. Here we are using another file for keeping the track of questions which were asked during the quiz and the answers given to those questions. We have a separate file for the quiz questions and we have used it in our main program by using File Handling.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pPr algn="ctr"/>
            <a:r>
              <a:rPr lang="en-US" sz="4800" dirty="0" smtClean="0">
                <a:latin typeface="Times New Roman" pitchFamily="18" charset="0"/>
                <a:cs typeface="Times New Roman" pitchFamily="18" charset="0"/>
              </a:rPr>
              <a:t>REQUIREMENT</a:t>
            </a:r>
            <a:r>
              <a:rPr lang="en-US" dirty="0" smtClean="0"/>
              <a:t/>
            </a:r>
            <a:br>
              <a:rPr lang="en-US" dirty="0" smtClean="0"/>
            </a:br>
            <a:endParaRPr lang="en-US" dirty="0"/>
          </a:p>
        </p:txBody>
      </p:sp>
      <p:sp>
        <p:nvSpPr>
          <p:cNvPr id="3" name="Subtitle 2"/>
          <p:cNvSpPr>
            <a:spLocks noGrp="1"/>
          </p:cNvSpPr>
          <p:nvPr>
            <p:ph type="subTitle" idx="1"/>
          </p:nvPr>
        </p:nvSpPr>
        <p:spPr>
          <a:xfrm>
            <a:off x="304800" y="1143000"/>
            <a:ext cx="8534400" cy="5562600"/>
          </a:xfrm>
        </p:spPr>
        <p:txBody>
          <a:bodyPr/>
          <a:lstStyle/>
          <a:p>
            <a:pPr>
              <a:lnSpc>
                <a:spcPct val="150000"/>
              </a:lnSpc>
            </a:pPr>
            <a:r>
              <a:rPr lang="en-US" b="1" dirty="0" smtClean="0">
                <a:latin typeface="Times New Roman" pitchFamily="18" charset="0"/>
                <a:cs typeface="Times New Roman" pitchFamily="18" charset="0"/>
              </a:rPr>
              <a:t>SOFTWARE REQUIREMENTS SPECIFICATION</a:t>
            </a:r>
            <a:endParaRPr lang="en-US" dirty="0" smtClean="0">
              <a:latin typeface="Times New Roman" pitchFamily="18" charset="0"/>
              <a:cs typeface="Times New Roman" pitchFamily="18" charset="0"/>
            </a:endParaRPr>
          </a:p>
          <a:p>
            <a:pPr>
              <a:lnSpc>
                <a:spcPct val="150000"/>
              </a:lnSpc>
            </a:pPr>
            <a:r>
              <a:rPr lang="en-US" dirty="0" smtClean="0"/>
              <a:t> </a:t>
            </a:r>
          </a:p>
          <a:p>
            <a:pPr algn="l">
              <a:lnSpc>
                <a:spcPct val="150000"/>
              </a:lnSpc>
            </a:pPr>
            <a:r>
              <a:rPr lang="en-US" b="1" dirty="0" smtClean="0"/>
              <a:t>Operating </a:t>
            </a:r>
            <a:r>
              <a:rPr lang="en-US" b="1" dirty="0" smtClean="0"/>
              <a:t>System</a:t>
            </a:r>
            <a:r>
              <a:rPr lang="en-US" b="1" dirty="0" smtClean="0"/>
              <a:t>	</a:t>
            </a:r>
            <a:r>
              <a:rPr lang="en-US" b="1" dirty="0" smtClean="0"/>
              <a:t>		</a:t>
            </a:r>
            <a:r>
              <a:rPr lang="en-US" dirty="0" smtClean="0"/>
              <a:t>:  </a:t>
            </a:r>
            <a:r>
              <a:rPr lang="en-US" dirty="0" smtClean="0"/>
              <a:t>Windows 10 </a:t>
            </a:r>
            <a:r>
              <a:rPr lang="en-US" dirty="0" smtClean="0"/>
              <a:t>Pro</a:t>
            </a:r>
          </a:p>
          <a:p>
            <a:pPr algn="l">
              <a:lnSpc>
                <a:spcPct val="150000"/>
              </a:lnSpc>
            </a:pPr>
            <a:r>
              <a:rPr lang="en-US" b="1" dirty="0" smtClean="0"/>
              <a:t>Programming </a:t>
            </a:r>
            <a:r>
              <a:rPr lang="en-US" b="1" dirty="0" smtClean="0"/>
              <a:t>Language</a:t>
            </a:r>
            <a:r>
              <a:rPr lang="en-US" dirty="0" smtClean="0"/>
              <a:t>   </a:t>
            </a:r>
            <a:r>
              <a:rPr lang="en-US" dirty="0" smtClean="0"/>
              <a:t>	:  </a:t>
            </a:r>
            <a:r>
              <a:rPr lang="en-US" dirty="0" smtClean="0"/>
              <a:t>C	</a:t>
            </a:r>
          </a:p>
          <a:p>
            <a:pPr algn="l">
              <a:lnSpc>
                <a:spcPct val="150000"/>
              </a:lnSpc>
            </a:pPr>
            <a:r>
              <a:rPr lang="en-US" b="1" dirty="0" smtClean="0"/>
              <a:t>Database				</a:t>
            </a:r>
            <a:r>
              <a:rPr lang="en-US" dirty="0" smtClean="0"/>
              <a:t>:  </a:t>
            </a:r>
            <a:r>
              <a:rPr lang="en-US" dirty="0" smtClean="0"/>
              <a:t>Another File</a:t>
            </a:r>
            <a:r>
              <a:rPr lang="en-US" b="1" dirty="0" smtClean="0"/>
              <a:t> 	</a:t>
            </a:r>
            <a:endParaRPr lang="en-US" dirty="0" smtClean="0"/>
          </a:p>
          <a:p>
            <a:pPr>
              <a:lnSpc>
                <a:spcPct val="150000"/>
              </a:lnSpc>
            </a:pPr>
            <a:r>
              <a:rPr lang="en-US" dirty="0" smtClean="0"/>
              <a:t>HARDWARE REQUIREMENTS SPECIFICATION</a:t>
            </a:r>
          </a:p>
          <a:p>
            <a:pPr>
              <a:lnSpc>
                <a:spcPct val="150000"/>
              </a:lnSpc>
            </a:pPr>
            <a:r>
              <a:rPr lang="en-US" dirty="0" smtClean="0"/>
              <a:t> </a:t>
            </a:r>
          </a:p>
          <a:p>
            <a:pPr algn="l">
              <a:lnSpc>
                <a:spcPct val="150000"/>
              </a:lnSpc>
            </a:pPr>
            <a:r>
              <a:rPr lang="en-US" b="1" dirty="0" smtClean="0"/>
              <a:t>Processor	:</a:t>
            </a:r>
            <a:r>
              <a:rPr lang="en-US" dirty="0" smtClean="0"/>
              <a:t> </a:t>
            </a:r>
            <a:r>
              <a:rPr lang="en-US" dirty="0" smtClean="0"/>
              <a:t>Intel® Core™ i3</a:t>
            </a:r>
          </a:p>
          <a:p>
            <a:pPr algn="l">
              <a:lnSpc>
                <a:spcPct val="150000"/>
              </a:lnSpc>
            </a:pPr>
            <a:r>
              <a:rPr lang="en-US" b="1" dirty="0" smtClean="0"/>
              <a:t>RAM 	</a:t>
            </a:r>
            <a:r>
              <a:rPr lang="en-US" b="1" dirty="0" smtClean="0"/>
              <a:t>	: </a:t>
            </a:r>
            <a:r>
              <a:rPr lang="en-US" dirty="0" smtClean="0"/>
              <a:t>Minimum of 1GB RAM</a:t>
            </a:r>
          </a:p>
          <a:p>
            <a:pPr algn="l">
              <a:lnSpc>
                <a:spcPct val="150000"/>
              </a:lnSpc>
            </a:pPr>
            <a:r>
              <a:rPr lang="en-US" b="1" dirty="0" smtClean="0"/>
              <a:t>Memory </a:t>
            </a:r>
            <a:r>
              <a:rPr lang="en-US" b="1" dirty="0" smtClean="0"/>
              <a:t>	:</a:t>
            </a:r>
            <a:r>
              <a:rPr lang="en-US" dirty="0" smtClean="0"/>
              <a:t> </a:t>
            </a:r>
            <a:r>
              <a:rPr lang="en-US" dirty="0" smtClean="0"/>
              <a:t>200 MB or higher</a:t>
            </a:r>
          </a:p>
          <a:p>
            <a:endParaRPr lang="en-US" dirty="0"/>
          </a:p>
        </p:txBody>
      </p:sp>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Gurney · SlidesCarnival</Template>
  <TotalTime>210</TotalTime>
  <Words>754</Words>
  <Application>Microsoft Office PowerPoint</Application>
  <PresentationFormat>On-screen Show (4:3)</PresentationFormat>
  <Paragraphs>82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Gurney template</vt:lpstr>
      <vt:lpstr>Quiz</vt:lpstr>
      <vt:lpstr>DECLARATION</vt:lpstr>
      <vt:lpstr>INDEX</vt:lpstr>
      <vt:lpstr>HISTORY</vt:lpstr>
      <vt:lpstr>IN PRESENT</vt:lpstr>
      <vt:lpstr>MY SYSTEM </vt:lpstr>
      <vt:lpstr>INTRODUCTION  OF THE PROJECT </vt:lpstr>
      <vt:lpstr>OBJECTIVE</vt:lpstr>
      <vt:lpstr>REQUIREMENT </vt:lpstr>
      <vt:lpstr>Code::Blocks 20.03</vt:lpstr>
      <vt:lpstr>ER - Diagram</vt:lpstr>
      <vt:lpstr>Introduction page</vt:lpstr>
      <vt:lpstr>Questions </vt:lpstr>
      <vt:lpstr>Answering Format</vt:lpstr>
      <vt:lpstr>Result Format</vt:lpstr>
      <vt:lpstr>Total Marks Format</vt:lpstr>
      <vt:lpstr>Database of Questions </vt:lpstr>
      <vt:lpstr>Limitations</vt:lpstr>
      <vt:lpstr>FUTURE ENHANCEMENT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dc:title>
  <dc:creator>MR</dc:creator>
  <cp:lastModifiedBy>MR</cp:lastModifiedBy>
  <cp:revision>22</cp:revision>
  <dcterms:created xsi:type="dcterms:W3CDTF">2020-12-31T05:33:33Z</dcterms:created>
  <dcterms:modified xsi:type="dcterms:W3CDTF">2020-12-31T09:03:50Z</dcterms:modified>
</cp:coreProperties>
</file>