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62" r:id="rId7"/>
    <p:sldId id="256" r:id="rId8"/>
    <p:sldId id="263" r:id="rId9"/>
    <p:sldId id="261" r:id="rId10"/>
    <p:sldId id="260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49554-23B1-4E87-AFAF-87316FEA9EA3}" v="442" dt="2020-06-15T00:35:47.421"/>
    <p1510:client id="{2966DC5B-4934-473A-9652-2F4D6ED76EF1}" v="220" dt="2020-06-12T06:01:02.797"/>
    <p1510:client id="{3593B1FC-4ED7-4EB7-8DD8-1201B0C17B01}" v="163" dt="2020-06-12T00:08:43.528"/>
    <p1510:client id="{6099317E-280E-44F2-AD11-E547B33C2277}" v="88" dt="2020-06-15T00:24:22.474"/>
    <p1510:client id="{82512F0A-FF76-461A-9394-CB63C7299E4D}" v="39" dt="2020-06-12T01:15:08.459"/>
    <p1510:client id="{825F10ED-5ADE-450B-A8A2-A88F84477300}" v="32" dt="2020-06-12T03:33:54.155"/>
    <p1510:client id="{89996A69-1DBD-473C-AC92-5857A8358BC0}" v="47" dt="2020-06-12T06:03:18.608"/>
    <p1510:client id="{E806F08C-37F4-4347-957F-F9A4C4B69247}" v="50" dt="2020-06-15T00:23:08.796"/>
    <p1510:client id="{EBB9F5A1-F75D-4E20-85C2-1F8CB884284D}" v="26" dt="2020-06-12T06:05:46.929"/>
    <p1510:client id="{FFEB1937-96C1-4ECA-918D-11EA8E853039}" v="74" dt="2020-06-15T00:22:11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C 吉富 綾乃" userId="S::a-yoshitomi@cresco.co.jp::4c56ece7-e68f-41b0-9d68-dec86e3ecead" providerId="AD" clId="Web-{EBB9F5A1-F75D-4E20-85C2-1F8CB884284D}"/>
    <pc:docChg chg="modSld">
      <pc:chgData name="SEC 吉富 綾乃" userId="S::a-yoshitomi@cresco.co.jp::4c56ece7-e68f-41b0-9d68-dec86e3ecead" providerId="AD" clId="Web-{EBB9F5A1-F75D-4E20-85C2-1F8CB884284D}" dt="2020-06-12T06:05:46.929" v="25" actId="20577"/>
      <pc:docMkLst>
        <pc:docMk/>
      </pc:docMkLst>
      <pc:sldChg chg="modSp">
        <pc:chgData name="SEC 吉富 綾乃" userId="S::a-yoshitomi@cresco.co.jp::4c56ece7-e68f-41b0-9d68-dec86e3ecead" providerId="AD" clId="Web-{EBB9F5A1-F75D-4E20-85C2-1F8CB884284D}" dt="2020-06-12T06:05:43.975" v="23" actId="20577"/>
        <pc:sldMkLst>
          <pc:docMk/>
          <pc:sldMk cId="3882387977" sldId="263"/>
        </pc:sldMkLst>
        <pc:spChg chg="mod">
          <ac:chgData name="SEC 吉富 綾乃" userId="S::a-yoshitomi@cresco.co.jp::4c56ece7-e68f-41b0-9d68-dec86e3ecead" providerId="AD" clId="Web-{EBB9F5A1-F75D-4E20-85C2-1F8CB884284D}" dt="2020-06-12T06:05:43.975" v="23" actId="20577"/>
          <ac:spMkLst>
            <pc:docMk/>
            <pc:sldMk cId="3882387977" sldId="263"/>
            <ac:spMk id="3" creationId="{3801ECE8-181E-4054-8E2E-4650F1594935}"/>
          </ac:spMkLst>
        </pc:spChg>
      </pc:sldChg>
    </pc:docChg>
  </pc:docChgLst>
  <pc:docChgLst>
    <pc:chgData name="SEC 原田 志野" userId="S::sh-harada@cresco.co.jp::9793beb5-b098-4905-a0df-fbd877f0de89" providerId="AD" clId="Web-{E806F08C-37F4-4347-957F-F9A4C4B69247}"/>
    <pc:docChg chg="modSld">
      <pc:chgData name="SEC 原田 志野" userId="S::sh-harada@cresco.co.jp::9793beb5-b098-4905-a0df-fbd877f0de89" providerId="AD" clId="Web-{E806F08C-37F4-4347-957F-F9A4C4B69247}" dt="2020-06-15T00:23:08.796" v="49" actId="20577"/>
      <pc:docMkLst>
        <pc:docMk/>
      </pc:docMkLst>
      <pc:sldChg chg="modSp">
        <pc:chgData name="SEC 原田 志野" userId="S::sh-harada@cresco.co.jp::9793beb5-b098-4905-a0df-fbd877f0de89" providerId="AD" clId="Web-{E806F08C-37F4-4347-957F-F9A4C4B69247}" dt="2020-06-15T00:23:08.796" v="48" actId="20577"/>
        <pc:sldMkLst>
          <pc:docMk/>
          <pc:sldMk cId="1572367600" sldId="261"/>
        </pc:sldMkLst>
        <pc:spChg chg="mod">
          <ac:chgData name="SEC 原田 志野" userId="S::sh-harada@cresco.co.jp::9793beb5-b098-4905-a0df-fbd877f0de89" providerId="AD" clId="Web-{E806F08C-37F4-4347-957F-F9A4C4B69247}" dt="2020-06-15T00:23:08.796" v="48" actId="20577"/>
          <ac:spMkLst>
            <pc:docMk/>
            <pc:sldMk cId="1572367600" sldId="261"/>
            <ac:spMk id="7" creationId="{A765BCDE-5B7A-5545-9929-FFCAA6FA83D8}"/>
          </ac:spMkLst>
        </pc:spChg>
      </pc:sldChg>
    </pc:docChg>
  </pc:docChgLst>
  <pc:docChgLst>
    <pc:chgData name="SEC 原田 志野" userId="S::sh-harada@cresco.co.jp::9793beb5-b098-4905-a0df-fbd877f0de89" providerId="AD" clId="Web-{09049554-23B1-4E87-AFAF-87316FEA9EA3}"/>
    <pc:docChg chg="modSld sldOrd">
      <pc:chgData name="SEC 原田 志野" userId="S::sh-harada@cresco.co.jp::9793beb5-b098-4905-a0df-fbd877f0de89" providerId="AD" clId="Web-{09049554-23B1-4E87-AFAF-87316FEA9EA3}" dt="2020-06-15T00:35:47.015" v="433" actId="20577"/>
      <pc:docMkLst>
        <pc:docMk/>
      </pc:docMkLst>
      <pc:sldChg chg="modSp">
        <pc:chgData name="SEC 原田 志野" userId="S::sh-harada@cresco.co.jp::9793beb5-b098-4905-a0df-fbd877f0de89" providerId="AD" clId="Web-{09049554-23B1-4E87-AFAF-87316FEA9EA3}" dt="2020-06-15T00:33:49.437" v="355" actId="20577"/>
        <pc:sldMkLst>
          <pc:docMk/>
          <pc:sldMk cId="727794647" sldId="256"/>
        </pc:sldMkLst>
        <pc:spChg chg="mod">
          <ac:chgData name="SEC 原田 志野" userId="S::sh-harada@cresco.co.jp::9793beb5-b098-4905-a0df-fbd877f0de89" providerId="AD" clId="Web-{09049554-23B1-4E87-AFAF-87316FEA9EA3}" dt="2020-06-15T00:32:16.187" v="317" actId="20577"/>
          <ac:spMkLst>
            <pc:docMk/>
            <pc:sldMk cId="727794647" sldId="256"/>
            <ac:spMk id="2" creationId="{1F762F53-584B-4F42-B58E-5F6268EE25A2}"/>
          </ac:spMkLst>
        </pc:spChg>
        <pc:spChg chg="mod">
          <ac:chgData name="SEC 原田 志野" userId="S::sh-harada@cresco.co.jp::9793beb5-b098-4905-a0df-fbd877f0de89" providerId="AD" clId="Web-{09049554-23B1-4E87-AFAF-87316FEA9EA3}" dt="2020-06-15T00:33:49.437" v="355" actId="20577"/>
          <ac:spMkLst>
            <pc:docMk/>
            <pc:sldMk cId="727794647" sldId="256"/>
            <ac:spMk id="3" creationId="{2E36CAA7-C675-EB46-A3CE-870BD0BF7D24}"/>
          </ac:spMkLst>
        </pc:spChg>
      </pc:sldChg>
      <pc:sldChg chg="modSp">
        <pc:chgData name="SEC 原田 志野" userId="S::sh-harada@cresco.co.jp::9793beb5-b098-4905-a0df-fbd877f0de89" providerId="AD" clId="Web-{09049554-23B1-4E87-AFAF-87316FEA9EA3}" dt="2020-06-15T00:33:00.421" v="334" actId="20577"/>
        <pc:sldMkLst>
          <pc:docMk/>
          <pc:sldMk cId="1216137680" sldId="258"/>
        </pc:sldMkLst>
        <pc:spChg chg="mod">
          <ac:chgData name="SEC 原田 志野" userId="S::sh-harada@cresco.co.jp::9793beb5-b098-4905-a0df-fbd877f0de89" providerId="AD" clId="Web-{09049554-23B1-4E87-AFAF-87316FEA9EA3}" dt="2020-06-15T00:33:00.421" v="334" actId="20577"/>
          <ac:spMkLst>
            <pc:docMk/>
            <pc:sldMk cId="1216137680" sldId="258"/>
            <ac:spMk id="3" creationId="{D26D0CDB-83A3-124B-B5CF-FAF467DCE123}"/>
          </ac:spMkLst>
        </pc:spChg>
      </pc:sldChg>
      <pc:sldChg chg="modSp">
        <pc:chgData name="SEC 原田 志野" userId="S::sh-harada@cresco.co.jp::9793beb5-b098-4905-a0df-fbd877f0de89" providerId="AD" clId="Web-{09049554-23B1-4E87-AFAF-87316FEA9EA3}" dt="2020-06-15T00:35:45.093" v="431" actId="20577"/>
        <pc:sldMkLst>
          <pc:docMk/>
          <pc:sldMk cId="1614804870" sldId="260"/>
        </pc:sldMkLst>
        <pc:spChg chg="mod">
          <ac:chgData name="SEC 原田 志野" userId="S::sh-harada@cresco.co.jp::9793beb5-b098-4905-a0df-fbd877f0de89" providerId="AD" clId="Web-{09049554-23B1-4E87-AFAF-87316FEA9EA3}" dt="2020-06-15T00:35:45.093" v="431" actId="20577"/>
          <ac:spMkLst>
            <pc:docMk/>
            <pc:sldMk cId="1614804870" sldId="260"/>
            <ac:spMk id="3" creationId="{53D0AF39-0528-5E46-B8D3-C10A95ABC65D}"/>
          </ac:spMkLst>
        </pc:spChg>
      </pc:sldChg>
      <pc:sldChg chg="modSp ord">
        <pc:chgData name="SEC 原田 志野" userId="S::sh-harada@cresco.co.jp::9793beb5-b098-4905-a0df-fbd877f0de89" providerId="AD" clId="Web-{09049554-23B1-4E87-AFAF-87316FEA9EA3}" dt="2020-06-15T00:35:39.609" v="423" actId="20577"/>
        <pc:sldMkLst>
          <pc:docMk/>
          <pc:sldMk cId="1572367600" sldId="261"/>
        </pc:sldMkLst>
        <pc:spChg chg="mod">
          <ac:chgData name="SEC 原田 志野" userId="S::sh-harada@cresco.co.jp::9793beb5-b098-4905-a0df-fbd877f0de89" providerId="AD" clId="Web-{09049554-23B1-4E87-AFAF-87316FEA9EA3}" dt="2020-06-15T00:35:39.609" v="423" actId="20577"/>
          <ac:spMkLst>
            <pc:docMk/>
            <pc:sldMk cId="1572367600" sldId="261"/>
            <ac:spMk id="7" creationId="{A765BCDE-5B7A-5545-9929-FFCAA6FA83D8}"/>
          </ac:spMkLst>
        </pc:spChg>
      </pc:sldChg>
      <pc:sldChg chg="modSp">
        <pc:chgData name="SEC 原田 志野" userId="S::sh-harada@cresco.co.jp::9793beb5-b098-4905-a0df-fbd877f0de89" providerId="AD" clId="Web-{09049554-23B1-4E87-AFAF-87316FEA9EA3}" dt="2020-06-15T00:33:25.593" v="348" actId="20577"/>
        <pc:sldMkLst>
          <pc:docMk/>
          <pc:sldMk cId="1990333101" sldId="262"/>
        </pc:sldMkLst>
        <pc:spChg chg="mod">
          <ac:chgData name="SEC 原田 志野" userId="S::sh-harada@cresco.co.jp::9793beb5-b098-4905-a0df-fbd877f0de89" providerId="AD" clId="Web-{09049554-23B1-4E87-AFAF-87316FEA9EA3}" dt="2020-06-15T00:33:25.593" v="348" actId="20577"/>
          <ac:spMkLst>
            <pc:docMk/>
            <pc:sldMk cId="1990333101" sldId="262"/>
            <ac:spMk id="2" creationId="{AB1543F6-4393-6B41-917B-18005C3CC82A}"/>
          </ac:spMkLst>
        </pc:spChg>
        <pc:spChg chg="mod">
          <ac:chgData name="SEC 原田 志野" userId="S::sh-harada@cresco.co.jp::9793beb5-b098-4905-a0df-fbd877f0de89" providerId="AD" clId="Web-{09049554-23B1-4E87-AFAF-87316FEA9EA3}" dt="2020-06-15T00:28:53.593" v="172" actId="20577"/>
          <ac:spMkLst>
            <pc:docMk/>
            <pc:sldMk cId="1990333101" sldId="262"/>
            <ac:spMk id="3" creationId="{E834E308-3297-634D-91FC-A5D1565F7781}"/>
          </ac:spMkLst>
        </pc:spChg>
      </pc:sldChg>
    </pc:docChg>
  </pc:docChgLst>
  <pc:docChgLst>
    <pc:chgData name="SEC 原田 志野" userId="S::sh-harada@cresco.co.jp::9793beb5-b098-4905-a0df-fbd877f0de89" providerId="AD" clId="Web-{6099317E-280E-44F2-AD11-E547B33C2277}"/>
    <pc:docChg chg="modSld">
      <pc:chgData name="SEC 原田 志野" userId="S::sh-harada@cresco.co.jp::9793beb5-b098-4905-a0df-fbd877f0de89" providerId="AD" clId="Web-{6099317E-280E-44F2-AD11-E547B33C2277}" dt="2020-06-15T00:24:21.786" v="86" actId="20577"/>
      <pc:docMkLst>
        <pc:docMk/>
      </pc:docMkLst>
      <pc:sldChg chg="modSp">
        <pc:chgData name="SEC 原田 志野" userId="S::sh-harada@cresco.co.jp::9793beb5-b098-4905-a0df-fbd877f0de89" providerId="AD" clId="Web-{6099317E-280E-44F2-AD11-E547B33C2277}" dt="2020-06-15T00:24:21.786" v="85" actId="20577"/>
        <pc:sldMkLst>
          <pc:docMk/>
          <pc:sldMk cId="1614804870" sldId="260"/>
        </pc:sldMkLst>
        <pc:spChg chg="mod">
          <ac:chgData name="SEC 原田 志野" userId="S::sh-harada@cresco.co.jp::9793beb5-b098-4905-a0df-fbd877f0de89" providerId="AD" clId="Web-{6099317E-280E-44F2-AD11-E547B33C2277}" dt="2020-06-15T00:24:21.786" v="85" actId="20577"/>
          <ac:spMkLst>
            <pc:docMk/>
            <pc:sldMk cId="1614804870" sldId="260"/>
            <ac:spMk id="3" creationId="{53D0AF39-0528-5E46-B8D3-C10A95ABC65D}"/>
          </ac:spMkLst>
        </pc:spChg>
      </pc:sldChg>
      <pc:sldChg chg="modSp">
        <pc:chgData name="SEC 原田 志野" userId="S::sh-harada@cresco.co.jp::9793beb5-b098-4905-a0df-fbd877f0de89" providerId="AD" clId="Web-{6099317E-280E-44F2-AD11-E547B33C2277}" dt="2020-06-15T00:23:40.770" v="27" actId="20577"/>
        <pc:sldMkLst>
          <pc:docMk/>
          <pc:sldMk cId="1572367600" sldId="261"/>
        </pc:sldMkLst>
        <pc:spChg chg="mod">
          <ac:chgData name="SEC 原田 志野" userId="S::sh-harada@cresco.co.jp::9793beb5-b098-4905-a0df-fbd877f0de89" providerId="AD" clId="Web-{6099317E-280E-44F2-AD11-E547B33C2277}" dt="2020-06-15T00:23:40.770" v="27" actId="20577"/>
          <ac:spMkLst>
            <pc:docMk/>
            <pc:sldMk cId="1572367600" sldId="261"/>
            <ac:spMk id="7" creationId="{A765BCDE-5B7A-5545-9929-FFCAA6FA83D8}"/>
          </ac:spMkLst>
        </pc:spChg>
      </pc:sldChg>
    </pc:docChg>
  </pc:docChgLst>
  <pc:docChgLst>
    <pc:chgData name="SEC 吉富 綾乃" userId="S::a-yoshitomi@cresco.co.jp::4c56ece7-e68f-41b0-9d68-dec86e3ecead" providerId="AD" clId="Web-{3593B1FC-4ED7-4EB7-8DD8-1201B0C17B01}"/>
    <pc:docChg chg="modSld">
      <pc:chgData name="SEC 吉富 綾乃" userId="S::a-yoshitomi@cresco.co.jp::4c56ece7-e68f-41b0-9d68-dec86e3ecead" providerId="AD" clId="Web-{3593B1FC-4ED7-4EB7-8DD8-1201B0C17B01}" dt="2020-06-12T00:08:43.528" v="162" actId="20577"/>
      <pc:docMkLst>
        <pc:docMk/>
      </pc:docMkLst>
      <pc:sldChg chg="modSp">
        <pc:chgData name="SEC 吉富 綾乃" userId="S::a-yoshitomi@cresco.co.jp::4c56ece7-e68f-41b0-9d68-dec86e3ecead" providerId="AD" clId="Web-{3593B1FC-4ED7-4EB7-8DD8-1201B0C17B01}" dt="2020-06-12T00:05:45.356" v="28" actId="14100"/>
        <pc:sldMkLst>
          <pc:docMk/>
          <pc:sldMk cId="727794647" sldId="256"/>
        </pc:sldMkLst>
        <pc:spChg chg="mod">
          <ac:chgData name="SEC 吉富 綾乃" userId="S::a-yoshitomi@cresco.co.jp::4c56ece7-e68f-41b0-9d68-dec86e3ecead" providerId="AD" clId="Web-{3593B1FC-4ED7-4EB7-8DD8-1201B0C17B01}" dt="2020-06-12T00:05:45.356" v="28" actId="14100"/>
          <ac:spMkLst>
            <pc:docMk/>
            <pc:sldMk cId="727794647" sldId="256"/>
            <ac:spMk id="3" creationId="{2E36CAA7-C675-EB46-A3CE-870BD0BF7D24}"/>
          </ac:spMkLst>
        </pc:spChg>
      </pc:sldChg>
      <pc:sldChg chg="modSp">
        <pc:chgData name="SEC 吉富 綾乃" userId="S::a-yoshitomi@cresco.co.jp::4c56ece7-e68f-41b0-9d68-dec86e3ecead" providerId="AD" clId="Web-{3593B1FC-4ED7-4EB7-8DD8-1201B0C17B01}" dt="2020-06-12T00:07:13.966" v="47" actId="1076"/>
        <pc:sldMkLst>
          <pc:docMk/>
          <pc:sldMk cId="1614804870" sldId="260"/>
        </pc:sldMkLst>
        <pc:spChg chg="mod">
          <ac:chgData name="SEC 吉富 綾乃" userId="S::a-yoshitomi@cresco.co.jp::4c56ece7-e68f-41b0-9d68-dec86e3ecead" providerId="AD" clId="Web-{3593B1FC-4ED7-4EB7-8DD8-1201B0C17B01}" dt="2020-06-12T00:07:13.966" v="47" actId="1076"/>
          <ac:spMkLst>
            <pc:docMk/>
            <pc:sldMk cId="1614804870" sldId="260"/>
            <ac:spMk id="3" creationId="{53D0AF39-0528-5E46-B8D3-C10A95ABC65D}"/>
          </ac:spMkLst>
        </pc:spChg>
      </pc:sldChg>
      <pc:sldChg chg="modSp">
        <pc:chgData name="SEC 吉富 綾乃" userId="S::a-yoshitomi@cresco.co.jp::4c56ece7-e68f-41b0-9d68-dec86e3ecead" providerId="AD" clId="Web-{3593B1FC-4ED7-4EB7-8DD8-1201B0C17B01}" dt="2020-06-12T00:06:59.997" v="45" actId="1076"/>
        <pc:sldMkLst>
          <pc:docMk/>
          <pc:sldMk cId="1572367600" sldId="261"/>
        </pc:sldMkLst>
        <pc:spChg chg="mod">
          <ac:chgData name="SEC 吉富 綾乃" userId="S::a-yoshitomi@cresco.co.jp::4c56ece7-e68f-41b0-9d68-dec86e3ecead" providerId="AD" clId="Web-{3593B1FC-4ED7-4EB7-8DD8-1201B0C17B01}" dt="2020-06-12T00:06:33.981" v="41" actId="20577"/>
          <ac:spMkLst>
            <pc:docMk/>
            <pc:sldMk cId="1572367600" sldId="261"/>
            <ac:spMk id="2" creationId="{A2CB18A3-1C9B-3943-ABFC-828A5FBEBA75}"/>
          </ac:spMkLst>
        </pc:spChg>
        <pc:spChg chg="mod">
          <ac:chgData name="SEC 吉富 綾乃" userId="S::a-yoshitomi@cresco.co.jp::4c56ece7-e68f-41b0-9d68-dec86e3ecead" providerId="AD" clId="Web-{3593B1FC-4ED7-4EB7-8DD8-1201B0C17B01}" dt="2020-06-12T00:06:59.997" v="45" actId="1076"/>
          <ac:spMkLst>
            <pc:docMk/>
            <pc:sldMk cId="1572367600" sldId="261"/>
            <ac:spMk id="7" creationId="{A765BCDE-5B7A-5545-9929-FFCAA6FA83D8}"/>
          </ac:spMkLst>
        </pc:spChg>
      </pc:sldChg>
      <pc:sldChg chg="modSp">
        <pc:chgData name="SEC 吉富 綾乃" userId="S::a-yoshitomi@cresco.co.jp::4c56ece7-e68f-41b0-9d68-dec86e3ecead" providerId="AD" clId="Web-{3593B1FC-4ED7-4EB7-8DD8-1201B0C17B01}" dt="2020-06-12T00:08:39.169" v="160" actId="20577"/>
        <pc:sldMkLst>
          <pc:docMk/>
          <pc:sldMk cId="1990333101" sldId="262"/>
        </pc:sldMkLst>
        <pc:spChg chg="mod">
          <ac:chgData name="SEC 吉富 綾乃" userId="S::a-yoshitomi@cresco.co.jp::4c56ece7-e68f-41b0-9d68-dec86e3ecead" providerId="AD" clId="Web-{3593B1FC-4ED7-4EB7-8DD8-1201B0C17B01}" dt="2020-06-12T00:08:39.169" v="160" actId="20577"/>
          <ac:spMkLst>
            <pc:docMk/>
            <pc:sldMk cId="1990333101" sldId="262"/>
            <ac:spMk id="3" creationId="{E834E308-3297-634D-91FC-A5D1565F7781}"/>
          </ac:spMkLst>
        </pc:spChg>
      </pc:sldChg>
    </pc:docChg>
  </pc:docChgLst>
  <pc:docChgLst>
    <pc:chgData name="SEC 原田 志野" userId="S::sh-harada@cresco.co.jp::9793beb5-b098-4905-a0df-fbd877f0de89" providerId="AD" clId="Web-{FFEB1937-96C1-4ECA-918D-11EA8E853039}"/>
    <pc:docChg chg="modSld">
      <pc:chgData name="SEC 原田 志野" userId="S::sh-harada@cresco.co.jp::9793beb5-b098-4905-a0df-fbd877f0de89" providerId="AD" clId="Web-{FFEB1937-96C1-4ECA-918D-11EA8E853039}" dt="2020-06-15T00:22:11.550" v="73" actId="20577"/>
      <pc:docMkLst>
        <pc:docMk/>
      </pc:docMkLst>
      <pc:sldChg chg="modSp">
        <pc:chgData name="SEC 原田 志野" userId="S::sh-harada@cresco.co.jp::9793beb5-b098-4905-a0df-fbd877f0de89" providerId="AD" clId="Web-{FFEB1937-96C1-4ECA-918D-11EA8E853039}" dt="2020-06-15T00:20:28.066" v="4" actId="20577"/>
        <pc:sldMkLst>
          <pc:docMk/>
          <pc:sldMk cId="2720144277" sldId="259"/>
        </pc:sldMkLst>
        <pc:spChg chg="mod">
          <ac:chgData name="SEC 原田 志野" userId="S::sh-harada@cresco.co.jp::9793beb5-b098-4905-a0df-fbd877f0de89" providerId="AD" clId="Web-{FFEB1937-96C1-4ECA-918D-11EA8E853039}" dt="2020-06-15T00:20:28.066" v="4" actId="20577"/>
          <ac:spMkLst>
            <pc:docMk/>
            <pc:sldMk cId="2720144277" sldId="259"/>
            <ac:spMk id="3" creationId="{4D83437A-E78C-DA42-9546-69698A31226E}"/>
          </ac:spMkLst>
        </pc:spChg>
      </pc:sldChg>
      <pc:sldChg chg="modSp">
        <pc:chgData name="SEC 原田 志野" userId="S::sh-harada@cresco.co.jp::9793beb5-b098-4905-a0df-fbd877f0de89" providerId="AD" clId="Web-{FFEB1937-96C1-4ECA-918D-11EA8E853039}" dt="2020-06-15T00:22:11.550" v="72" actId="20577"/>
        <pc:sldMkLst>
          <pc:docMk/>
          <pc:sldMk cId="3882387977" sldId="263"/>
        </pc:sldMkLst>
        <pc:spChg chg="mod">
          <ac:chgData name="SEC 原田 志野" userId="S::sh-harada@cresco.co.jp::9793beb5-b098-4905-a0df-fbd877f0de89" providerId="AD" clId="Web-{FFEB1937-96C1-4ECA-918D-11EA8E853039}" dt="2020-06-15T00:22:11.550" v="72" actId="20577"/>
          <ac:spMkLst>
            <pc:docMk/>
            <pc:sldMk cId="3882387977" sldId="263"/>
            <ac:spMk id="3" creationId="{3801ECE8-181E-4054-8E2E-4650F1594935}"/>
          </ac:spMkLst>
        </pc:spChg>
      </pc:sldChg>
    </pc:docChg>
  </pc:docChgLst>
  <pc:docChgLst>
    <pc:chgData name="SEC 吉富 綾乃" userId="S::a-yoshitomi@cresco.co.jp::4c56ece7-e68f-41b0-9d68-dec86e3ecead" providerId="AD" clId="Web-{2966DC5B-4934-473A-9652-2F4D6ED76EF1}"/>
    <pc:docChg chg="addSld modSld">
      <pc:chgData name="SEC 吉富 綾乃" userId="S::a-yoshitomi@cresco.co.jp::4c56ece7-e68f-41b0-9d68-dec86e3ecead" providerId="AD" clId="Web-{2966DC5B-4934-473A-9652-2F4D6ED76EF1}" dt="2020-06-12T06:01:02.797" v="219" actId="1076"/>
      <pc:docMkLst>
        <pc:docMk/>
      </pc:docMkLst>
      <pc:sldChg chg="modSp new">
        <pc:chgData name="SEC 吉富 綾乃" userId="S::a-yoshitomi@cresco.co.jp::4c56ece7-e68f-41b0-9d68-dec86e3ecead" providerId="AD" clId="Web-{2966DC5B-4934-473A-9652-2F4D6ED76EF1}" dt="2020-06-12T06:01:02.797" v="219" actId="1076"/>
        <pc:sldMkLst>
          <pc:docMk/>
          <pc:sldMk cId="3882387977" sldId="263"/>
        </pc:sldMkLst>
        <pc:spChg chg="mod">
          <ac:chgData name="SEC 吉富 綾乃" userId="S::a-yoshitomi@cresco.co.jp::4c56ece7-e68f-41b0-9d68-dec86e3ecead" providerId="AD" clId="Web-{2966DC5B-4934-473A-9652-2F4D6ED76EF1}" dt="2020-06-12T06:00:55.641" v="218" actId="1076"/>
          <ac:spMkLst>
            <pc:docMk/>
            <pc:sldMk cId="3882387977" sldId="263"/>
            <ac:spMk id="2" creationId="{57207825-9235-49A3-94DA-42A024979122}"/>
          </ac:spMkLst>
        </pc:spChg>
        <pc:spChg chg="mod">
          <ac:chgData name="SEC 吉富 綾乃" userId="S::a-yoshitomi@cresco.co.jp::4c56ece7-e68f-41b0-9d68-dec86e3ecead" providerId="AD" clId="Web-{2966DC5B-4934-473A-9652-2F4D6ED76EF1}" dt="2020-06-12T06:01:02.797" v="219" actId="1076"/>
          <ac:spMkLst>
            <pc:docMk/>
            <pc:sldMk cId="3882387977" sldId="263"/>
            <ac:spMk id="3" creationId="{3801ECE8-181E-4054-8E2E-4650F1594935}"/>
          </ac:spMkLst>
        </pc:spChg>
      </pc:sldChg>
    </pc:docChg>
  </pc:docChgLst>
  <pc:docChgLst>
    <pc:chgData name="SEC 吉富 綾乃" userId="S::a-yoshitomi@cresco.co.jp::4c56ece7-e68f-41b0-9d68-dec86e3ecead" providerId="AD" clId="Web-{89996A69-1DBD-473C-AC92-5857A8358BC0}"/>
    <pc:docChg chg="modSld">
      <pc:chgData name="SEC 吉富 綾乃" userId="S::a-yoshitomi@cresco.co.jp::4c56ece7-e68f-41b0-9d68-dec86e3ecead" providerId="AD" clId="Web-{89996A69-1DBD-473C-AC92-5857A8358BC0}" dt="2020-06-12T06:03:18.608" v="46" actId="20577"/>
      <pc:docMkLst>
        <pc:docMk/>
      </pc:docMkLst>
      <pc:sldChg chg="modSp">
        <pc:chgData name="SEC 吉富 綾乃" userId="S::a-yoshitomi@cresco.co.jp::4c56ece7-e68f-41b0-9d68-dec86e3ecead" providerId="AD" clId="Web-{89996A69-1DBD-473C-AC92-5857A8358BC0}" dt="2020-06-12T06:03:14.186" v="44" actId="20577"/>
        <pc:sldMkLst>
          <pc:docMk/>
          <pc:sldMk cId="3882387977" sldId="263"/>
        </pc:sldMkLst>
        <pc:spChg chg="mod">
          <ac:chgData name="SEC 吉富 綾乃" userId="S::a-yoshitomi@cresco.co.jp::4c56ece7-e68f-41b0-9d68-dec86e3ecead" providerId="AD" clId="Web-{89996A69-1DBD-473C-AC92-5857A8358BC0}" dt="2020-06-12T06:01:46.311" v="0" actId="1076"/>
          <ac:spMkLst>
            <pc:docMk/>
            <pc:sldMk cId="3882387977" sldId="263"/>
            <ac:spMk id="2" creationId="{57207825-9235-49A3-94DA-42A024979122}"/>
          </ac:spMkLst>
        </pc:spChg>
        <pc:spChg chg="mod">
          <ac:chgData name="SEC 吉富 綾乃" userId="S::a-yoshitomi@cresco.co.jp::4c56ece7-e68f-41b0-9d68-dec86e3ecead" providerId="AD" clId="Web-{89996A69-1DBD-473C-AC92-5857A8358BC0}" dt="2020-06-12T06:03:14.186" v="44" actId="20577"/>
          <ac:spMkLst>
            <pc:docMk/>
            <pc:sldMk cId="3882387977" sldId="263"/>
            <ac:spMk id="3" creationId="{3801ECE8-181E-4054-8E2E-4650F1594935}"/>
          </ac:spMkLst>
        </pc:spChg>
      </pc:sldChg>
    </pc:docChg>
  </pc:docChgLst>
  <pc:docChgLst>
    <pc:chgData name="SEC 太田 まつり" userId="S::m-ota@cresco.co.jp::da106a94-1b16-4c03-a74c-8cfcd08e5b65" providerId="AD" clId="Web-{825F10ED-5ADE-450B-A8A2-A88F84477300}"/>
    <pc:docChg chg="modSld">
      <pc:chgData name="SEC 太田 まつり" userId="S::m-ota@cresco.co.jp::da106a94-1b16-4c03-a74c-8cfcd08e5b65" providerId="AD" clId="Web-{825F10ED-5ADE-450B-A8A2-A88F84477300}" dt="2020-06-12T03:33:54.093" v="29" actId="20577"/>
      <pc:docMkLst>
        <pc:docMk/>
      </pc:docMkLst>
      <pc:sldChg chg="modSp">
        <pc:chgData name="SEC 太田 まつり" userId="S::m-ota@cresco.co.jp::da106a94-1b16-4c03-a74c-8cfcd08e5b65" providerId="AD" clId="Web-{825F10ED-5ADE-450B-A8A2-A88F84477300}" dt="2020-06-12T03:33:49.436" v="18" actId="20577"/>
        <pc:sldMkLst>
          <pc:docMk/>
          <pc:sldMk cId="1614804870" sldId="260"/>
        </pc:sldMkLst>
        <pc:spChg chg="mod">
          <ac:chgData name="SEC 太田 まつり" userId="S::m-ota@cresco.co.jp::da106a94-1b16-4c03-a74c-8cfcd08e5b65" providerId="AD" clId="Web-{825F10ED-5ADE-450B-A8A2-A88F84477300}" dt="2020-06-12T03:33:49.436" v="18" actId="20577"/>
          <ac:spMkLst>
            <pc:docMk/>
            <pc:sldMk cId="1614804870" sldId="260"/>
            <ac:spMk id="3" creationId="{53D0AF39-0528-5E46-B8D3-C10A95ABC65D}"/>
          </ac:spMkLst>
        </pc:spChg>
      </pc:sldChg>
      <pc:sldChg chg="modSp">
        <pc:chgData name="SEC 太田 まつり" userId="S::m-ota@cresco.co.jp::da106a94-1b16-4c03-a74c-8cfcd08e5b65" providerId="AD" clId="Web-{825F10ED-5ADE-450B-A8A2-A88F84477300}" dt="2020-06-12T03:33:54.093" v="28" actId="20577"/>
        <pc:sldMkLst>
          <pc:docMk/>
          <pc:sldMk cId="1572367600" sldId="261"/>
        </pc:sldMkLst>
        <pc:spChg chg="mod">
          <ac:chgData name="SEC 太田 まつり" userId="S::m-ota@cresco.co.jp::da106a94-1b16-4c03-a74c-8cfcd08e5b65" providerId="AD" clId="Web-{825F10ED-5ADE-450B-A8A2-A88F84477300}" dt="2020-06-12T03:33:54.093" v="28" actId="20577"/>
          <ac:spMkLst>
            <pc:docMk/>
            <pc:sldMk cId="1572367600" sldId="261"/>
            <ac:spMk id="7" creationId="{A765BCDE-5B7A-5545-9929-FFCAA6FA83D8}"/>
          </ac:spMkLst>
        </pc:spChg>
      </pc:sldChg>
      <pc:sldChg chg="modSp">
        <pc:chgData name="SEC 太田 まつり" userId="S::m-ota@cresco.co.jp::da106a94-1b16-4c03-a74c-8cfcd08e5b65" providerId="AD" clId="Web-{825F10ED-5ADE-450B-A8A2-A88F84477300}" dt="2020-06-12T03:33:38.296" v="10" actId="20577"/>
        <pc:sldMkLst>
          <pc:docMk/>
          <pc:sldMk cId="1990333101" sldId="262"/>
        </pc:sldMkLst>
        <pc:spChg chg="mod">
          <ac:chgData name="SEC 太田 まつり" userId="S::m-ota@cresco.co.jp::da106a94-1b16-4c03-a74c-8cfcd08e5b65" providerId="AD" clId="Web-{825F10ED-5ADE-450B-A8A2-A88F84477300}" dt="2020-06-12T03:33:38.296" v="10" actId="20577"/>
          <ac:spMkLst>
            <pc:docMk/>
            <pc:sldMk cId="1990333101" sldId="262"/>
            <ac:spMk id="3" creationId="{E834E308-3297-634D-91FC-A5D1565F7781}"/>
          </ac:spMkLst>
        </pc:spChg>
      </pc:sldChg>
    </pc:docChg>
  </pc:docChgLst>
  <pc:docChgLst>
    <pc:chgData name="SEC 原田 志野" userId="S::sh-harada@cresco.co.jp::9793beb5-b098-4905-a0df-fbd877f0de89" providerId="AD" clId="Web-{82512F0A-FF76-461A-9394-CB63C7299E4D}"/>
    <pc:docChg chg="modSld">
      <pc:chgData name="SEC 原田 志野" userId="S::sh-harada@cresco.co.jp::9793beb5-b098-4905-a0df-fbd877f0de89" providerId="AD" clId="Web-{82512F0A-FF76-461A-9394-CB63C7299E4D}" dt="2020-06-12T01:15:07.927" v="37" actId="20577"/>
      <pc:docMkLst>
        <pc:docMk/>
      </pc:docMkLst>
      <pc:sldChg chg="modSp">
        <pc:chgData name="SEC 原田 志野" userId="S::sh-harada@cresco.co.jp::9793beb5-b098-4905-a0df-fbd877f0de89" providerId="AD" clId="Web-{82512F0A-FF76-461A-9394-CB63C7299E4D}" dt="2020-06-12T01:00:53.794" v="8" actId="20577"/>
        <pc:sldMkLst>
          <pc:docMk/>
          <pc:sldMk cId="2720144277" sldId="259"/>
        </pc:sldMkLst>
        <pc:spChg chg="mod">
          <ac:chgData name="SEC 原田 志野" userId="S::sh-harada@cresco.co.jp::9793beb5-b098-4905-a0df-fbd877f0de89" providerId="AD" clId="Web-{82512F0A-FF76-461A-9394-CB63C7299E4D}" dt="2020-06-12T01:00:53.794" v="8" actId="20577"/>
          <ac:spMkLst>
            <pc:docMk/>
            <pc:sldMk cId="2720144277" sldId="259"/>
            <ac:spMk id="3" creationId="{4D83437A-E78C-DA42-9546-69698A31226E}"/>
          </ac:spMkLst>
        </pc:spChg>
      </pc:sldChg>
      <pc:sldChg chg="modSp">
        <pc:chgData name="SEC 原田 志野" userId="S::sh-harada@cresco.co.jp::9793beb5-b098-4905-a0df-fbd877f0de89" providerId="AD" clId="Web-{82512F0A-FF76-461A-9394-CB63C7299E4D}" dt="2020-06-12T01:15:07.927" v="37" actId="20577"/>
        <pc:sldMkLst>
          <pc:docMk/>
          <pc:sldMk cId="1990333101" sldId="262"/>
        </pc:sldMkLst>
        <pc:spChg chg="mod">
          <ac:chgData name="SEC 原田 志野" userId="S::sh-harada@cresco.co.jp::9793beb5-b098-4905-a0df-fbd877f0de89" providerId="AD" clId="Web-{82512F0A-FF76-461A-9394-CB63C7299E4D}" dt="2020-06-12T01:15:07.927" v="37" actId="20577"/>
          <ac:spMkLst>
            <pc:docMk/>
            <pc:sldMk cId="1990333101" sldId="262"/>
            <ac:spMk id="3" creationId="{E834E308-3297-634D-91FC-A5D1565F77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4AC34E-E42C-7646-AE65-D8E04E08C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269F6C-0D9E-9E41-88C9-7CEDFD5CC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97591A-C98B-1547-8621-DF88B1C9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CF3-F62C-5D43-9B76-FF2008324973}" type="datetimeFigureOut">
              <a:rPr kumimoji="1" lang="en-US" altLang="ja-JP" smtClean="0"/>
              <a:t>6/15/2020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3054C3-8D0F-CF44-8015-A8A8DB78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CE0E64-6001-1949-83B4-F3EB1490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C772-8DBE-074F-A101-C1DC4B780FC3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03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14DAF-D1A4-2E46-A4CD-02D537E9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AD504F-940E-CC43-8130-B31E04729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2EBA2E-B441-0E41-A2D7-66CB57F97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CF3-F62C-5D43-9B76-FF2008324973}" type="datetimeFigureOut">
              <a:rPr kumimoji="1" lang="en-US" altLang="ja-JP" smtClean="0"/>
              <a:t>6/15/2020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122BCE-CB6F-7747-A655-5214C4CE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56F115-EF67-4E41-9F59-2C313955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C772-8DBE-074F-A101-C1DC4B780FC3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85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F42C65-3B1A-C54F-BD9D-3437A50F2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E5230F-1AFB-5B4A-90BD-E2D10D3D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B34150-DBF7-EC47-9564-61D2C8A7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CF3-F62C-5D43-9B76-FF2008324973}" type="datetimeFigureOut">
              <a:rPr kumimoji="1" lang="en-US" altLang="ja-JP" smtClean="0"/>
              <a:t>6/15/2020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6710AD-F029-FB4A-87F0-7D5C6D1D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3E786F-AF34-2849-AD19-E7B743C6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C772-8DBE-074F-A101-C1DC4B780FC3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27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45BA21-788D-6A48-9A95-BA271D84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E0B5F3-5740-7345-9C81-75F7D27DB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7FB22A-20C1-F546-A3B8-11A0B62D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CF3-F62C-5D43-9B76-FF2008324973}" type="datetimeFigureOut">
              <a:rPr kumimoji="1" lang="en-US" altLang="ja-JP" smtClean="0"/>
              <a:t>6/15/2020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681F7B-D3C5-8F49-99FC-90620C1E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AFF297-D50C-424D-AE7B-4882172F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C772-8DBE-074F-A101-C1DC4B780FC3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5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C904D-75DA-474A-BA90-089F91A5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097B16-D051-0F4C-8788-E5F78FB91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3600D7-4231-2643-8962-9A043722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CF3-F62C-5D43-9B76-FF2008324973}" type="datetimeFigureOut">
              <a:rPr kumimoji="1" lang="en-US" altLang="ja-JP" smtClean="0"/>
              <a:t>6/15/2020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5E989D-D293-FD4B-A3A2-10286F1F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F4F93F-EE43-8446-9031-49973D46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C772-8DBE-074F-A101-C1DC4B780FC3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74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4B6F2A-39FC-F344-9B9A-C88AE2BA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BDB049-43CE-EA41-8C70-ADF4FF1CA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10A872-0586-6C4F-B96C-88E9DB572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A571E9-2554-F14D-8B44-95058B88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CF3-F62C-5D43-9B76-FF2008324973}" type="datetimeFigureOut">
              <a:rPr kumimoji="1" lang="en-US" altLang="ja-JP" smtClean="0"/>
              <a:t>6/15/2020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4C0A27-662C-F14A-BE70-7DB952C7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B7A36B-4C2E-8C4D-A345-443C36A9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C772-8DBE-074F-A101-C1DC4B780FC3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27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27712-014D-E246-8007-E33E394B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F0E1FD-CB2B-C940-9E9F-AE9E489E7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D7A4F3-3907-E94B-A05C-8B4F283D2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86C0F3-0E0D-F74B-959C-84538B967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48CB302-8BA3-7C46-8FD9-03721E078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3A3656-D3EF-B642-8162-EBEA58BF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CF3-F62C-5D43-9B76-FF2008324973}" type="datetimeFigureOut">
              <a:rPr kumimoji="1" lang="en-US" altLang="ja-JP" smtClean="0"/>
              <a:t>6/15/2020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18ABFB-668D-6C46-B030-456F62A3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13BDC85-D6E8-7541-B922-898AE503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C772-8DBE-074F-A101-C1DC4B780FC3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2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3F66C9-4383-F345-A75D-76DAC262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F134F68-872E-1F43-8894-DA065259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CF3-F62C-5D43-9B76-FF2008324973}" type="datetimeFigureOut">
              <a:rPr kumimoji="1" lang="en-US" altLang="ja-JP" smtClean="0"/>
              <a:t>6/15/2020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22564A-D049-314E-B0B4-FE94DAF8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01F718-B629-1A4B-9BB7-7598ED71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C772-8DBE-074F-A101-C1DC4B780FC3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85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3BE753-C10C-1540-BBD1-35BDFCD4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CF3-F62C-5D43-9B76-FF2008324973}" type="datetimeFigureOut">
              <a:rPr kumimoji="1" lang="en-US" altLang="ja-JP" smtClean="0"/>
              <a:t>6/15/2020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828D85F-3FE4-E348-90A3-B3EB0FEB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CCF260-BD89-7942-B907-009242D5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C772-8DBE-074F-A101-C1DC4B780FC3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6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F99F6-A426-284A-A122-4C2B3C7D0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D62401-AA65-674D-B8CE-E18563379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C71CAA-90BA-A443-A58D-EC3E7E386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B01F19-CCD3-0342-AEDF-C698F338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CF3-F62C-5D43-9B76-FF2008324973}" type="datetimeFigureOut">
              <a:rPr kumimoji="1" lang="en-US" altLang="ja-JP" smtClean="0"/>
              <a:t>6/15/2020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D2CBEA-CA8C-B54B-9647-DB5FCF4C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DCA1C3-BD35-8049-9D49-53AA12E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C772-8DBE-074F-A101-C1DC4B780FC3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00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DAEF9F-74C1-BB4C-A8F8-0076AF1D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A390D9-B770-6B46-9894-076B98C1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93C80C-8374-9546-8BD3-54D152040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8F28FC-D7BA-D945-86A0-5ABB8411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CF3-F62C-5D43-9B76-FF2008324973}" type="datetimeFigureOut">
              <a:rPr kumimoji="1" lang="en-US" altLang="ja-JP" smtClean="0"/>
              <a:t>6/15/2020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6E9E0A-EEC7-0047-8305-18D91D36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CBBF66-CB95-A84A-B9A3-7B34B7BC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C772-8DBE-074F-A101-C1DC4B780FC3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59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AE85DC8-4313-E945-B72C-A57BFD6E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03BD2A-CBD0-7743-80EA-737D3746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FD1AEB-06F1-C149-B0CB-A19023E9B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4CF3-F62C-5D43-9B76-FF2008324973}" type="datetimeFigureOut">
              <a:rPr kumimoji="1" lang="en-US" altLang="ja-JP" smtClean="0"/>
              <a:t>6/15/2020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67C6EA-27E7-514A-BFC7-AE1545D96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91AC2F-6525-C345-86E5-0E5E5373D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DC772-8DBE-074F-A101-C1DC4B780FC3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42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E80A77-FDE4-7B49-8A7A-AC40B9450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タイピングゲーム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6D0CDB-83A3-124B-B5CF-FAF467DCE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游ゴシック"/>
              </a:rPr>
              <a:t>07_ぷろじぇくとせぶん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13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4F5746-A20E-334C-A983-263F0E43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タイピングゲームの概要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83437A-E78C-DA42-9546-69698A312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/>
              <a:t>タイピングゲームとは、指定された数字や文字を時間内にタイピンするゲームである。</a:t>
            </a:r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>
                <a:ea typeface="游ゴシック"/>
              </a:rPr>
              <a:t>数字は</a:t>
            </a:r>
            <a:r>
              <a:rPr lang="en-US" altLang="ja-JP">
                <a:ea typeface="游ゴシック"/>
              </a:rPr>
              <a:t>0〜9</a:t>
            </a:r>
            <a:r>
              <a:rPr lang="ja-JP" altLang="en-US">
                <a:ea typeface="游ゴシック"/>
              </a:rPr>
              <a:t>、文字はアルファベット</a:t>
            </a:r>
            <a:r>
              <a:rPr lang="en-US" altLang="ja-JP" err="1">
                <a:ea typeface="游ゴシック"/>
              </a:rPr>
              <a:t>a〜z</a:t>
            </a:r>
            <a:r>
              <a:rPr lang="ja-JP" altLang="en-US">
                <a:ea typeface="游ゴシック"/>
              </a:rPr>
              <a:t>から指定される。</a:t>
            </a:r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>
                <a:ea typeface="游ゴシック"/>
              </a:rPr>
              <a:t>（カウントアップ）</a:t>
            </a:r>
          </a:p>
        </p:txBody>
      </p:sp>
    </p:spTree>
    <p:extLst>
      <p:ext uri="{BB962C8B-B14F-4D97-AF65-F5344CB8AC3E}">
        <p14:creationId xmlns:p14="http://schemas.microsoft.com/office/powerpoint/2010/main" val="272014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1543F6-4393-6B41-917B-18005C3C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タイピングゲームの詳細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34E308-3297-634D-91FC-A5D1565F7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/>
              <a:t>プレイヤーは、モードを選択する。</a:t>
            </a:r>
          </a:p>
          <a:p>
            <a:pPr marL="0" indent="0">
              <a:buNone/>
            </a:pPr>
            <a:endParaRPr kumimoji="1" lang="ja-JP" altLang="en-US"/>
          </a:p>
          <a:p>
            <a:pPr marL="0" indent="0">
              <a:buNone/>
            </a:pPr>
            <a:r>
              <a:rPr kumimoji="1" lang="en-US" altLang="ja-JP">
                <a:ea typeface="游ゴシック"/>
              </a:rPr>
              <a:t>Enter</a:t>
            </a:r>
            <a:r>
              <a:rPr kumimoji="1" lang="ja-JP" altLang="en-US">
                <a:ea typeface="游ゴシック"/>
              </a:rPr>
              <a:t>を押すとゲームが開始され、文字の羅列が表示される。</a:t>
            </a:r>
            <a:endParaRPr lang="ja-JP" altLang="en-US">
              <a:ea typeface="游ゴシック"/>
            </a:endParaRPr>
          </a:p>
          <a:p>
            <a:pPr marL="0" indent="0">
              <a:buNone/>
            </a:pPr>
            <a:r>
              <a:rPr lang="ja-JP" altLang="en-US"/>
              <a:t>プレイヤーは、正しく表示された文字と同じ文字をタイプする。</a:t>
            </a:r>
          </a:p>
          <a:p>
            <a:pPr marL="0" indent="0">
              <a:buNone/>
            </a:pPr>
            <a:endParaRPr lang="ja-JP" altLang="en-US">
              <a:ea typeface="游ゴシック"/>
            </a:endParaRPr>
          </a:p>
          <a:p>
            <a:pPr>
              <a:buNone/>
            </a:pPr>
            <a:r>
              <a:rPr lang="ja-JP">
                <a:ea typeface="+mn-lt"/>
                <a:cs typeface="+mn-lt"/>
              </a:rPr>
              <a:t>間違えた場合、Enterを押すと、</a:t>
            </a:r>
          </a:p>
          <a:p>
            <a:pPr>
              <a:buNone/>
            </a:pPr>
            <a:r>
              <a:rPr lang="ja-JP">
                <a:ea typeface="+mn-lt"/>
                <a:cs typeface="+mn-lt"/>
              </a:rPr>
              <a:t>もう一度入力を促す。時間は追加される。</a:t>
            </a:r>
            <a:endParaRPr lang="ja-JP">
              <a:ea typeface="游ゴシック"/>
            </a:endParaRPr>
          </a:p>
          <a:p>
            <a:pPr marL="0" indent="0">
              <a:buNone/>
            </a:pPr>
            <a:endParaRPr lang="ja-JP" altLang="en-US">
              <a:ea typeface="游ゴシック"/>
            </a:endParaRPr>
          </a:p>
          <a:p>
            <a:pPr marL="0" indent="0">
              <a:buNone/>
            </a:pPr>
            <a:r>
              <a:rPr lang="ja-JP" altLang="en-US">
                <a:ea typeface="游ゴシック"/>
              </a:rPr>
              <a:t>正確な文字を入力した場合にゲーム終了となり、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</a:rPr>
              <a:t>経過時間と評価が表示される。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199033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762F53-584B-4F42-B58E-5F6268EE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タイピングゲームのモード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36CAA7-C675-EB46-A3CE-870BD0BF7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372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/>
              <a:t>モードの選択</a:t>
            </a:r>
            <a:endParaRPr lang="ja-JP" altLang="en-US"/>
          </a:p>
          <a:p>
            <a:pPr marL="0" indent="0">
              <a:buNone/>
            </a:pPr>
            <a:r>
              <a:rPr lang="ja-JP" altLang="en-US">
                <a:ea typeface="游ゴシック"/>
              </a:rPr>
              <a:t>　</a:t>
            </a:r>
            <a:r>
              <a:rPr lang="en-US" altLang="ja-JP">
                <a:ea typeface="游ゴシック"/>
              </a:rPr>
              <a:t>EASY</a:t>
            </a:r>
            <a:r>
              <a:rPr lang="ja-JP" altLang="en-US">
                <a:ea typeface="游ゴシック"/>
              </a:rPr>
              <a:t>モード　　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</a:rPr>
              <a:t>　　</a:t>
            </a:r>
            <a:r>
              <a:rPr lang="en-US" altLang="ja-JP">
                <a:ea typeface="游ゴシック"/>
              </a:rPr>
              <a:t>0</a:t>
            </a:r>
            <a:r>
              <a:rPr lang="ja-JP" altLang="en-US">
                <a:ea typeface="游ゴシック"/>
              </a:rPr>
              <a:t>から</a:t>
            </a:r>
            <a:r>
              <a:rPr lang="en-US" altLang="ja-JP">
                <a:ea typeface="游ゴシック"/>
              </a:rPr>
              <a:t>9</a:t>
            </a:r>
            <a:r>
              <a:rPr lang="ja-JP" altLang="en-US">
                <a:ea typeface="游ゴシック"/>
              </a:rPr>
              <a:t>までの数字が</a:t>
            </a:r>
            <a:r>
              <a:rPr lang="en-US" altLang="ja-JP">
                <a:ea typeface="游ゴシック"/>
              </a:rPr>
              <a:t>7</a:t>
            </a:r>
            <a:r>
              <a:rPr lang="ja-JP" altLang="en-US">
                <a:ea typeface="游ゴシック"/>
              </a:rPr>
              <a:t>桁ランダムに表示される。</a:t>
            </a:r>
          </a:p>
          <a:p>
            <a:pPr marL="0" indent="0">
              <a:buNone/>
            </a:pPr>
            <a:r>
              <a:rPr lang="ja-JP" altLang="en-US"/>
              <a:t>　　（同じ数字が使用されることもある）</a:t>
            </a:r>
          </a:p>
          <a:p>
            <a:pPr marL="0" indent="0">
              <a:buNone/>
            </a:pPr>
            <a:r>
              <a:rPr kumimoji="1" lang="ja-JP" altLang="en-US">
                <a:ea typeface="游ゴシック"/>
              </a:rPr>
              <a:t>　</a:t>
            </a:r>
            <a:r>
              <a:rPr kumimoji="1" lang="en-US" altLang="ja-JP">
                <a:ea typeface="游ゴシック"/>
              </a:rPr>
              <a:t>H</a:t>
            </a:r>
            <a:r>
              <a:rPr lang="en-US" altLang="ja-JP">
                <a:ea typeface="游ゴシック"/>
              </a:rPr>
              <a:t>EARD</a:t>
            </a:r>
            <a:r>
              <a:rPr lang="ja-JP" altLang="en-US">
                <a:ea typeface="游ゴシック"/>
              </a:rPr>
              <a:t>モード</a:t>
            </a:r>
          </a:p>
          <a:p>
            <a:pPr marL="0" indent="0">
              <a:buNone/>
            </a:pPr>
            <a:r>
              <a:rPr kumimoji="1" lang="ja-JP" altLang="en-US">
                <a:ea typeface="游ゴシック"/>
              </a:rPr>
              <a:t>　　</a:t>
            </a:r>
            <a:r>
              <a:rPr lang="en-US" altLang="ja-JP">
                <a:ea typeface="游ゴシック"/>
              </a:rPr>
              <a:t>0</a:t>
            </a:r>
            <a:r>
              <a:rPr lang="ja-JP" altLang="en-US">
                <a:ea typeface="游ゴシック"/>
              </a:rPr>
              <a:t>から</a:t>
            </a:r>
            <a:r>
              <a:rPr lang="en-US" altLang="ja-JP">
                <a:ea typeface="游ゴシック"/>
              </a:rPr>
              <a:t>9</a:t>
            </a:r>
            <a:r>
              <a:rPr lang="ja-JP" altLang="en-US">
                <a:ea typeface="游ゴシック"/>
              </a:rPr>
              <a:t>までの数字と</a:t>
            </a:r>
            <a:r>
              <a:rPr lang="en-US" altLang="ja-JP">
                <a:ea typeface="游ゴシック"/>
              </a:rPr>
              <a:t>a</a:t>
            </a:r>
            <a:r>
              <a:rPr kumimoji="1" lang="ja-JP" altLang="en-US">
                <a:ea typeface="游ゴシック"/>
              </a:rPr>
              <a:t>から</a:t>
            </a:r>
            <a:r>
              <a:rPr kumimoji="1" lang="en-US" altLang="ja-JP">
                <a:ea typeface="游ゴシック"/>
              </a:rPr>
              <a:t>z</a:t>
            </a:r>
            <a:r>
              <a:rPr kumimoji="1" lang="ja-JP" altLang="en-US">
                <a:ea typeface="游ゴシック"/>
              </a:rPr>
              <a:t>までのアルファベットの</a:t>
            </a:r>
            <a:r>
              <a:rPr lang="ja-JP" altLang="en-US">
                <a:ea typeface="游ゴシック"/>
              </a:rPr>
              <a:t>7</a:t>
            </a:r>
            <a:r>
              <a:rPr kumimoji="1" lang="ja-JP" altLang="en-US">
                <a:ea typeface="游ゴシック"/>
              </a:rPr>
              <a:t>文字　　　　</a:t>
            </a:r>
            <a:endParaRPr lang="ja-JP" altLang="en-US">
              <a:ea typeface="游ゴシック"/>
            </a:endParaRPr>
          </a:p>
          <a:p>
            <a:pPr marL="0" indent="0">
              <a:buNone/>
            </a:pPr>
            <a:r>
              <a:rPr lang="ja-JP" altLang="en-US"/>
              <a:t>　　</a:t>
            </a:r>
            <a:r>
              <a:rPr kumimoji="1" lang="ja-JP" altLang="en-US"/>
              <a:t>の組み合わせがランダムで表示される。</a:t>
            </a:r>
          </a:p>
        </p:txBody>
      </p:sp>
    </p:spTree>
    <p:extLst>
      <p:ext uri="{BB962C8B-B14F-4D97-AF65-F5344CB8AC3E}">
        <p14:creationId xmlns:p14="http://schemas.microsoft.com/office/powerpoint/2010/main" val="72779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07825-9235-49A3-94DA-42A02497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38" y="650875"/>
            <a:ext cx="10515600" cy="1325563"/>
          </a:xfrm>
        </p:spPr>
        <p:txBody>
          <a:bodyPr/>
          <a:lstStyle/>
          <a:p>
            <a:r>
              <a:rPr lang="ja-JP" altLang="en-US">
                <a:ea typeface="游ゴシック Light"/>
              </a:rPr>
              <a:t>評価指標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01ECE8-181E-4054-8E2E-4650F159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012" y="188515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ja-JP" altLang="en-US" dirty="0">
              <a:ea typeface="游ゴシック"/>
            </a:endParaRPr>
          </a:p>
          <a:p>
            <a:pPr marL="0" indent="0">
              <a:buNone/>
            </a:pPr>
            <a:endParaRPr lang="ja-JP" altLang="en-US" dirty="0">
              <a:ea typeface="游ゴシック"/>
            </a:endParaRPr>
          </a:p>
          <a:p>
            <a:pPr marL="0" indent="0">
              <a:buNone/>
            </a:pPr>
            <a:r>
              <a:rPr lang="ja-JP" altLang="en-US" dirty="0">
                <a:ea typeface="游ゴシック"/>
              </a:rPr>
              <a:t>0.0秒～4.0秒未満　  　　　So fast!! </a:t>
            </a:r>
          </a:p>
          <a:p>
            <a:pPr marL="0" indent="0">
              <a:buNone/>
            </a:pPr>
            <a:endParaRPr lang="ja-JP" altLang="en-US" dirty="0">
              <a:ea typeface="游ゴシック"/>
            </a:endParaRPr>
          </a:p>
          <a:p>
            <a:pPr marL="0" indent="0">
              <a:buNone/>
            </a:pPr>
            <a:r>
              <a:rPr lang="ja-JP" altLang="en-US" dirty="0">
                <a:ea typeface="游ゴシック"/>
              </a:rPr>
              <a:t>4.0秒以上～6.5秒未満　  　Great</a:t>
            </a:r>
          </a:p>
          <a:p>
            <a:pPr marL="0" indent="0">
              <a:buNone/>
            </a:pPr>
            <a:endParaRPr lang="ja-JP" altLang="en-US" dirty="0">
              <a:ea typeface="游ゴシック"/>
            </a:endParaRPr>
          </a:p>
          <a:p>
            <a:pPr marL="0" indent="0">
              <a:buNone/>
            </a:pPr>
            <a:r>
              <a:rPr lang="ja-JP" altLang="en-US" dirty="0">
                <a:ea typeface="游ゴシック"/>
              </a:rPr>
              <a:t>6.5秒～　　　   　　　　　Osonai?????</a:t>
            </a:r>
          </a:p>
        </p:txBody>
      </p:sp>
    </p:spTree>
    <p:extLst>
      <p:ext uri="{BB962C8B-B14F-4D97-AF65-F5344CB8AC3E}">
        <p14:creationId xmlns:p14="http://schemas.microsoft.com/office/powerpoint/2010/main" val="388238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B18A3-1C9B-3943-ABFC-828A5FBE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実行結果イメージ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765BCDE-5B7A-5545-9929-FFCAA6FA8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281"/>
            <a:ext cx="10515600" cy="48037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000"/>
              <a:t>モードを選択してください</a:t>
            </a:r>
          </a:p>
          <a:p>
            <a:pPr marL="0" indent="0">
              <a:buNone/>
            </a:pPr>
            <a:r>
              <a:rPr lang="ja-JP" altLang="en-US" sz="2000"/>
              <a:t>ーーーーーーーーーーーーーーーーーー</a:t>
            </a:r>
          </a:p>
          <a:p>
            <a:pPr marL="0" indent="0">
              <a:buNone/>
            </a:pPr>
            <a:r>
              <a:rPr lang="ja-JP" altLang="en-US" sz="2000">
                <a:ea typeface="游ゴシック"/>
              </a:rPr>
              <a:t>記入例　</a:t>
            </a:r>
            <a:r>
              <a:rPr lang="en-US" altLang="ja-JP" sz="2000">
                <a:ea typeface="游ゴシック"/>
              </a:rPr>
              <a:t>1:EASY</a:t>
            </a:r>
            <a:r>
              <a:rPr lang="ja-JP" altLang="en-US" sz="2000">
                <a:ea typeface="游ゴシック"/>
              </a:rPr>
              <a:t>モード</a:t>
            </a:r>
            <a:r>
              <a:rPr lang="en-US" altLang="ja-JP" sz="2000">
                <a:ea typeface="游ゴシック"/>
              </a:rPr>
              <a:t>,2:HEARD</a:t>
            </a:r>
            <a:r>
              <a:rPr lang="ja-JP" altLang="en-US" sz="2000">
                <a:ea typeface="游ゴシック"/>
              </a:rPr>
              <a:t>モード</a:t>
            </a:r>
          </a:p>
          <a:p>
            <a:pPr marL="0" indent="0">
              <a:buNone/>
            </a:pPr>
            <a:r>
              <a:rPr lang="ja-JP" altLang="en-US" sz="2000"/>
              <a:t>ーーーーーーーーーーーーーーーーーー</a:t>
            </a:r>
          </a:p>
          <a:p>
            <a:pPr marL="0" indent="0">
              <a:buNone/>
            </a:pPr>
            <a:r>
              <a:rPr lang="en-US" altLang="ja-JP" sz="2000">
                <a:ea typeface="游ゴシック"/>
              </a:rPr>
              <a:t>2</a:t>
            </a:r>
          </a:p>
          <a:p>
            <a:pPr marL="0" indent="0">
              <a:buNone/>
            </a:pPr>
            <a:r>
              <a:rPr lang="en-US" altLang="ja-JP" sz="2000">
                <a:ea typeface="游ゴシック"/>
              </a:rPr>
              <a:t>Enter</a:t>
            </a:r>
            <a:r>
              <a:rPr lang="ja-JP" altLang="en-US" sz="2000">
                <a:ea typeface="游ゴシック"/>
              </a:rPr>
              <a:t>を押すとスタートします</a:t>
            </a:r>
          </a:p>
          <a:p>
            <a:pPr marL="0" indent="0">
              <a:buNone/>
            </a:pPr>
            <a:r>
              <a:rPr lang="ja-JP" altLang="en-US" sz="2000"/>
              <a:t>ーーーーーーーーーー</a:t>
            </a:r>
          </a:p>
          <a:p>
            <a:pPr marL="0" indent="0">
              <a:buNone/>
            </a:pPr>
            <a:r>
              <a:rPr lang="en-US" altLang="ja-JP" sz="2000">
                <a:ea typeface="游ゴシック"/>
              </a:rPr>
              <a:t>asdf1aa</a:t>
            </a:r>
            <a:endParaRPr lang="ja-JP" altLang="en-US" sz="2000"/>
          </a:p>
          <a:p>
            <a:pPr marL="0" indent="0">
              <a:buNone/>
            </a:pPr>
            <a:r>
              <a:rPr lang="ja-JP" altLang="en-US" sz="2000"/>
              <a:t>ーーーーーーーーーー</a:t>
            </a:r>
          </a:p>
          <a:p>
            <a:pPr marL="0" indent="0">
              <a:buNone/>
            </a:pPr>
            <a:r>
              <a:rPr lang="en-US" altLang="ja-JP" sz="2000">
                <a:ea typeface="游ゴシック"/>
              </a:rPr>
              <a:t>Asdf1aa</a:t>
            </a:r>
            <a:endParaRPr lang="ja-JP" altLang="en-US" sz="2000">
              <a:ea typeface="游ゴシック" panose="020B0400000000000000" pitchFamily="34" charset="-128"/>
            </a:endParaRPr>
          </a:p>
          <a:p>
            <a:pPr marL="0" indent="0">
              <a:buNone/>
            </a:pPr>
            <a:r>
              <a:rPr lang="en-US" altLang="ja-JP" sz="2000">
                <a:ea typeface="游ゴシック"/>
              </a:rPr>
              <a:t>TIME : 6.598</a:t>
            </a:r>
            <a:r>
              <a:rPr lang="ja-JP" altLang="en-US" sz="2000">
                <a:ea typeface="游ゴシック"/>
              </a:rPr>
              <a:t>秒</a:t>
            </a:r>
            <a:endParaRPr lang="ja-JP" altLang="en-US" sz="2000">
              <a:ea typeface="游ゴシック" panose="020B0400000000000000" pitchFamily="34" charset="-128"/>
            </a:endParaRPr>
          </a:p>
          <a:p>
            <a:pPr marL="0" indent="0">
              <a:buNone/>
            </a:pPr>
            <a:r>
              <a:rPr lang="en-US" altLang="ja-JP" sz="2000">
                <a:ea typeface="游ゴシック"/>
              </a:rPr>
              <a:t>RESULT : </a:t>
            </a:r>
            <a:r>
              <a:rPr lang="en-US" altLang="ja-JP" sz="2000" err="1">
                <a:ea typeface="游ゴシック"/>
              </a:rPr>
              <a:t>Osonai</a:t>
            </a:r>
            <a:r>
              <a:rPr lang="en-US" altLang="ja-JP" sz="2000">
                <a:ea typeface="游ゴシック"/>
              </a:rPr>
              <a:t>?????</a:t>
            </a:r>
            <a:endParaRPr lang="en-US" altLang="ja-JP" sz="2000"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236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6797DFE-67D5-0642-B29E-92258FF6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929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実行結果イメージ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D0AF39-0528-5E46-B8D3-C10A95AB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500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000"/>
              <a:t>モードを選択してください</a:t>
            </a:r>
            <a:endParaRPr lang="en-US" altLang="ja-JP" sz="2000"/>
          </a:p>
          <a:p>
            <a:pPr marL="0" indent="0">
              <a:buNone/>
            </a:pPr>
            <a:r>
              <a:rPr lang="ja-JP" altLang="en-US" sz="2000"/>
              <a:t>ーーーーーーーーーーーーーーーーーー</a:t>
            </a:r>
          </a:p>
          <a:p>
            <a:pPr marL="0" indent="0">
              <a:buNone/>
            </a:pPr>
            <a:r>
              <a:rPr lang="ja-JP" altLang="en-US" sz="2000">
                <a:ea typeface="游ゴシック"/>
              </a:rPr>
              <a:t>記入例　</a:t>
            </a:r>
            <a:r>
              <a:rPr lang="en-US" altLang="ja-JP" sz="2000">
                <a:ea typeface="游ゴシック"/>
              </a:rPr>
              <a:t>1:EASY</a:t>
            </a:r>
            <a:r>
              <a:rPr lang="ja-JP" altLang="en-US" sz="2000">
                <a:ea typeface="游ゴシック"/>
              </a:rPr>
              <a:t>モード</a:t>
            </a:r>
            <a:r>
              <a:rPr lang="en-US" altLang="ja-JP" sz="2000">
                <a:ea typeface="游ゴシック"/>
              </a:rPr>
              <a:t>,2:HEARD</a:t>
            </a:r>
            <a:r>
              <a:rPr lang="ja-JP" altLang="en-US" sz="2000">
                <a:ea typeface="游ゴシック"/>
              </a:rPr>
              <a:t>モード</a:t>
            </a:r>
          </a:p>
          <a:p>
            <a:pPr marL="0" indent="0">
              <a:buNone/>
            </a:pPr>
            <a:r>
              <a:rPr lang="ja-JP" altLang="en-US" sz="2000"/>
              <a:t>ーーーーーーーーーーーーーーーーーー</a:t>
            </a:r>
          </a:p>
          <a:p>
            <a:pPr marL="0" indent="0">
              <a:buNone/>
            </a:pPr>
            <a:r>
              <a:rPr lang="en-US" altLang="ja-JP" sz="2000">
                <a:ea typeface="游ゴシック"/>
              </a:rPr>
              <a:t>1</a:t>
            </a:r>
            <a:endParaRPr lang="ja-JP" altLang="en-US" sz="2000">
              <a:ea typeface="游ゴシック"/>
            </a:endParaRPr>
          </a:p>
          <a:p>
            <a:pPr marL="0" indent="0">
              <a:buNone/>
            </a:pPr>
            <a:r>
              <a:rPr lang="en-US" altLang="ja-JP" sz="2000">
                <a:ea typeface="游ゴシック"/>
              </a:rPr>
              <a:t>Enter</a:t>
            </a:r>
            <a:r>
              <a:rPr lang="ja-JP" altLang="en-US" sz="2000">
                <a:ea typeface="游ゴシック"/>
              </a:rPr>
              <a:t>を押すとスタートします</a:t>
            </a:r>
          </a:p>
          <a:p>
            <a:pPr marL="0" indent="0">
              <a:buNone/>
            </a:pPr>
            <a:r>
              <a:rPr lang="ja-JP" altLang="en-US" sz="2000"/>
              <a:t>ーーーーーーーー</a:t>
            </a:r>
          </a:p>
          <a:p>
            <a:pPr marL="0" indent="0">
              <a:buNone/>
            </a:pPr>
            <a:r>
              <a:rPr lang="en-US" altLang="ja-JP" sz="2000">
                <a:ea typeface="游ゴシック"/>
              </a:rPr>
              <a:t>1234567</a:t>
            </a:r>
            <a:endParaRPr lang="ja-JP" altLang="en-US" sz="2000"/>
          </a:p>
          <a:p>
            <a:pPr marL="0" indent="0">
              <a:buNone/>
            </a:pPr>
            <a:r>
              <a:rPr lang="ja-JP" altLang="en-US" sz="2000"/>
              <a:t>ーーーーーーーー</a:t>
            </a:r>
          </a:p>
          <a:p>
            <a:pPr marL="0" indent="0">
              <a:buNone/>
            </a:pPr>
            <a:r>
              <a:rPr lang="en-US" altLang="ja-JP" sz="2000">
                <a:ea typeface="游ゴシック"/>
              </a:rPr>
              <a:t>1234567</a:t>
            </a:r>
            <a:endParaRPr lang="ja-JP" altLang="en-US" sz="2000"/>
          </a:p>
          <a:p>
            <a:pPr marL="0" indent="0">
              <a:buNone/>
            </a:pPr>
            <a:r>
              <a:rPr lang="en-US" altLang="ja-JP" sz="2000">
                <a:ea typeface="游ゴシック"/>
              </a:rPr>
              <a:t>TIME : 4.563</a:t>
            </a:r>
            <a:r>
              <a:rPr lang="ja-JP" altLang="en-US" sz="2000">
                <a:ea typeface="游ゴシック"/>
              </a:rPr>
              <a:t>秒</a:t>
            </a:r>
            <a:endParaRPr lang="en-US" altLang="ja-JP" sz="2000">
              <a:ea typeface="游ゴシック"/>
            </a:endParaRPr>
          </a:p>
          <a:p>
            <a:pPr marL="0" indent="0">
              <a:buNone/>
            </a:pPr>
            <a:r>
              <a:rPr lang="en-US" altLang="ja-JP" sz="2000">
                <a:ea typeface="游ゴシック"/>
              </a:rPr>
              <a:t>RESULT : Great</a:t>
            </a:r>
          </a:p>
        </p:txBody>
      </p:sp>
    </p:spTree>
    <p:extLst>
      <p:ext uri="{BB962C8B-B14F-4D97-AF65-F5344CB8AC3E}">
        <p14:creationId xmlns:p14="http://schemas.microsoft.com/office/powerpoint/2010/main" val="161480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C0656FF5EC7EF489D1EE3B2A7A4879D" ma:contentTypeVersion="10" ma:contentTypeDescription="新しいドキュメントを作成します。" ma:contentTypeScope="" ma:versionID="c9f6ca54e784802800d293eef09570a9">
  <xsd:schema xmlns:xsd="http://www.w3.org/2001/XMLSchema" xmlns:xs="http://www.w3.org/2001/XMLSchema" xmlns:p="http://schemas.microsoft.com/office/2006/metadata/properties" xmlns:ns2="ef71c9de-9867-437c-8375-3a1a59bfe133" targetNamespace="http://schemas.microsoft.com/office/2006/metadata/properties" ma:root="true" ma:fieldsID="4c51f8709e62defe7f0f38684106f309" ns2:_="">
    <xsd:import namespace="ef71c9de-9867-437c-8375-3a1a59bfe1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71c9de-9867-437c-8375-3a1a59bf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784EB6-F804-4663-BA04-DF82E807E1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E99844-24AD-4998-B60D-A16DFE9B798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793FCED-5B2C-4525-A8FC-07C13C30EAF6}">
  <ds:schemaRefs>
    <ds:schemaRef ds:uri="ef71c9de-9867-437c-8375-3a1a59bfe1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ワイド画面</PresentationFormat>
  <Paragraphs>61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タイピングゲーム</vt:lpstr>
      <vt:lpstr>タイピングゲームの概要</vt:lpstr>
      <vt:lpstr>タイピングゲームの詳細</vt:lpstr>
      <vt:lpstr>タイピングゲームのモード</vt:lpstr>
      <vt:lpstr>評価指標</vt:lpstr>
      <vt:lpstr>実行結果イメージ</vt:lpstr>
      <vt:lpstr>実行結果イメージ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タイピングゲーム</dc:title>
  <dc:creator>吉富　綾乃</dc:creator>
  <cp:lastModifiedBy>SEC 原田 志野</cp:lastModifiedBy>
  <cp:revision>2</cp:revision>
  <dcterms:created xsi:type="dcterms:W3CDTF">2020-06-11T13:45:46Z</dcterms:created>
  <dcterms:modified xsi:type="dcterms:W3CDTF">2020-06-15T01:22:05Z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0x0101007C0656FF5EC7EF489D1EE3B2A7A4879D</vt:lpwstr>
  </property>
</Properties>
</file>