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6" r:id="rId9"/>
    <p:sldId id="265" r:id="rId10"/>
    <p:sldId id="267" r:id="rId11"/>
    <p:sldId id="268" r:id="rId12"/>
    <p:sldId id="269" r:id="rId13"/>
    <p:sldId id="262" r:id="rId14"/>
    <p:sldId id="271" r:id="rId15"/>
    <p:sldId id="272" r:id="rId16"/>
    <p:sldId id="270" r:id="rId17"/>
    <p:sldId id="263" r:id="rId18"/>
    <p:sldId id="264" r:id="rId19"/>
    <p:sldId id="274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46E7B6-CA0E-41C4-9CF0-A8DD514A3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7D4CF8-AD80-4FB7-9DF8-B17263F2C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521805-9EFA-426D-87D0-C5AAABB0D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5AB34C-2A73-48E8-B7BF-FFA1E2436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775A1A-38F1-4B5B-A3B5-B762AB5A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37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4745C5-D350-45DF-824A-0173E02B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57C60D-425D-49CC-A018-DB7953D9D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9A8CA3-C2CA-4D47-B827-C86622BD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4C979F-CD0C-4EFC-9338-1B2C6ABED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04C61-DB3F-49E9-8980-A9D36699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37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2543306-D2A9-4FD9-9B69-C8A583425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FE8527-3FA8-4A15-BDB1-03B3A680C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7694CB-2747-4237-A25F-D1B3DBBC8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5682B0-B6DC-4AA6-8802-5723C64B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EC7C58-5B41-45D1-96C5-3199DA9A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43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383400-FEC4-4FAF-861F-0CC0442A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1037BE-F8BC-4A10-A06C-BADDC38E1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146838-0ED8-477D-A505-182FAB0E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34CA59-96D7-4BA2-A564-8EB30D42A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6CD5CC-07C4-45D6-AD49-DCA683F3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7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602D0-1139-449B-B500-325FEE078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0CFA9C-EFC4-44DC-B35C-C7CBBB479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B8354A-BE93-497E-8E52-FAC4C648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1B83BE-45B1-453C-8F25-9376A458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951CBF-93C6-43B3-B1C5-42EE212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3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944D4A-B00B-47AE-816C-05420A51C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3D3456-B184-48FB-9099-8E8265E7F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C930C9-0E97-45A5-A109-5EA29D714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6EE482-6376-4036-BA69-9D56516C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87E6B1-5E14-4613-B62B-483A91FA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787548-9EA8-4DDA-BE3D-4DAAB9DA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234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88DC5F-8E67-49FF-8BE5-B1C87F01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97256E-91FE-4BB9-B7F8-6D345B6CF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5129CA-FFC1-4CE1-AB3C-4A9F96263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8A33B0A-9B2D-4A5E-87A2-91353F901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EF762DC-DB68-4A78-A9D7-9A8A6EDA0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E3F3E23-5615-4D74-A03D-D6001FA3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F28255F-67B7-46FF-B92C-548241B5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F11163B-94A1-451A-A4F0-DCAD4AA43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13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8E2F83-88B2-40AC-950F-B0B53CC2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22401F7-8CFE-4671-B4C5-B03AD5E2F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1B9D698-7710-4EF7-B654-F3D7A51F5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3190FDF-34DA-4096-8446-4041BCCD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77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EBAFE9D-DE37-4EDC-A8F4-43F9876F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FF75D3E-A519-471E-A172-56BD9702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69EC5D0-6137-4F3D-98E8-AFA052E9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65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CC6F89-D3A0-45EC-A2CB-4389B1CC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9CE0AC-33F2-42FF-B8CE-4723A4294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25B4EE-D830-407F-B942-E74128C56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B19329-0A7C-41DA-8614-E0D6E51D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D376DC-A85E-4257-BCA3-EBBD5FA2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6CEC92-89ED-47C7-9EEF-B175AE9EB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66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437FDC-4ECB-469F-92E8-F06973372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717DA8-3252-41F1-A9C7-0EBF66830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96A6D4-84AE-4CA1-9C9D-35F6E7195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F9D0E2-6A4D-4D69-8F72-254687006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4F7A20-162B-4BD9-ADB3-6FDA89C2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378F72-8B9E-4F7F-9CBC-D6E65B2A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9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5EFEDF7-1400-4E72-AA7D-9AF111E0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8E20CA-9623-4B45-8ECA-8909AECEE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AADFCF-328E-4B69-AABA-08AD8F42E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CF230A-848C-46A5-8E1E-EED04A103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FED62F-997C-4341-8728-E03E1B546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71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A334ED-7EA7-4967-94F1-9193CAE5C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の使い方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92E455A-A3E1-4859-8EA7-F12BF1894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ja-JP" altLang="en-US" dirty="0"/>
              <a:t>プロ研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10BC753-F8E2-4413-B71F-9C0DCA51FAB0}"/>
              </a:ext>
            </a:extLst>
          </p:cNvPr>
          <p:cNvSpPr txBox="1"/>
          <p:nvPr/>
        </p:nvSpPr>
        <p:spPr>
          <a:xfrm rot="1241963">
            <a:off x="1413163" y="5073134"/>
            <a:ext cx="260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なんにでも使えるよ</a:t>
            </a:r>
          </a:p>
        </p:txBody>
      </p:sp>
    </p:spTree>
    <p:extLst>
      <p:ext uri="{BB962C8B-B14F-4D97-AF65-F5344CB8AC3E}">
        <p14:creationId xmlns:p14="http://schemas.microsoft.com/office/powerpoint/2010/main" val="2812325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65DCBF-545C-4BA2-AE37-C7B534E6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３．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36BB54-8141-4066-A7B4-61CE4DEE2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ニックネームと自分のメールアドレスを打とう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230EA99-1CFD-40E9-A395-80DA285CF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588" y="2426314"/>
            <a:ext cx="4433498" cy="33251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4504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55C18A-8A2B-4418-8B36-16384184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４．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786C72-A4E2-405C-876D-CBCA0BD43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SSH</a:t>
            </a:r>
            <a:r>
              <a:rPr kumimoji="1" lang="ja-JP" altLang="en-US" dirty="0"/>
              <a:t>キーの読み込みはいいえにする（後で設定可能）</a:t>
            </a:r>
            <a:endParaRPr kumimoji="1" lang="en-US" altLang="ja-JP" dirty="0"/>
          </a:p>
          <a:p>
            <a:r>
              <a:rPr lang="en-US" altLang="ja-JP" dirty="0"/>
              <a:t>SSH</a:t>
            </a:r>
            <a:r>
              <a:rPr lang="ja-JP" altLang="en-US" dirty="0"/>
              <a:t>キー＝必要なら書く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635DAA3-0FD4-48BC-8A36-B6C96655E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31" y="2851840"/>
            <a:ext cx="4433498" cy="3325123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97406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E70106-1BDE-408C-A08A-E2DE5DDC7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135" y="2002647"/>
            <a:ext cx="7155730" cy="2625914"/>
          </a:xfrm>
        </p:spPr>
        <p:txBody>
          <a:bodyPr>
            <a:normAutofit/>
          </a:bodyPr>
          <a:lstStyle/>
          <a:p>
            <a:r>
              <a:rPr kumimoji="1" lang="ja-JP" altLang="en-US" sz="12500" dirty="0"/>
              <a:t>設定完了</a:t>
            </a:r>
          </a:p>
        </p:txBody>
      </p:sp>
    </p:spTree>
    <p:extLst>
      <p:ext uri="{BB962C8B-B14F-4D97-AF65-F5344CB8AC3E}">
        <p14:creationId xmlns:p14="http://schemas.microsoft.com/office/powerpoint/2010/main" val="2355752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172163-CBD9-472E-A6D1-4E93A193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個人で操作する編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B9ADAF-B359-45C7-BB69-ACF84DD43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リポジトリの設定（ローカル）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11665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9E9802-560E-40E1-A2B9-BE8987FC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リポジトリの種類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64BCAC-D23E-475A-9FBA-108BE644E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637" y="1561674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ローカルリポジトリ　　　　・リモートリポジトリ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～一人でやる　　　　　　　　～インターネットを介して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　　　　　　　　　　　　　　　　　　　　　　複数人で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9F6B8F6-ED12-447E-94C7-55F7353A1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37" y="3167752"/>
            <a:ext cx="4433498" cy="332512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262E410-A45D-4B66-855A-435AC1E0E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218" y="3167752"/>
            <a:ext cx="4433498" cy="332512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3464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DA9C14-5055-4E1B-A5DE-C992F64F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リポジトリの設定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B9358A-4BA3-45FD-B0F6-3CCB18906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１</a:t>
            </a:r>
            <a:r>
              <a:rPr kumimoji="1" lang="en-US" altLang="ja-JP" dirty="0"/>
              <a:t>.</a:t>
            </a:r>
            <a:r>
              <a:rPr lang="ja-JP" altLang="en-US" dirty="0"/>
              <a:t>使いたいものをリポジトリに設定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～ファイルから新規</a:t>
            </a:r>
            <a:r>
              <a:rPr kumimoji="1" lang="en-US" altLang="ja-JP" dirty="0"/>
              <a:t>/</a:t>
            </a:r>
            <a:r>
              <a:rPr kumimoji="1" lang="ja-JP" altLang="en-US" dirty="0"/>
              <a:t>クローンを作成を選択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～</a:t>
            </a:r>
            <a:r>
              <a:rPr kumimoji="1" lang="en-US" altLang="ja-JP" dirty="0"/>
              <a:t>Clone</a:t>
            </a:r>
            <a:r>
              <a:rPr kumimoji="1" lang="ja-JP" altLang="en-US" dirty="0"/>
              <a:t>の元のパスの所の参照をクリック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～選択を終えたらクローンを選択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C622148-9E61-4FCE-A0C5-4A6D19487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247" y="2868823"/>
            <a:ext cx="4839375" cy="166710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0B29736-4651-4211-9221-6B83AA58A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754" y="3702377"/>
            <a:ext cx="4084360" cy="268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6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663418-EB87-47AA-A6B2-8DD2DDF3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E69D8B-1E07-4876-97C3-088883524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コミット（作業</a:t>
            </a:r>
            <a:r>
              <a:rPr lang="ja-JP" altLang="en-US" dirty="0" err="1"/>
              <a:t>ー</a:t>
            </a:r>
            <a:r>
              <a:rPr lang="ja-JP" altLang="en-US" dirty="0"/>
              <a:t>＞ステージー＞コミット）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2621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BF898A-C12E-40FE-840D-9CA7074E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みんなで使うときのブランチ設定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AF7509-A726-42D5-A0A4-D5D70ABD9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ブランチとは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～木の枝という意味で、個々人で操作するものが木の枝で、最終的に木の幹に集めるのが複数人でやる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master</a:t>
            </a:r>
            <a:r>
              <a:rPr kumimoji="1" lang="ja-JP" altLang="en-US" dirty="0"/>
              <a:t>ブランチ＝木の幹</a:t>
            </a:r>
            <a:r>
              <a:rPr kumimoji="1" lang="en-US" altLang="ja-JP" dirty="0"/>
              <a:t>(</a:t>
            </a:r>
            <a:r>
              <a:rPr kumimoji="1" lang="ja-JP" altLang="en-US" dirty="0"/>
              <a:t>完成版</a:t>
            </a:r>
            <a:r>
              <a:rPr kumimoji="1" lang="en-US" altLang="ja-JP" dirty="0"/>
              <a:t>)</a:t>
            </a:r>
          </a:p>
          <a:p>
            <a:pPr marL="0" indent="0">
              <a:buNone/>
            </a:pPr>
            <a:r>
              <a:rPr kumimoji="1" lang="ja-JP" altLang="en-US" dirty="0"/>
              <a:t>フォーク＝</a:t>
            </a:r>
            <a:r>
              <a:rPr kumimoji="1" lang="en-US" altLang="ja-JP" dirty="0"/>
              <a:t>master</a:t>
            </a:r>
            <a:r>
              <a:rPr kumimoji="1" lang="ja-JP" altLang="en-US" dirty="0" err="1"/>
              <a:t>のを</a:t>
            </a:r>
            <a:r>
              <a:rPr kumimoji="1" lang="ja-JP" altLang="en-US" dirty="0"/>
              <a:t>コピーして、同じサーバーで管理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（</a:t>
            </a:r>
            <a:r>
              <a:rPr lang="en-US" altLang="ja-JP" dirty="0"/>
              <a:t>master</a:t>
            </a:r>
            <a:r>
              <a:rPr lang="ja-JP" altLang="en-US" dirty="0"/>
              <a:t>のコピーしたのは、コピーできる元の</a:t>
            </a:r>
            <a:r>
              <a:rPr lang="en-US" altLang="ja-JP" dirty="0"/>
              <a:t>Git</a:t>
            </a:r>
            <a:r>
              <a:rPr lang="ja-JP" altLang="en-US" dirty="0"/>
              <a:t>にある）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クローン＝</a:t>
            </a:r>
            <a:r>
              <a:rPr lang="en-US" altLang="ja-JP" dirty="0"/>
              <a:t>master</a:t>
            </a:r>
            <a:r>
              <a:rPr lang="ja-JP" altLang="en-US" dirty="0"/>
              <a:t>ブランチと離れて、自分の場所だけで管理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個人でやったコミットを</a:t>
            </a:r>
            <a:r>
              <a:rPr kumimoji="1" lang="en-US" altLang="ja-JP" dirty="0"/>
              <a:t>master</a:t>
            </a:r>
            <a:r>
              <a:rPr kumimoji="1" lang="ja-JP" altLang="en-US" dirty="0"/>
              <a:t>に反映・合体はマージ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ここでのマージしてもリモートリポジトリには反映できていない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8000C64-7096-4F43-BC70-C9FFAC220BBC}"/>
              </a:ext>
            </a:extLst>
          </p:cNvPr>
          <p:cNvSpPr txBox="1"/>
          <p:nvPr/>
        </p:nvSpPr>
        <p:spPr>
          <a:xfrm>
            <a:off x="6702458" y="169068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</p:spTree>
    <p:extLst>
      <p:ext uri="{BB962C8B-B14F-4D97-AF65-F5344CB8AC3E}">
        <p14:creationId xmlns:p14="http://schemas.microsoft.com/office/powerpoint/2010/main" val="1011418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218310-DCC5-4635-B71E-3DA66870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全員の情報を</a:t>
            </a:r>
            <a:r>
              <a:rPr kumimoji="1" lang="ja-JP" altLang="en-US" dirty="0" err="1"/>
              <a:t>ま</a:t>
            </a:r>
            <a:r>
              <a:rPr kumimoji="1" lang="ja-JP" altLang="en-US" dirty="0"/>
              <a:t>ー</a:t>
            </a:r>
            <a:r>
              <a:rPr kumimoji="1" lang="ja-JP" altLang="en-US" dirty="0" err="1"/>
              <a:t>じ</a:t>
            </a:r>
            <a:r>
              <a:rPr kumimoji="1" lang="ja-JP" altLang="en-US" dirty="0"/>
              <a:t>するには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97F8B6-F9AF-4226-BC0E-74BCDAEF9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自分の</a:t>
            </a:r>
            <a:r>
              <a:rPr kumimoji="1" lang="ja-JP" altLang="en-US" dirty="0" err="1"/>
              <a:t>を</a:t>
            </a:r>
            <a:r>
              <a:rPr kumimoji="1" lang="ja-JP" altLang="en-US" dirty="0"/>
              <a:t>本当の木の幹に送るには</a:t>
            </a:r>
            <a:r>
              <a:rPr kumimoji="1" lang="en-US" altLang="ja-JP" dirty="0"/>
              <a:t>push</a:t>
            </a:r>
          </a:p>
          <a:p>
            <a:r>
              <a:rPr kumimoji="1" lang="ja-JP" altLang="en-US" dirty="0"/>
              <a:t>他の人の変わったのを受け取りたい</a:t>
            </a:r>
            <a:r>
              <a:rPr kumimoji="1" lang="en-US" altLang="ja-JP" dirty="0"/>
              <a:t>pull</a:t>
            </a:r>
          </a:p>
          <a:p>
            <a:r>
              <a:rPr kumimoji="1" lang="ja-JP" altLang="en-US" dirty="0"/>
              <a:t>以上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4A5DC6-25DA-4B9B-A0FB-185C43EFB745}"/>
              </a:ext>
            </a:extLst>
          </p:cNvPr>
          <p:cNvSpPr txBox="1"/>
          <p:nvPr/>
        </p:nvSpPr>
        <p:spPr>
          <a:xfrm>
            <a:off x="8795208" y="2912882"/>
            <a:ext cx="321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リモートリポジトリ</a:t>
            </a:r>
          </a:p>
        </p:txBody>
      </p:sp>
    </p:spTree>
    <p:extLst>
      <p:ext uri="{BB962C8B-B14F-4D97-AF65-F5344CB8AC3E}">
        <p14:creationId xmlns:p14="http://schemas.microsoft.com/office/powerpoint/2010/main" val="1931334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48E493-0F1A-43C3-90AF-9D4374D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ワンポイント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634581-4703-47BC-A7A9-8BF2C8EA7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69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45B4C4-276A-4168-80A0-E2036BFA4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とは。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5FA39EE-A4A6-4B28-9551-A3BBC8390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19" y="2205872"/>
            <a:ext cx="9754961" cy="4788817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DDE378-4FD2-41D6-9C9B-0EB2FFE9D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481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・一言でいうと、タイムマシン。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～自分の置いたものの動きを途中で、さかのぼって昔の状態にで　　きる。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11" name="グラフィックス 10" descr="男の人">
            <a:extLst>
              <a:ext uri="{FF2B5EF4-FFF2-40B4-BE49-F238E27FC236}">
                <a16:creationId xmlns:a16="http://schemas.microsoft.com/office/drawing/2014/main" id="{7A806766-FC0F-4497-94F1-4B5BE7D0D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7971" y="3685880"/>
            <a:ext cx="914400" cy="9144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76AF715-36C1-4817-AD35-6D48E7D733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50" y="781730"/>
            <a:ext cx="8427972" cy="547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2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.00069 L 0.09414 -0.07894 C 0.12109 -0.09676 0.14805 -0.10625 0.17956 -0.10625 C 0.21094 -0.10625 0.23789 -0.09676 0.26042 -0.07894 L 0.34583 0.00069 " pathEditMode="relative" rAng="0" ptsTypes="AAAAA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92" y="-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583 0.00069 L 0.1638 -0.07662 C 0.12643 -0.09468 0.06953 -0.10417 0.01068 -0.10417 C -0.05742 -0.10417 -0.11159 -0.09468 -0.14896 -0.07662 L -0.32995 0.00069 " pathEditMode="relative" rAng="0" ptsTypes="AAAAA">
                                      <p:cBhvr>
                                        <p:cTn id="3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789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D041B78A-9A08-4187-A3C1-A4E54E29D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342" y="1115652"/>
            <a:ext cx="7227315" cy="5171545"/>
          </a:xfr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3852779-555B-41F5-A23E-981B8747DB60}"/>
              </a:ext>
            </a:extLst>
          </p:cNvPr>
          <p:cNvSpPr/>
          <p:nvPr/>
        </p:nvSpPr>
        <p:spPr>
          <a:xfrm rot="20051871">
            <a:off x="5336597" y="4323470"/>
            <a:ext cx="634019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cap="none" spc="0" dirty="0">
                <a:ln w="0"/>
                <a:solidFill>
                  <a:srgbClr val="FF0000"/>
                </a:solidFill>
                <a:effectLst/>
              </a:rPr>
              <a:t>コメントも付けれてこのとき何をしていたか</a:t>
            </a:r>
            <a:endParaRPr lang="en-US" altLang="ja-JP" sz="2400" b="1" cap="none" spc="0" dirty="0">
              <a:ln w="0"/>
              <a:solidFill>
                <a:srgbClr val="FF0000"/>
              </a:solidFill>
              <a:effectLst/>
            </a:endParaRPr>
          </a:p>
          <a:p>
            <a:pPr algn="ctr"/>
            <a:r>
              <a:rPr lang="ja-JP" altLang="en-US" sz="2400" b="1" cap="none" spc="0" dirty="0">
                <a:ln w="0"/>
                <a:solidFill>
                  <a:srgbClr val="FF0000"/>
                </a:solidFill>
                <a:effectLst/>
              </a:rPr>
              <a:t>一発で分かる</a:t>
            </a:r>
          </a:p>
        </p:txBody>
      </p:sp>
    </p:spTree>
    <p:extLst>
      <p:ext uri="{BB962C8B-B14F-4D97-AF65-F5344CB8AC3E}">
        <p14:creationId xmlns:p14="http://schemas.microsoft.com/office/powerpoint/2010/main" val="18153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38C97D-BCF9-4085-88FA-A50F1B1D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それだけでなく！！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C1B7C4-A917-4BF2-9579-340EAC4F6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複数人で共有</a:t>
            </a:r>
            <a:r>
              <a:rPr lang="ja-JP" altLang="en-US" dirty="0"/>
              <a:t>が</a:t>
            </a:r>
            <a:r>
              <a:rPr kumimoji="1" lang="ja-JP" altLang="en-US" dirty="0"/>
              <a:t>できる</a:t>
            </a:r>
            <a:endParaRPr kumimoji="1" lang="en-US" altLang="ja-JP" dirty="0"/>
          </a:p>
          <a:p>
            <a:r>
              <a:rPr lang="ja-JP" altLang="en-US" dirty="0"/>
              <a:t>～別々で作業したものをうまく統合できる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　　　　　｜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　　　　　Ｖ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lang="ja-JP" altLang="en-US" dirty="0"/>
              <a:t>変わったところのみ反映するので触っていない真っ白のとこ　　</a:t>
            </a:r>
            <a:r>
              <a:rPr lang="ja-JP" altLang="en-US" dirty="0" err="1"/>
              <a:t>ろまで</a:t>
            </a:r>
            <a:r>
              <a:rPr lang="ja-JP" altLang="en-US" dirty="0"/>
              <a:t>反映はされない。加工したところのみ反映＋合体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例え（麦）＋（魚）</a:t>
            </a:r>
            <a:r>
              <a:rPr lang="ja-JP" altLang="en-US" dirty="0" err="1"/>
              <a:t>ー</a:t>
            </a:r>
            <a:r>
              <a:rPr lang="ja-JP" altLang="en-US" dirty="0"/>
              <a:t>＞（お米）加工済み＋（刺身）加工済み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加工部位（白米）＋　加工部位（刺身）</a:t>
            </a:r>
            <a:r>
              <a:rPr lang="ja-JP" altLang="en-US" dirty="0" err="1"/>
              <a:t>ー</a:t>
            </a:r>
            <a:r>
              <a:rPr lang="ja-JP" altLang="en-US" dirty="0"/>
              <a:t>＞寿司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229416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5238E-76F1-49B6-BDF2-CEAC73EA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205AFE-57F4-4ED5-AACF-65B97264B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342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4A501F-17B2-4281-B1AB-79A329A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やり方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AD666B-84DB-46FD-AABB-722D4CDCE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今回使うのは</a:t>
            </a:r>
            <a:r>
              <a:rPr kumimoji="1" lang="en-US" altLang="ja-JP" dirty="0"/>
              <a:t>SourceTree</a:t>
            </a:r>
          </a:p>
          <a:p>
            <a:r>
              <a:rPr lang="en-US" altLang="ja-JP" dirty="0"/>
              <a:t>Windows</a:t>
            </a:r>
            <a:r>
              <a:rPr lang="ja-JP" altLang="en-US" dirty="0"/>
              <a:t>版</a:t>
            </a:r>
            <a:endParaRPr kumimoji="1" lang="en-US" altLang="ja-JP" dirty="0"/>
          </a:p>
          <a:p>
            <a:r>
              <a:rPr kumimoji="1" lang="ja-JP" altLang="en-US" dirty="0"/>
              <a:t>説明するやり方</a:t>
            </a:r>
            <a:endParaRPr kumimoji="1" lang="en-US" altLang="ja-JP" dirty="0"/>
          </a:p>
          <a:p>
            <a:r>
              <a:rPr lang="en-US" altLang="ja-JP" dirty="0"/>
              <a:t>3</a:t>
            </a:r>
            <a:r>
              <a:rPr lang="ja-JP" altLang="en-US" dirty="0"/>
              <a:t>つ</a:t>
            </a:r>
            <a:endParaRPr lang="en-US" altLang="ja-JP" dirty="0"/>
          </a:p>
          <a:p>
            <a:r>
              <a:rPr kumimoji="1" lang="ja-JP" altLang="en-US" dirty="0"/>
              <a:t>インストールのやり方</a:t>
            </a:r>
            <a:endParaRPr kumimoji="1" lang="en-US" altLang="ja-JP" dirty="0"/>
          </a:p>
          <a:p>
            <a:r>
              <a:rPr lang="ja-JP" altLang="en-US" dirty="0"/>
              <a:t>個人で操作する</a:t>
            </a:r>
            <a:r>
              <a:rPr lang="en-US" altLang="ja-JP" dirty="0"/>
              <a:t>SourceTree</a:t>
            </a:r>
          </a:p>
          <a:p>
            <a:r>
              <a:rPr kumimoji="1" lang="ja-JP" altLang="en-US" dirty="0"/>
              <a:t>みんなで使うときのブランチの設定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sz="2400" dirty="0"/>
              <a:t>（みんなで操作するときも個人で操作するのを統合するだけなので）</a:t>
            </a:r>
          </a:p>
        </p:txBody>
      </p:sp>
    </p:spTree>
    <p:extLst>
      <p:ext uri="{BB962C8B-B14F-4D97-AF65-F5344CB8AC3E}">
        <p14:creationId xmlns:p14="http://schemas.microsoft.com/office/powerpoint/2010/main" val="1432751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16FD1E-67C6-4984-9112-95384152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インストール編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FDF387-9316-46F0-AB16-C4425FB9E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79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１．</a:t>
            </a:r>
            <a:r>
              <a:rPr kumimoji="1" lang="en-US" altLang="ja-JP" dirty="0"/>
              <a:t>SourceTree</a:t>
            </a:r>
            <a:r>
              <a:rPr kumimoji="1" lang="ja-JP" altLang="en-US" dirty="0"/>
              <a:t>のサイトでダウンロード</a:t>
            </a:r>
            <a:endParaRPr kumimoji="1" lang="en-US" altLang="ja-JP" dirty="0"/>
          </a:p>
          <a:p>
            <a:pPr marL="0" indent="0" algn="r">
              <a:buNone/>
            </a:pPr>
            <a:r>
              <a:rPr lang="ja-JP" altLang="en-US" dirty="0"/>
              <a:t>　　</a:t>
            </a:r>
            <a:endParaRPr lang="en-US" altLang="ja-JP" dirty="0"/>
          </a:p>
          <a:p>
            <a:pPr marL="0" indent="0" algn="r">
              <a:buNone/>
            </a:pPr>
            <a:endParaRPr lang="en-US" altLang="ja-JP" sz="2000" dirty="0"/>
          </a:p>
          <a:p>
            <a:pPr marL="0" indent="0" algn="r">
              <a:buNone/>
            </a:pPr>
            <a:endParaRPr lang="en-US" altLang="ja-JP" sz="2000" dirty="0"/>
          </a:p>
          <a:p>
            <a:pPr marL="0" indent="0" algn="r">
              <a:buNone/>
            </a:pPr>
            <a:endParaRPr lang="en-US" altLang="ja-JP" sz="2000" dirty="0"/>
          </a:p>
          <a:p>
            <a:pPr marL="0" indent="0" algn="r">
              <a:buNone/>
            </a:pPr>
            <a:endParaRPr lang="en-US" altLang="ja-JP" sz="2000" dirty="0"/>
          </a:p>
          <a:p>
            <a:pPr marL="0" indent="0" algn="r">
              <a:buNone/>
            </a:pPr>
            <a:endParaRPr lang="en-US" altLang="ja-JP" sz="2000" dirty="0"/>
          </a:p>
          <a:p>
            <a:pPr marL="0" indent="0" algn="r">
              <a:buNone/>
            </a:pPr>
            <a:endParaRPr lang="en-US" altLang="ja-JP" sz="2000" dirty="0"/>
          </a:p>
          <a:p>
            <a:pPr marL="0" indent="0" algn="r">
              <a:buNone/>
            </a:pPr>
            <a:endParaRPr lang="en-US" altLang="ja-JP" sz="2000" dirty="0"/>
          </a:p>
          <a:p>
            <a:pPr marL="0" indent="0" algn="r">
              <a:buNone/>
            </a:pPr>
            <a:r>
              <a:rPr lang="en-US" altLang="ja-JP" sz="2000" dirty="0"/>
              <a:t>URL</a:t>
            </a:r>
            <a:r>
              <a:rPr lang="ja-JP" altLang="en-US" sz="2000" dirty="0"/>
              <a:t>：</a:t>
            </a:r>
            <a:r>
              <a:rPr lang="en-US" altLang="ja-JP" sz="2000" dirty="0"/>
              <a:t>https://www.sourcetreeapp.com/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6BC1A66-7A5E-4035-9AE6-320A2F4C6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98" y="3020865"/>
            <a:ext cx="4629347" cy="347201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409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0D41ED-9C1F-4CCF-964B-8A89211A0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664" y="944988"/>
            <a:ext cx="10515600" cy="1325563"/>
          </a:xfrm>
        </p:spPr>
        <p:txBody>
          <a:bodyPr/>
          <a:lstStyle/>
          <a:p>
            <a:r>
              <a:rPr kumimoji="1" lang="en-US" altLang="ja-JP" dirty="0" err="1"/>
              <a:t>BitBucket</a:t>
            </a:r>
            <a:r>
              <a:rPr kumimoji="1" lang="ja-JP" altLang="en-US" dirty="0"/>
              <a:t>のアカウントを作る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96242D-95CE-40F1-8AA0-497F7D82B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975" y="2074781"/>
            <a:ext cx="10515600" cy="4351338"/>
          </a:xfrm>
        </p:spPr>
        <p:txBody>
          <a:bodyPr/>
          <a:lstStyle/>
          <a:p>
            <a:r>
              <a:rPr kumimoji="1" lang="en-US" altLang="ja-JP" dirty="0"/>
              <a:t>SourceTree</a:t>
            </a:r>
            <a:r>
              <a:rPr kumimoji="1" lang="ja-JP" altLang="en-US" dirty="0"/>
              <a:t>には、</a:t>
            </a:r>
            <a:r>
              <a:rPr kumimoji="1" lang="en-US" altLang="ja-JP" dirty="0" err="1"/>
              <a:t>BitBucket</a:t>
            </a:r>
            <a:r>
              <a:rPr kumimoji="1" lang="ja-JP" altLang="en-US" dirty="0"/>
              <a:t>のアカウントが必要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1.</a:t>
            </a:r>
            <a:r>
              <a:rPr lang="ja-JP" altLang="en-US" dirty="0"/>
              <a:t>ダウンロードした</a:t>
            </a:r>
            <a:r>
              <a:rPr lang="en-US" altLang="ja-JP" dirty="0"/>
              <a:t>Setup</a:t>
            </a:r>
            <a:r>
              <a:rPr lang="ja-JP" altLang="en-US" dirty="0"/>
              <a:t>を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ダブルクリック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2.BitBucket</a:t>
            </a:r>
            <a:r>
              <a:rPr kumimoji="1" lang="ja-JP" altLang="en-US" dirty="0"/>
              <a:t>の右</a:t>
            </a:r>
            <a:r>
              <a:rPr kumimoji="1" lang="ja-JP" altLang="en-US" dirty="0" err="1"/>
              <a:t>のを</a:t>
            </a:r>
            <a:r>
              <a:rPr kumimoji="1" lang="ja-JP" altLang="en-US" dirty="0"/>
              <a:t>選択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（</a:t>
            </a:r>
            <a:r>
              <a:rPr lang="en-US" altLang="ja-JP" dirty="0" err="1"/>
              <a:t>BitBucket</a:t>
            </a:r>
            <a:r>
              <a:rPr lang="ja-JP" altLang="en-US" dirty="0"/>
              <a:t>アカウントない場合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Create one for free</a:t>
            </a:r>
            <a:r>
              <a:rPr lang="ja-JP" altLang="en-US" dirty="0"/>
              <a:t>選択）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FAC38BE-81B9-41BE-8348-F74229DCD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63" y="2587889"/>
            <a:ext cx="4433498" cy="332512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A4EE8FE-33A9-43D6-90BC-9FDFD51321E5}"/>
              </a:ext>
            </a:extLst>
          </p:cNvPr>
          <p:cNvSpPr txBox="1"/>
          <p:nvPr/>
        </p:nvSpPr>
        <p:spPr>
          <a:xfrm>
            <a:off x="163397" y="431881"/>
            <a:ext cx="1461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１．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99702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CFF909-79FF-495F-81EB-BE7770F83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２．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BC58F3-4614-4EA8-8DAA-159335227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のみを選択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D863FA6-9A92-4577-B05A-8B2572E52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37" y="2942933"/>
            <a:ext cx="4433498" cy="3325123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44132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575</Words>
  <Application>Microsoft Office PowerPoint</Application>
  <PresentationFormat>ワイド画面</PresentationFormat>
  <Paragraphs>87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3" baseType="lpstr">
      <vt:lpstr>游ゴシック</vt:lpstr>
      <vt:lpstr>游ゴシック Light</vt:lpstr>
      <vt:lpstr>Arial</vt:lpstr>
      <vt:lpstr>Office テーマ</vt:lpstr>
      <vt:lpstr>Gitの使い方</vt:lpstr>
      <vt:lpstr>Gitとは。</vt:lpstr>
      <vt:lpstr>PowerPoint プレゼンテーション</vt:lpstr>
      <vt:lpstr>それだけでなく！！</vt:lpstr>
      <vt:lpstr>PowerPoint プレゼンテーション</vt:lpstr>
      <vt:lpstr>やり方</vt:lpstr>
      <vt:lpstr>インストール編</vt:lpstr>
      <vt:lpstr>BitBucketのアカウントを作る</vt:lpstr>
      <vt:lpstr>２．</vt:lpstr>
      <vt:lpstr>３．</vt:lpstr>
      <vt:lpstr>４．</vt:lpstr>
      <vt:lpstr>設定完了</vt:lpstr>
      <vt:lpstr>個人で操作する編</vt:lpstr>
      <vt:lpstr>リポジトリの種類</vt:lpstr>
      <vt:lpstr>リポジトリの設定</vt:lpstr>
      <vt:lpstr>PowerPoint プレゼンテーション</vt:lpstr>
      <vt:lpstr>みんなで使うときのブランチ設定</vt:lpstr>
      <vt:lpstr>全員の情報をまーじするには</vt:lpstr>
      <vt:lpstr>ワンポイント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Gitの使い方</dc:title>
  <dc:creator>三木慎大郎</dc:creator>
  <cp:lastModifiedBy>三木慎大郎</cp:lastModifiedBy>
  <cp:revision>18</cp:revision>
  <dcterms:created xsi:type="dcterms:W3CDTF">2021-06-08T10:25:06Z</dcterms:created>
  <dcterms:modified xsi:type="dcterms:W3CDTF">2021-06-10T08:54:42Z</dcterms:modified>
</cp:coreProperties>
</file>