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6" r:id="rId9"/>
    <p:sldId id="265" r:id="rId10"/>
    <p:sldId id="267" r:id="rId11"/>
    <p:sldId id="268" r:id="rId12"/>
    <p:sldId id="269" r:id="rId13"/>
    <p:sldId id="262" r:id="rId14"/>
    <p:sldId id="271" r:id="rId15"/>
    <p:sldId id="272" r:id="rId16"/>
    <p:sldId id="270" r:id="rId17"/>
    <p:sldId id="263" r:id="rId18"/>
    <p:sldId id="26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E7B6-CA0E-41C4-9CF0-A8DD514A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7D4CF8-AD80-4FB7-9DF8-B17263F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21805-9EFA-426D-87D0-C5AAABB0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AB34C-2A73-48E8-B7BF-FFA1E243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75A1A-38F1-4B5B-A3B5-B762AB5A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745C5-D350-45DF-824A-0173E02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7C60D-425D-49CC-A018-DB7953D9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A8CA3-C2CA-4D47-B827-C86622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C979F-CD0C-4EFC-9338-1B2C6AB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04C61-DB3F-49E9-8980-A9D36699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543306-D2A9-4FD9-9B69-C8A58342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E8527-3FA8-4A15-BDB1-03B3A68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694CB-2747-4237-A25F-D1B3DBBC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682B0-B6DC-4AA6-8802-5723C64B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C7C58-5B41-45D1-96C5-3199DA9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83400-FEC4-4FAF-861F-0CC0442A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37BE-F8BC-4A10-A06C-BADDC38E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46838-0ED8-477D-A505-182FAB0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CA59-96D7-4BA2-A564-8EB30D4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CD5CC-07C4-45D6-AD49-DCA683F3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7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02D0-1139-449B-B500-325FEE0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CFA9C-EFC4-44DC-B35C-C7CBBB4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8354A-BE93-497E-8E52-FAC4C64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B83BE-45B1-453C-8F25-9376A458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1CBF-93C6-43B3-B1C5-42EE212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4D4A-B00B-47AE-816C-05420A51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D3456-B184-48FB-9099-8E8265E7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930C9-0E97-45A5-A109-5EA29D71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EE482-6376-4036-BA69-9D56516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7E6B1-5E14-4613-B62B-483A91F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87548-9EA8-4DDA-BE3D-4DAAB9D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DC5F-8E67-49FF-8BE5-B1C87F0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7256E-91FE-4BB9-B7F8-6D345B6C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5129CA-FFC1-4CE1-AB3C-4A9F9626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33B0A-9B2D-4A5E-87A2-91353F90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F762DC-DB68-4A78-A9D7-9A8A6ED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3F3E23-5615-4D74-A03D-D6001FA3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28255F-67B7-46FF-B92C-548241B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1163B-94A1-451A-A4F0-DCAD4AA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2F83-88B2-40AC-950F-B0B53CC2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2401F7-8CFE-4671-B4C5-B03AD5E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D698-7710-4EF7-B654-F3D7A51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190FDF-34DA-4096-8446-4041BCC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BAFE9D-DE37-4EDC-A8F4-43F9876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75D3E-A519-471E-A172-56BD970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9EC5D0-6137-4F3D-98E8-AFA052E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6F89-D3A0-45EC-A2CB-4389B1C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CE0AC-33F2-42FF-B8CE-4723A42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5B4EE-D830-407F-B942-E74128C5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19329-0A7C-41DA-8614-E0D6E51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376DC-A85E-4257-BCA3-EBBD5FA2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CEC92-89ED-47C7-9EEF-B175AE9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37FDC-4ECB-469F-92E8-F0697337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717DA8-3252-41F1-A9C7-0EBF6683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96A6D4-84AE-4CA1-9C9D-35F6E719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F9D0E2-6A4D-4D69-8F72-2546870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F7A20-162B-4BD9-ADB3-6FDA89C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378F72-8B9E-4F7F-9CBC-D6E65B2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EFEDF7-1400-4E72-AA7D-9AF111E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E20CA-9623-4B45-8ECA-8909AECE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ADFCF-328E-4B69-AABA-08AD8F42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F230A-848C-46A5-8E1E-EED04A10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ED62F-997C-4341-8728-E03E1B54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334ED-7EA7-4967-94F1-9193CAE5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E455A-A3E1-4859-8EA7-F12BF1894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プロ研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BC753-F8E2-4413-B71F-9C0DCA51FAB0}"/>
              </a:ext>
            </a:extLst>
          </p:cNvPr>
          <p:cNvSpPr txBox="1"/>
          <p:nvPr/>
        </p:nvSpPr>
        <p:spPr>
          <a:xfrm rot="1241963">
            <a:off x="1413163" y="50731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なんにでも使えるよ</a:t>
            </a:r>
          </a:p>
        </p:txBody>
      </p:sp>
    </p:spTree>
    <p:extLst>
      <p:ext uri="{BB962C8B-B14F-4D97-AF65-F5344CB8AC3E}">
        <p14:creationId xmlns:p14="http://schemas.microsoft.com/office/powerpoint/2010/main" val="281232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DCBF-545C-4BA2-AE37-C7B534E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36BB54-8141-4066-A7B4-61CE4DEE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ニックネームと自分のメールアドレスを打とう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30EA99-1CFD-40E9-A395-80DA285C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8" y="2426314"/>
            <a:ext cx="4433498" cy="3325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50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5C18A-8A2B-4418-8B36-1638418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86C72-A4E2-405C-876D-CBCA0BD4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SSH</a:t>
            </a:r>
            <a:r>
              <a:rPr kumimoji="1" lang="ja-JP" altLang="en-US" dirty="0"/>
              <a:t>キーの読み込みはいいえにする（後で設定可能）</a:t>
            </a:r>
            <a:endParaRPr kumimoji="1" lang="en-US" altLang="ja-JP" dirty="0"/>
          </a:p>
          <a:p>
            <a:r>
              <a:rPr lang="en-US" altLang="ja-JP" dirty="0"/>
              <a:t>SSH</a:t>
            </a:r>
            <a:r>
              <a:rPr lang="ja-JP" altLang="en-US" dirty="0"/>
              <a:t>キー＝必要なら書く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5DAA3-0FD4-48BC-8A36-B6C96655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1" y="2851840"/>
            <a:ext cx="4433498" cy="332512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74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70106-1BDE-408C-A08A-E2DE5DD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35" y="2002647"/>
            <a:ext cx="7155730" cy="2625914"/>
          </a:xfrm>
        </p:spPr>
        <p:txBody>
          <a:bodyPr>
            <a:normAutofit/>
          </a:bodyPr>
          <a:lstStyle/>
          <a:p>
            <a:r>
              <a:rPr kumimoji="1" lang="ja-JP" altLang="en-US" sz="12500" dirty="0"/>
              <a:t>設定完了</a:t>
            </a:r>
          </a:p>
        </p:txBody>
      </p:sp>
    </p:spTree>
    <p:extLst>
      <p:ext uri="{BB962C8B-B14F-4D97-AF65-F5344CB8AC3E}">
        <p14:creationId xmlns:p14="http://schemas.microsoft.com/office/powerpoint/2010/main" val="23557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72163-CBD9-472E-A6D1-4E93A193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個人で操作する編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9ADAF-B359-45C7-BB69-ACF84DD4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リポジトリの設定（ローカル）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6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E9802-560E-40E1-A2B9-BE8987F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4BCAC-D23E-475A-9FBA-108BE644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637" y="1561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ローカルリポジトリ　　　　・リモートリポジトリ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～一人でやる　　　　　　　　～インターネットを介して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複数人で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F6B8F6-ED12-447E-94C7-55F7353A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62E410-A45D-4B66-855A-435AC1E0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18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46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A9C14-5055-4E1B-A5DE-C992F64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9358A-4BA3-45FD-B0F6-3CCB1890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lang="ja-JP" altLang="en-US" dirty="0"/>
              <a:t>使いたいものをリポジトリに設定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～ファイルから新規</a:t>
            </a:r>
            <a:r>
              <a:rPr kumimoji="1" lang="en-US" altLang="ja-JP" dirty="0"/>
              <a:t>/</a:t>
            </a:r>
            <a:r>
              <a:rPr kumimoji="1" lang="ja-JP" altLang="en-US" dirty="0"/>
              <a:t>クローンを作成を選択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の元のパスの所の参照をクリック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～選択を終えたらクローンを選択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622148-9E61-4FCE-A0C5-4A6D1948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7" y="2868823"/>
            <a:ext cx="4839375" cy="16671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B29736-4651-4211-9221-6B83AA58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54" y="3702377"/>
            <a:ext cx="4084360" cy="2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63418-EB87-47AA-A6B2-8DD2DDF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69D8B-1E07-4876-97C3-0888835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コミット（作業</a:t>
            </a:r>
            <a:r>
              <a:rPr lang="ja-JP" altLang="en-US" dirty="0" err="1"/>
              <a:t>ー</a:t>
            </a:r>
            <a:r>
              <a:rPr lang="ja-JP" altLang="en-US" dirty="0"/>
              <a:t>＞ステージー＞コミット）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62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898A-C12E-40FE-840D-9CA7074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みんなで使うときのブランチ設定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F7509-A726-42D5-A0A4-D5D70ABD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ブランチとは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～木の枝という意味で、個々人で操作するものが木の枝で、最終的に木の幹に集めるのが複数人でやる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ブランチ＝木の幹</a:t>
            </a:r>
            <a:r>
              <a:rPr kumimoji="1" lang="en-US" altLang="ja-JP" dirty="0"/>
              <a:t>(</a:t>
            </a:r>
            <a:r>
              <a:rPr kumimoji="1" lang="ja-JP" altLang="en-US" dirty="0"/>
              <a:t>完成版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フォーク＝</a:t>
            </a:r>
            <a:r>
              <a:rPr kumimoji="1" lang="en-US" altLang="ja-JP" dirty="0"/>
              <a:t>master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コピーして、同じサーバーで管理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</a:t>
            </a:r>
            <a:r>
              <a:rPr lang="en-US" altLang="ja-JP" dirty="0"/>
              <a:t>master</a:t>
            </a:r>
            <a:r>
              <a:rPr lang="ja-JP" altLang="en-US" dirty="0"/>
              <a:t>のコピーしたのは、コピーできる元の</a:t>
            </a:r>
            <a:r>
              <a:rPr lang="en-US" altLang="ja-JP" dirty="0"/>
              <a:t>Git</a:t>
            </a:r>
            <a:r>
              <a:rPr lang="ja-JP" altLang="en-US" dirty="0"/>
              <a:t>にある）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クローン＝</a:t>
            </a:r>
            <a:r>
              <a:rPr lang="en-US" altLang="ja-JP" dirty="0"/>
              <a:t>master</a:t>
            </a:r>
            <a:r>
              <a:rPr lang="ja-JP" altLang="en-US" dirty="0"/>
              <a:t>ブランチと離れて、自分の場所だけで管理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個人でやったコミットを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に反映・合体はマージ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ここでのマージしてもリモートリポジトリには反映できていない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000C64-7096-4F43-BC70-C9FFAC220BBC}"/>
              </a:ext>
            </a:extLst>
          </p:cNvPr>
          <p:cNvSpPr txBox="1"/>
          <p:nvPr/>
        </p:nvSpPr>
        <p:spPr>
          <a:xfrm>
            <a:off x="6702458" y="16906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01141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18310-DCC5-4635-B71E-3DA6687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全員の情報を</a:t>
            </a:r>
            <a:r>
              <a:rPr kumimoji="1" lang="ja-JP" altLang="en-US" dirty="0" err="1"/>
              <a:t>ま</a:t>
            </a:r>
            <a:r>
              <a:rPr kumimoji="1" lang="ja-JP" altLang="en-US" dirty="0"/>
              <a:t>ー</a:t>
            </a:r>
            <a:r>
              <a:rPr kumimoji="1" lang="ja-JP" altLang="en-US" dirty="0" err="1"/>
              <a:t>じ</a:t>
            </a:r>
            <a:r>
              <a:rPr kumimoji="1" lang="ja-JP" altLang="en-US" dirty="0"/>
              <a:t>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7F8B6-F9AF-4226-BC0E-74BCDAEF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自分の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本当の木の幹に送るには</a:t>
            </a:r>
            <a:r>
              <a:rPr kumimoji="1" lang="en-US" altLang="ja-JP" dirty="0"/>
              <a:t>push</a:t>
            </a:r>
          </a:p>
          <a:p>
            <a:r>
              <a:rPr kumimoji="1" lang="ja-JP" altLang="en-US" dirty="0"/>
              <a:t>他の人の変わったのを受け取りたい</a:t>
            </a:r>
            <a:r>
              <a:rPr kumimoji="1" lang="en-US" altLang="ja-JP" dirty="0"/>
              <a:t>pull</a:t>
            </a:r>
          </a:p>
          <a:p>
            <a:r>
              <a:rPr kumimoji="1" lang="ja-JP" altLang="en-US" dirty="0"/>
              <a:t>以上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4A5DC6-25DA-4B9B-A0FB-185C43EFB745}"/>
              </a:ext>
            </a:extLst>
          </p:cNvPr>
          <p:cNvSpPr txBox="1"/>
          <p:nvPr/>
        </p:nvSpPr>
        <p:spPr>
          <a:xfrm>
            <a:off x="8795208" y="2912882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リモートリポジトリ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9313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5B4C4-276A-4168-80A0-E2036BF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FA39EE-A4A6-4B28-9551-A3BBC83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205872"/>
            <a:ext cx="9754961" cy="478881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78-4FD2-41D6-9C9B-0EB2FFE9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・一言でいうと、タイムマシン。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～自分の置いたものの動きを途中で、さかのぼって昔の状態にで　　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7A806766-FC0F-4497-94F1-4B5BE7D0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971" y="3685880"/>
            <a:ext cx="914400" cy="914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6AF715-36C1-4817-AD35-6D48E7D7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0" y="781730"/>
            <a:ext cx="8427972" cy="5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69 L 0.09414 -0.07894 C 0.12109 -0.09676 0.14805 -0.10625 0.17956 -0.10625 C 0.21094 -0.10625 0.23789 -0.09676 0.26042 -0.07894 L 0.34583 0.00069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0.00069 L 0.1638 -0.07662 C 0.12643 -0.09468 0.06953 -0.10417 0.01068 -0.10417 C -0.05742 -0.10417 -0.11159 -0.09468 -0.14896 -0.07662 L -0.32995 0.00069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8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041B78A-9A08-4187-A3C1-A4E54E29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2" y="1115652"/>
            <a:ext cx="7227315" cy="5171545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852779-555B-41F5-A23E-981B8747DB60}"/>
              </a:ext>
            </a:extLst>
          </p:cNvPr>
          <p:cNvSpPr/>
          <p:nvPr/>
        </p:nvSpPr>
        <p:spPr>
          <a:xfrm rot="20051871">
            <a:off x="5336597" y="4323470"/>
            <a:ext cx="63401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コメントも付けれてこのとき何をしていたか</a:t>
            </a:r>
            <a:endParaRPr lang="en-US" altLang="ja-JP" sz="2400" b="1" cap="none" spc="0" dirty="0">
              <a:ln w="0"/>
              <a:solidFill>
                <a:srgbClr val="FF0000"/>
              </a:solidFill>
              <a:effectLst/>
            </a:endParaRPr>
          </a:p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一発で分かる</a:t>
            </a:r>
          </a:p>
        </p:txBody>
      </p:sp>
    </p:spTree>
    <p:extLst>
      <p:ext uri="{BB962C8B-B14F-4D97-AF65-F5344CB8AC3E}">
        <p14:creationId xmlns:p14="http://schemas.microsoft.com/office/powerpoint/2010/main" val="1815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8C97D-BCF9-4085-88FA-A50F1B1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それだけでなく！！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B7C4-A917-4BF2-9579-340EAC4F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複数人で共有</a:t>
            </a:r>
            <a:r>
              <a:rPr lang="ja-JP" altLang="en-US" dirty="0"/>
              <a:t>が</a:t>
            </a:r>
            <a:r>
              <a:rPr kumimoji="1" lang="ja-JP" altLang="en-US" dirty="0"/>
              <a:t>できる</a:t>
            </a:r>
            <a:endParaRPr kumimoji="1" lang="en-US" altLang="ja-JP" dirty="0"/>
          </a:p>
          <a:p>
            <a:r>
              <a:rPr lang="ja-JP" altLang="en-US" dirty="0"/>
              <a:t>～別々で作業したものをうまく統合できる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｜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変わったところのみ反映するので触っていない真っ白のとこ　　</a:t>
            </a:r>
            <a:r>
              <a:rPr lang="ja-JP" altLang="en-US" dirty="0" err="1"/>
              <a:t>ろまで</a:t>
            </a:r>
            <a:r>
              <a:rPr lang="ja-JP" altLang="en-US" dirty="0"/>
              <a:t>反映はされない。加工したところのみ反映＋合体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例え（麦）＋（魚）</a:t>
            </a:r>
            <a:r>
              <a:rPr lang="ja-JP" altLang="en-US" dirty="0" err="1"/>
              <a:t>ー</a:t>
            </a:r>
            <a:r>
              <a:rPr lang="ja-JP" altLang="en-US" dirty="0"/>
              <a:t>＞（お米）加工済み＋（刺身）加工済み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加工部位（白米）＋　加工部位（刺身）</a:t>
            </a:r>
            <a:r>
              <a:rPr lang="ja-JP" altLang="en-US" dirty="0" err="1"/>
              <a:t>ー</a:t>
            </a:r>
            <a:r>
              <a:rPr lang="ja-JP" altLang="en-US" dirty="0"/>
              <a:t>＞寿司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2941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5238E-76F1-49B6-BDF2-CEAC73E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5AFE-57F4-4ED5-AACF-65B972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4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A501F-17B2-4281-B1AB-79A329A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D666B-84DB-46FD-AABB-722D4CDC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今回使うのは</a:t>
            </a:r>
            <a:r>
              <a:rPr kumimoji="1" lang="en-US" altLang="ja-JP" dirty="0"/>
              <a:t>SourceTree</a:t>
            </a:r>
          </a:p>
          <a:p>
            <a:r>
              <a:rPr lang="en-US" altLang="ja-JP" dirty="0"/>
              <a:t>Windows</a:t>
            </a:r>
            <a:r>
              <a:rPr lang="ja-JP" altLang="en-US" dirty="0"/>
              <a:t>版</a:t>
            </a:r>
            <a:endParaRPr kumimoji="1" lang="en-US" altLang="ja-JP" dirty="0"/>
          </a:p>
          <a:p>
            <a:r>
              <a:rPr kumimoji="1" lang="ja-JP" altLang="en-US" dirty="0"/>
              <a:t>説明するやり方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kumimoji="1" lang="ja-JP" altLang="en-US" dirty="0"/>
              <a:t>インストールのやり方</a:t>
            </a:r>
            <a:endParaRPr kumimoji="1" lang="en-US" altLang="ja-JP" dirty="0"/>
          </a:p>
          <a:p>
            <a:r>
              <a:rPr lang="ja-JP" altLang="en-US" dirty="0"/>
              <a:t>個人で操作する</a:t>
            </a:r>
            <a:r>
              <a:rPr lang="en-US" altLang="ja-JP" dirty="0"/>
              <a:t>SourceTree</a:t>
            </a:r>
          </a:p>
          <a:p>
            <a:r>
              <a:rPr kumimoji="1" lang="ja-JP" altLang="en-US" dirty="0"/>
              <a:t>みんなで使うときのブランチの設定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（みんなで操作するときも個人で操作するのを統合するだけなので）</a:t>
            </a:r>
          </a:p>
        </p:txBody>
      </p:sp>
    </p:spTree>
    <p:extLst>
      <p:ext uri="{BB962C8B-B14F-4D97-AF65-F5344CB8AC3E}">
        <p14:creationId xmlns:p14="http://schemas.microsoft.com/office/powerpoint/2010/main" val="14327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6FD1E-67C6-4984-9112-95384152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インストール編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DF387-9316-46F0-AB16-C4425FB9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</a:t>
            </a:r>
            <a:r>
              <a:rPr kumimoji="1" lang="en-US" altLang="ja-JP" dirty="0"/>
              <a:t>SourceTree</a:t>
            </a:r>
            <a:r>
              <a:rPr kumimoji="1" lang="ja-JP" altLang="en-US" dirty="0"/>
              <a:t>のサイトでダウンロード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r>
              <a:rPr lang="en-US" altLang="ja-JP" sz="2000" dirty="0"/>
              <a:t>URL</a:t>
            </a:r>
            <a:r>
              <a:rPr lang="ja-JP" altLang="en-US" sz="2000" dirty="0"/>
              <a:t>：</a:t>
            </a:r>
            <a:r>
              <a:rPr lang="en-US" altLang="ja-JP" sz="2000" dirty="0"/>
              <a:t>https://www.sourcetreeapp.com/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BC1A66-7A5E-4035-9AE6-320A2F4C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98" y="3020865"/>
            <a:ext cx="4629347" cy="34720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0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D41ED-9C1F-4CCF-964B-8A89211A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944988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6242D-95CE-40F1-8AA0-497F7D82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5" y="2074781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SourceTree</a:t>
            </a:r>
            <a:r>
              <a:rPr kumimoji="1" lang="ja-JP" altLang="en-US" dirty="0"/>
              <a:t>には、</a:t>
            </a:r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のアカウントが必要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ダウンロードした</a:t>
            </a:r>
            <a:r>
              <a:rPr lang="en-US" altLang="ja-JP" dirty="0"/>
              <a:t>Setup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ダブルクリック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2.BitBucket</a:t>
            </a:r>
            <a:r>
              <a:rPr kumimoji="1" lang="ja-JP" altLang="en-US" dirty="0"/>
              <a:t>の右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BitBucket</a:t>
            </a:r>
            <a:r>
              <a:rPr lang="ja-JP" altLang="en-US" dirty="0"/>
              <a:t>アカウントない場合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Create one for free</a:t>
            </a:r>
            <a:r>
              <a:rPr lang="ja-JP" altLang="en-US" dirty="0"/>
              <a:t>選択）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AC38BE-81B9-41BE-8348-F74229DC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3" y="2587889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EE8FE-33A9-43D6-90BC-9FDFD51321E5}"/>
              </a:ext>
            </a:extLst>
          </p:cNvPr>
          <p:cNvSpPr txBox="1"/>
          <p:nvPr/>
        </p:nvSpPr>
        <p:spPr>
          <a:xfrm>
            <a:off x="163397" y="431881"/>
            <a:ext cx="146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１．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970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F909-79FF-495F-81EB-BE7770F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C58F3-4614-4EA8-8DAA-15933522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のみを選択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863FA6-9A92-4577-B05A-8B2572E5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2942933"/>
            <a:ext cx="4433498" cy="3325123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574</Words>
  <Application>Microsoft Office PowerPoint</Application>
  <PresentationFormat>ワイド画面</PresentationFormat>
  <Paragraphs>86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Gitの使い方</vt:lpstr>
      <vt:lpstr>Gitとは。</vt:lpstr>
      <vt:lpstr>PowerPoint プレゼンテーション</vt:lpstr>
      <vt:lpstr>それだけでなく！！</vt:lpstr>
      <vt:lpstr>PowerPoint プレゼンテーション</vt:lpstr>
      <vt:lpstr>やり方</vt:lpstr>
      <vt:lpstr>インストール編</vt:lpstr>
      <vt:lpstr>BitBucketのアカウントを作る</vt:lpstr>
      <vt:lpstr>２．</vt:lpstr>
      <vt:lpstr>３．</vt:lpstr>
      <vt:lpstr>４．</vt:lpstr>
      <vt:lpstr>設定完了</vt:lpstr>
      <vt:lpstr>個人で操作する編</vt:lpstr>
      <vt:lpstr>リポジトリの種類</vt:lpstr>
      <vt:lpstr>リポジトリの設定</vt:lpstr>
      <vt:lpstr>PowerPoint プレゼンテーション</vt:lpstr>
      <vt:lpstr>みんなで使うときのブランチ設定</vt:lpstr>
      <vt:lpstr>全員の情報をまーじするには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</dc:title>
  <dc:creator>三木慎大郎</dc:creator>
  <cp:lastModifiedBy>三木慎大郎</cp:lastModifiedBy>
  <cp:revision>17</cp:revision>
  <dcterms:created xsi:type="dcterms:W3CDTF">2021-06-08T10:25:06Z</dcterms:created>
  <dcterms:modified xsi:type="dcterms:W3CDTF">2021-06-10T08:44:39Z</dcterms:modified>
</cp:coreProperties>
</file>