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5DDDE-87CB-42E3-B26D-F9CC983AB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C36340-F780-4EE9-9AD1-57E44596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74190-B05F-4BC0-AD39-C90B45E8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3C891-0225-4B6A-9560-E670AB6F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9668A2-3C3C-48F7-8059-992E2C17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38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CC81B-55D0-4C79-8229-B0D8B05F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7319C3-970B-4853-AD93-87B9A9CF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855F0-98CF-4B99-BBA3-A4B4CE89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EAD1C-D5ED-4942-9E70-16BD72E9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6733A-F721-4EE9-B4B5-24CED57A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93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264094-9C40-4265-8EC5-2827DBED2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474B9C-54F1-49D1-9052-58DB51249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E8D4A2-7765-4958-B6D2-B68E7F6C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816074-1EB2-4B7C-94C8-5875A711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DE1A5-2AD5-4221-B878-E5EAE898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4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47CEC-C402-488C-A5B2-07DCD82F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BA14B-985D-486B-A40D-90DA8C06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0821D5-4FBD-4532-85E7-0AD855A4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86F17-8C76-40C4-828F-9BF66A7C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E0082-87EC-499C-A5B1-313B9E6F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E0886-345F-4D82-A2F6-51FD102E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0B62F6-CB66-4774-93A8-4ED28853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3A87A-D8A7-4437-AC54-CF930C1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D23CF-03BD-48C1-8181-FEC21CAF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D970E-57D6-4180-B716-3F5525DC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67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4CD32-73D8-401D-AB02-4339DFBD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030CD-7FF1-4495-952A-14DE08A28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8CBD05-D89E-4113-B1C3-6E49C9C0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70F2DC-6993-41A9-A1C4-705843BE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E93C71-A70E-4A65-A05A-29EC1309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62C15F-3D51-4D6A-8E51-B7008216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9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F1A9E-CA1C-4D7C-8925-1B9094F3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74ED1F-F479-4EA9-B8F3-10A52FA9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15CDD6-06C0-4243-9180-444F79B3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A68234-69B7-41B5-A000-D378D1666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213183-9F47-46A7-9E59-A1EB1EBD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201D0C-1BAE-44DF-AA32-EBAAB75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C25ACF-EE37-4427-9E06-F61CDB64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727A7E-E080-4F86-B865-53AAB6E6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72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F4ED6-A59E-4877-ADF3-A7FBA86C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10EC44-A7BA-4138-AAB5-3D635618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E6860A-089E-4A4E-860F-F42EB1AF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1850A-6453-45EF-B64E-249C52E6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5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6478EC-D5EB-4F53-8635-AA4B836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792508-18D5-4938-834B-3E0DBBF9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572FA0-AD45-487C-9741-8A8365E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2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226D3-4C91-436F-B184-60E9D9C8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B4370-D0C5-480D-9F20-051692D7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EE3ACB-904D-4A16-9E79-451ACE9A7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5E8DB5-7D55-4086-8054-C48AD6A2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F7A3E0-F7C4-475C-B7B7-4A56EE64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F2AF3E-8450-4B77-B0DA-1173C21D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4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5070A-2BBB-4B45-89DF-856B5FD8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04BF7A-6AC2-4DAE-B0BC-379231CF5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B487D0-E03F-4618-8C5C-DEC7B2B9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2524B-842C-4C8D-80CC-C869FFE7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32FBF1-EB70-4005-B91A-EEF98733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DDA80-7D28-49C6-A915-6275528B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52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88C4A4-4AF9-4FD0-B7E3-F0480565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2B9180-4764-499F-AA7F-3846EA21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735BF-7026-43AE-ABD1-22B46AA9E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CB0-AD3D-4F53-B1E5-025BAD769FE5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1C3103-35C1-448C-B7B6-724E0B8A5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B3A00D-2593-47CB-909A-C64E553C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6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EF723-830D-411F-922A-AE53F2788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16600" dirty="0">
                <a:latin typeface="AR P白丸ＰＯＰ体H" panose="020B0600010101010101" pitchFamily="50" charset="-128"/>
                <a:ea typeface="AR P白丸ＰＯＰ体H" panose="020B0600010101010101" pitchFamily="50" charset="-128"/>
              </a:rPr>
              <a:t>I.T.O</a:t>
            </a:r>
            <a:endParaRPr kumimoji="1" lang="ja-JP" altLang="en-US" sz="16600" dirty="0">
              <a:latin typeface="AR P白丸ＰＯＰ体H" panose="020B0600010101010101" pitchFamily="50" charset="-128"/>
              <a:ea typeface="AR P白丸ＰＯＰ体H" panose="020B0600010101010101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A3358A-03AB-4873-AA4C-D006FC54B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メンバー</a:t>
            </a:r>
            <a:endParaRPr kumimoji="1" lang="en-US" altLang="ja-JP" dirty="0"/>
          </a:p>
          <a:p>
            <a:r>
              <a:rPr lang="ja-JP" altLang="en-US" dirty="0"/>
              <a:t>石本竜雅</a:t>
            </a:r>
            <a:endParaRPr lang="en-US" altLang="ja-JP" dirty="0"/>
          </a:p>
          <a:p>
            <a:r>
              <a:rPr kumimoji="1" lang="ja-JP" altLang="en-US" dirty="0"/>
              <a:t>角田　俊</a:t>
            </a:r>
            <a:endParaRPr kumimoji="1" lang="en-US" altLang="ja-JP" dirty="0"/>
          </a:p>
          <a:p>
            <a:r>
              <a:rPr lang="ja-JP" altLang="en-US" dirty="0"/>
              <a:t>大坪幸生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820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35224-BF25-4BC9-824D-B2CA3538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Librosa</a:t>
            </a:r>
            <a:endParaRPr kumimoji="1" lang="ja-JP" altLang="en-US" dirty="0"/>
          </a:p>
        </p:txBody>
      </p:sp>
      <p:pic>
        <p:nvPicPr>
          <p:cNvPr id="5122" name="Picture 2" descr="../_images/librosa-feature-chroma_stft-1.png">
            <a:extLst>
              <a:ext uri="{FF2B5EF4-FFF2-40B4-BE49-F238E27FC236}">
                <a16:creationId xmlns:a16="http://schemas.microsoft.com/office/drawing/2014/main" id="{121C7027-7C05-4441-8DC7-72995EB40B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" y="1719263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../_images/librosa-feature-melspectrogram-1.png">
            <a:extLst>
              <a:ext uri="{FF2B5EF4-FFF2-40B4-BE49-F238E27FC236}">
                <a16:creationId xmlns:a16="http://schemas.microsoft.com/office/drawing/2014/main" id="{11237590-7DB3-4FA2-90C5-41457F0E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84" y="169068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8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EDAB3-2ADA-42D6-94AD-1FF2F689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機械学習</a:t>
            </a:r>
          </a:p>
        </p:txBody>
      </p:sp>
      <p:pic>
        <p:nvPicPr>
          <p:cNvPr id="6146" name="Picture 2" descr="Gyazo">
            <a:extLst>
              <a:ext uri="{FF2B5EF4-FFF2-40B4-BE49-F238E27FC236}">
                <a16:creationId xmlns:a16="http://schemas.microsoft.com/office/drawing/2014/main" id="{3B1E6295-10FE-4FD4-AF29-883EB06C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65213"/>
            <a:ext cx="95250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96FD6-4EEC-41EB-AF4D-91DD3133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DF29A0-1914-471B-A60A-5CD7D47B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44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E1C01-1F59-43A3-845A-ACFA80FD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ベースギターの自動採譜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FC0BF7-F1C5-4F12-9408-1DD2FC64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システム構成図の予定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456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D92DB-3126-4528-A77B-80021423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/>
              <a:t>ベースギターとは？？？</a:t>
            </a:r>
          </a:p>
        </p:txBody>
      </p:sp>
    </p:spTree>
    <p:extLst>
      <p:ext uri="{BB962C8B-B14F-4D97-AF65-F5344CB8AC3E}">
        <p14:creationId xmlns:p14="http://schemas.microsoft.com/office/powerpoint/2010/main" val="268981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416C5-2A8E-4FE5-8C96-82E0DD23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86700" cy="752475"/>
          </a:xfrm>
        </p:spPr>
        <p:txBody>
          <a:bodyPr/>
          <a:lstStyle/>
          <a:p>
            <a:r>
              <a:rPr kumimoji="1" lang="ja-JP" altLang="en-US" dirty="0"/>
              <a:t>ベースギター</a:t>
            </a:r>
          </a:p>
        </p:txBody>
      </p:sp>
      <p:pic>
        <p:nvPicPr>
          <p:cNvPr id="1026" name="Picture 2" descr="Gyazo">
            <a:extLst>
              <a:ext uri="{FF2B5EF4-FFF2-40B4-BE49-F238E27FC236}">
                <a16:creationId xmlns:a16="http://schemas.microsoft.com/office/drawing/2014/main" id="{1B33A092-EDB4-45C6-9484-38CFFC9285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62033" y="-1036944"/>
            <a:ext cx="5267934" cy="97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02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49B50-FEED-41F3-AB73-755F21B8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普通のギター</a:t>
            </a:r>
          </a:p>
        </p:txBody>
      </p:sp>
      <p:pic>
        <p:nvPicPr>
          <p:cNvPr id="2050" name="Picture 2" descr="Gyazo">
            <a:extLst>
              <a:ext uri="{FF2B5EF4-FFF2-40B4-BE49-F238E27FC236}">
                <a16:creationId xmlns:a16="http://schemas.microsoft.com/office/drawing/2014/main" id="{4FFEE85B-5742-4874-8A92-20A040CD3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65" y="1416648"/>
            <a:ext cx="5452270" cy="54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8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6F710-264B-4EB1-80B3-9F45746A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それぞれの違い　</a:t>
            </a:r>
          </a:p>
        </p:txBody>
      </p:sp>
      <p:pic>
        <p:nvPicPr>
          <p:cNvPr id="3074" name="Picture 2" descr="ヤマハ PACIFICA612VIIFM [IDB] (エレキギター) 価格比較 - 価格.com">
            <a:extLst>
              <a:ext uri="{FF2B5EF4-FFF2-40B4-BE49-F238E27FC236}">
                <a16:creationId xmlns:a16="http://schemas.microsoft.com/office/drawing/2014/main" id="{24BECF6E-4397-4C0C-8FF0-636D931A2B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926998"/>
            <a:ext cx="6243638" cy="62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yazo">
            <a:extLst>
              <a:ext uri="{FF2B5EF4-FFF2-40B4-BE49-F238E27FC236}">
                <a16:creationId xmlns:a16="http://schemas.microsoft.com/office/drawing/2014/main" id="{49ACE934-C721-4E24-BB80-313F4402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1" y="926998"/>
            <a:ext cx="3190878" cy="593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6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D92DB-3126-4528-A77B-80021423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7200" dirty="0"/>
              <a:t>Tab</a:t>
            </a:r>
            <a:r>
              <a:rPr lang="ja-JP" altLang="en-US" sz="7200" dirty="0"/>
              <a:t>譜</a:t>
            </a:r>
            <a:r>
              <a:rPr kumimoji="1" lang="ja-JP" altLang="en-US" sz="7200" dirty="0"/>
              <a:t>とは？？？</a:t>
            </a:r>
          </a:p>
        </p:txBody>
      </p:sp>
    </p:spTree>
    <p:extLst>
      <p:ext uri="{BB962C8B-B14F-4D97-AF65-F5344CB8AC3E}">
        <p14:creationId xmlns:p14="http://schemas.microsoft.com/office/powerpoint/2010/main" val="106008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EF00F-19D5-4BF6-A960-D90CC39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Tab</a:t>
            </a:r>
            <a:r>
              <a:rPr kumimoji="1" lang="ja-JP" altLang="en-US" dirty="0"/>
              <a:t>譜とは？</a:t>
            </a:r>
          </a:p>
        </p:txBody>
      </p:sp>
      <p:pic>
        <p:nvPicPr>
          <p:cNvPr id="4098" name="Picture 2" descr="Gyazo">
            <a:extLst>
              <a:ext uri="{FF2B5EF4-FFF2-40B4-BE49-F238E27FC236}">
                <a16:creationId xmlns:a16="http://schemas.microsoft.com/office/drawing/2014/main" id="{75258BC6-487B-41E6-83E8-5E549B186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052512"/>
            <a:ext cx="95059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9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D92DB-3126-4528-A77B-80021423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/>
              <a:t>どのように作るのか？</a:t>
            </a:r>
          </a:p>
        </p:txBody>
      </p:sp>
    </p:spTree>
    <p:extLst>
      <p:ext uri="{BB962C8B-B14F-4D97-AF65-F5344CB8AC3E}">
        <p14:creationId xmlns:p14="http://schemas.microsoft.com/office/powerpoint/2010/main" val="328762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60</Words>
  <Application>Microsoft Office PowerPoint</Application>
  <PresentationFormat>ワイド画面</PresentationFormat>
  <Paragraphs>16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AR P白丸ＰＯＰ体H</vt:lpstr>
      <vt:lpstr>游ゴシック</vt:lpstr>
      <vt:lpstr>游ゴシック Light</vt:lpstr>
      <vt:lpstr>Arial</vt:lpstr>
      <vt:lpstr>Office テーマ</vt:lpstr>
      <vt:lpstr>I.T.O</vt:lpstr>
      <vt:lpstr>ベースギターの自動採譜Webアプリ</vt:lpstr>
      <vt:lpstr>ベースギターとは？？？</vt:lpstr>
      <vt:lpstr>ベースギター</vt:lpstr>
      <vt:lpstr>普通のギター</vt:lpstr>
      <vt:lpstr>それぞれの違い　</vt:lpstr>
      <vt:lpstr>Tab譜とは？？？</vt:lpstr>
      <vt:lpstr>Tab譜とは？</vt:lpstr>
      <vt:lpstr>どのように作るのか？</vt:lpstr>
      <vt:lpstr>Librosa</vt:lpstr>
      <vt:lpstr>機械学習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I.T.O</dc:title>
  <dc:creator>ユグ333</dc:creator>
  <cp:lastModifiedBy>ユグ333</cp:lastModifiedBy>
  <cp:revision>6</cp:revision>
  <dcterms:created xsi:type="dcterms:W3CDTF">2021-09-29T00:52:13Z</dcterms:created>
  <dcterms:modified xsi:type="dcterms:W3CDTF">2021-09-29T04:16:39Z</dcterms:modified>
</cp:coreProperties>
</file>