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61" r:id="rId4"/>
    <p:sldId id="268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2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33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0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9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0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0E503-8406-4710-84B3-3094B008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8683"/>
            <a:ext cx="8791575" cy="2387600"/>
          </a:xfrm>
        </p:spPr>
        <p:txBody>
          <a:bodyPr/>
          <a:lstStyle/>
          <a:p>
            <a:r>
              <a:rPr lang="en-US" altLang="ja-JP" sz="9600" dirty="0">
                <a:latin typeface="Bodoni MT Black" panose="02070A03080606020203" pitchFamily="18" charset="0"/>
                <a:ea typeface="AR P白丸ＰＯＰ体H" panose="020B0600010101010101" pitchFamily="50" charset="-128"/>
              </a:rPr>
              <a:t>I.T.O</a:t>
            </a:r>
            <a:r>
              <a:rPr lang="ja-JP" altLang="en-US" sz="9600" dirty="0">
                <a:latin typeface="Bodoni MT Black" panose="02070A03080606020203" pitchFamily="18" charset="0"/>
                <a:ea typeface="AR P白丸ＰＯＰ体H" panose="020B0600010101010101" pitchFamily="50" charset="-128"/>
              </a:rPr>
              <a:t>　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EEECC8-45E2-49E9-9C39-DABCFFEE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9000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メンバー</a:t>
            </a:r>
            <a:endParaRPr lang="en-US" altLang="ja-JP" dirty="0"/>
          </a:p>
          <a:p>
            <a:r>
              <a:rPr lang="ja-JP" altLang="en-US" dirty="0"/>
              <a:t>石本竜雅</a:t>
            </a:r>
            <a:endParaRPr lang="en-US" altLang="ja-JP" dirty="0"/>
          </a:p>
          <a:p>
            <a:r>
              <a:rPr lang="ja-JP" altLang="en-US" dirty="0"/>
              <a:t>角田　俊</a:t>
            </a:r>
            <a:endParaRPr lang="en-US" altLang="ja-JP" dirty="0"/>
          </a:p>
          <a:p>
            <a:r>
              <a:rPr lang="ja-JP" altLang="en-US" dirty="0"/>
              <a:t>大坪幸生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5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72668-5A0B-48CE-9448-B285B08A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4" y="2508278"/>
            <a:ext cx="9905998" cy="1478570"/>
          </a:xfrm>
        </p:spPr>
        <p:txBody>
          <a:bodyPr/>
          <a:lstStyle/>
          <a:p>
            <a:r>
              <a:rPr kumimoji="1" lang="ja-JP" altLang="en-US" dirty="0"/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15672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8F426-6D76-45B3-A576-A5B24586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31A00-F089-4F88-9543-34B984D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システム構成図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ベースギターについて</a:t>
            </a:r>
          </a:p>
          <a:p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TAB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譜とは</a:t>
            </a:r>
          </a:p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音声データを入力するための録音機能</a:t>
            </a:r>
          </a:p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デモンストレーション</a:t>
            </a:r>
          </a:p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音を判別するための</a:t>
            </a: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AI</a:t>
            </a:r>
            <a:endParaRPr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今後の課題</a:t>
            </a:r>
          </a:p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ご清聴ありがとうございました！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67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058954-9D34-454C-93D0-D775550F5BBA}"/>
              </a:ext>
            </a:extLst>
          </p:cNvPr>
          <p:cNvSpPr/>
          <p:nvPr/>
        </p:nvSpPr>
        <p:spPr>
          <a:xfrm>
            <a:off x="4356100" y="2380059"/>
            <a:ext cx="5410200" cy="3441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EE1C01-1F59-43A3-845A-ACFA80F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2166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DC9122-C43C-4F0E-A125-3AE9A41E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210491"/>
            <a:ext cx="10629900" cy="5647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9C9B6D-E663-4A60-BAB5-86ADF62481F4}"/>
              </a:ext>
            </a:extLst>
          </p:cNvPr>
          <p:cNvSpPr txBox="1"/>
          <p:nvPr/>
        </p:nvSpPr>
        <p:spPr>
          <a:xfrm>
            <a:off x="1416050" y="5794652"/>
            <a:ext cx="1403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深層学習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5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6F710-264B-4EB1-80B3-9F45746A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ベースギターについて</a:t>
            </a:r>
            <a:r>
              <a:rPr kumimoji="1" lang="ja-JP" altLang="en-US" dirty="0"/>
              <a:t>　</a:t>
            </a:r>
          </a:p>
        </p:txBody>
      </p:sp>
      <p:pic>
        <p:nvPicPr>
          <p:cNvPr id="3074" name="Picture 2" descr="ヤマハ PACIFICA612VIIFM [IDB] (エレキギター) 価格比較 - 価格.com">
            <a:extLst>
              <a:ext uri="{FF2B5EF4-FFF2-40B4-BE49-F238E27FC236}">
                <a16:creationId xmlns:a16="http://schemas.microsoft.com/office/drawing/2014/main" id="{24BECF6E-4397-4C0C-8FF0-636D931A2B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926998"/>
            <a:ext cx="6243638" cy="56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yazo">
            <a:extLst>
              <a:ext uri="{FF2B5EF4-FFF2-40B4-BE49-F238E27FC236}">
                <a16:creationId xmlns:a16="http://schemas.microsoft.com/office/drawing/2014/main" id="{49ACE934-C721-4E24-BB80-313F44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1" y="926998"/>
            <a:ext cx="3190878" cy="56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uitar">
            <a:hlinkClick r:id="" action="ppaction://media"/>
            <a:extLst>
              <a:ext uri="{FF2B5EF4-FFF2-40B4-BE49-F238E27FC236}">
                <a16:creationId xmlns:a16="http://schemas.microsoft.com/office/drawing/2014/main" id="{ED47E128-0195-4C6C-945C-B27F8E623A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7680" y="5696126"/>
            <a:ext cx="713064" cy="657124"/>
          </a:xfrm>
          <a:prstGeom prst="rect">
            <a:avLst/>
          </a:prstGeom>
        </p:spPr>
      </p:pic>
      <p:pic>
        <p:nvPicPr>
          <p:cNvPr id="4" name="bass">
            <a:hlinkClick r:id="" action="ppaction://media"/>
            <a:extLst>
              <a:ext uri="{FF2B5EF4-FFF2-40B4-BE49-F238E27FC236}">
                <a16:creationId xmlns:a16="http://schemas.microsoft.com/office/drawing/2014/main" id="{4EA622EF-AF29-48A0-8710-9208D5641AC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959282" y="57198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8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6F65-F60D-43DB-A613-7FE43450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6419"/>
            <a:ext cx="9905998" cy="1478570"/>
          </a:xfrm>
        </p:spPr>
        <p:txBody>
          <a:bodyPr/>
          <a:lstStyle/>
          <a:p>
            <a:r>
              <a:rPr kumimoji="1" lang="en-US" altLang="ja-JP" dirty="0"/>
              <a:t>TAB</a:t>
            </a:r>
            <a:r>
              <a:rPr kumimoji="1" lang="ja-JP" altLang="en-US" dirty="0"/>
              <a:t>譜とは</a:t>
            </a:r>
          </a:p>
        </p:txBody>
      </p:sp>
      <p:pic>
        <p:nvPicPr>
          <p:cNvPr id="4" name="Picture 2" descr="Gyazo">
            <a:extLst>
              <a:ext uri="{FF2B5EF4-FFF2-40B4-BE49-F238E27FC236}">
                <a16:creationId xmlns:a16="http://schemas.microsoft.com/office/drawing/2014/main" id="{3D5272BC-A657-4ED2-B2B4-9D1FF7486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93" y="1338897"/>
            <a:ext cx="9222377" cy="46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91FA0-EEA9-45FB-91BB-CDB44E0E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音声データを入力するための録音機能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8A342-D530-42C8-B58B-115C7699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7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DBD0B-5390-4891-B48D-2C8931E0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D04A-0CC4-42EA-A0CD-9149C488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5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DE8B8-54CE-47C9-9360-E3C0157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音を判別するための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CE3A0-5DF6-48F6-8E17-B3730BBF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7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6F5D3-E634-42B8-A9BD-ECA71DE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D9338-717F-481E-9E88-712BC04C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音の判別のための訓練データの作成</a:t>
            </a:r>
            <a:endParaRPr kumimoji="1" lang="en-US" altLang="ja-JP" dirty="0"/>
          </a:p>
          <a:p>
            <a:r>
              <a:rPr lang="ja-JP" altLang="en-US" dirty="0"/>
              <a:t>録音プログラムの機能向上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30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54</TotalTime>
  <Words>100</Words>
  <Application>Microsoft Office PowerPoint</Application>
  <PresentationFormat>ワイド画面</PresentationFormat>
  <Paragraphs>25</Paragraphs>
  <Slides>10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AR P白丸ＰＯＰ体H</vt:lpstr>
      <vt:lpstr>HGP創英ﾌﾟﾚｾﾞﾝｽEB</vt:lpstr>
      <vt:lpstr>ＭＳ Ｐゴシック</vt:lpstr>
      <vt:lpstr>Arial</vt:lpstr>
      <vt:lpstr>Bodoni MT Black</vt:lpstr>
      <vt:lpstr>Trebuchet MS</vt:lpstr>
      <vt:lpstr>Tw Cen MT</vt:lpstr>
      <vt:lpstr>回路</vt:lpstr>
      <vt:lpstr>I.T.O　</vt:lpstr>
      <vt:lpstr>目次</vt:lpstr>
      <vt:lpstr>システム構成図</vt:lpstr>
      <vt:lpstr>ベースギターについて　</vt:lpstr>
      <vt:lpstr>TAB譜とは</vt:lpstr>
      <vt:lpstr>音声データを入力するための録音機能</vt:lpstr>
      <vt:lpstr>デモンストレーション</vt:lpstr>
      <vt:lpstr>音を判別するためのAI</vt:lpstr>
      <vt:lpstr>今後の課題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I.T.O</dc:title>
  <dc:creator>角田俊</dc:creator>
  <cp:lastModifiedBy>角田俊</cp:lastModifiedBy>
  <cp:revision>6</cp:revision>
  <dcterms:created xsi:type="dcterms:W3CDTF">2021-12-01T00:25:12Z</dcterms:created>
  <dcterms:modified xsi:type="dcterms:W3CDTF">2021-12-01T01:19:30Z</dcterms:modified>
</cp:coreProperties>
</file>