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1DA41-E34B-4A31-9170-B53151D6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0C5AE9-B6D4-4196-AAD2-024D61286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80B1C4-653B-4507-A173-5BF6BE54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FDA61-89F8-4147-9F3F-42E3C2D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BF0ED-CF09-42A1-9838-A11C513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42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F7B42-0A07-4A90-A6FA-8D3A7344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AC44EB-A9F9-46AA-8A7E-CA32A086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E8B1B-2F52-4F49-8654-B770BB71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BAB0D-28D5-4FA9-99AB-DD61470A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FD31D-488D-4818-8142-0BEC4FF1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8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3E3CD2-F445-466D-9AFE-815EBEEE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F35B0D-5B24-474C-85AD-F9F30F09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23AD2-CF7B-4F14-B427-A17E8B11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11668-6E0D-45E4-A078-07AD63E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4802C-12AA-4A6E-AE2B-63A9E0F9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E547E-1E0A-42E8-A8CF-51D12164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6C7F8-0EBE-4533-9290-4ACA2617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73ABB5-B259-46ED-8E01-92E3E6F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49996-C35A-4C4C-9FD3-8D8C49ED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99B4E-1BA3-4C13-AFC0-5B6F8424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1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5C091-7E0F-4D47-BE38-05BA7F02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68798-090A-40AC-8C17-0B2609CD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50733-7E55-467A-A9A7-0E82D0B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52B3-B993-4080-98C7-3360235D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9F064-E829-49CF-8793-B0C9546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1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0D9-66F5-4DD7-8CBC-0F3E256A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3B0AB-48D5-4417-B076-6E01D30A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29E4FA-9C08-4216-8F07-7457550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FF10A-3E73-4993-9C14-5A710C20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08A7C-A4E6-4831-B58C-2D4C4B6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7A0ED6-0B4B-4B40-B777-7140CC53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8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FFCFF-1A11-4328-BF0E-EA94C615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6AF5DE-C939-4215-A6D3-5E3980A6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C9FA8C-AD46-4E2E-93E2-01533938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1FE72E-0FD3-4855-809C-DD54C10A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3BDE57-1D3A-47D4-BF90-2DAA82176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050C7B-0D33-4356-9D24-1423CFD3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10A531-28C8-4749-AC28-1EE7F418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2AF589-A725-4F79-AB3E-038D7A8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D38AD-01D3-419F-860F-7BC67704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0BC85-DF71-4406-A351-FFDB5729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E491E8-C787-4C4A-8243-7794551A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38A95-F600-4811-B90A-8CDDF21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23D82F-3995-4581-88B5-76A878AF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02A65-2FD8-47DF-8505-B93EF6F6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97D4D6-441C-4116-89EB-A353417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5883C-AB65-4E65-A743-9BA6291E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E1E4-08B1-46C5-9BB9-0647A788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5B7E9A-73FD-44BF-8A67-65F6DE34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296C86-5A5B-4060-AEEC-D594CA38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6BEEC9-60FC-4593-ABBC-9905D6C5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E2E61-1E03-4EF8-A401-74D4222E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7E213-DC78-4FDB-94EB-B26E7681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D39823-5E7F-4CFB-94A8-21F53452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A21402-5618-4340-AEAC-2A4B7454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6799BE-3A8F-4360-849B-F881BF8C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237F43-8B42-4883-B172-02644D09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54258-31FA-49A7-8C69-97702ED9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30EEE-D62E-45F3-9245-9D30321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DAAB10-D0BC-401A-A7A6-D6DF8B9B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59D06-02BA-4447-BB9A-4D52599BF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07AB-E00B-4F65-AD64-E249F89C1660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D3B3A-E934-4F92-8356-19C6EF07D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FF46D-5525-4840-BBC7-0FFEB5599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08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4D967-A508-4C0A-B3AE-1F315AD79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進捗状況</a:t>
            </a:r>
            <a:r>
              <a:rPr lang="en-US" altLang="ja-JP" dirty="0"/>
              <a:t>(</a:t>
            </a:r>
            <a:r>
              <a:rPr lang="ja-JP" altLang="en-US" dirty="0"/>
              <a:t>第８スプリント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796870-8894-4AB1-A79A-9832E1479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石本　角田　大坪</a:t>
            </a:r>
          </a:p>
        </p:txBody>
      </p:sp>
    </p:spTree>
    <p:extLst>
      <p:ext uri="{BB962C8B-B14F-4D97-AF65-F5344CB8AC3E}">
        <p14:creationId xmlns:p14="http://schemas.microsoft.com/office/powerpoint/2010/main" val="13302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B5252-94BA-4EE4-B920-BA8FF563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録音開始と録音終了のボタンの実現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91452-585C-40E0-9394-C96A7A3E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プログラムを作った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ECC4880-1C13-4797-8093-D8DBEF56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41" y="1300294"/>
            <a:ext cx="5801859" cy="55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74295-85FD-436A-8D30-C8E4D07A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lang="ja-JP" altLang="en-US" dirty="0"/>
              <a:t>ページの作成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E94E6-6DCC-45E0-A95A-8E66D85F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を考えた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A07056-567B-4ACC-982F-74FA8200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19" y="2516697"/>
            <a:ext cx="7068762" cy="39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5958-4953-4A5B-A1F0-53C4F0C0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部分についての理解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8D499-1670-4F26-BF11-1D0132CB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「ゼロつく」を使ってニューラルネットワークの構築について勉強している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379625-3702-4D36-A114-7FFF52608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57" y="2205092"/>
            <a:ext cx="3292285" cy="46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6113A-6EEC-4166-8AB1-F204339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ニューラルネットワークの構成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CC008DF-40A1-4FEE-B971-AE56D4C27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19" y="1388949"/>
            <a:ext cx="3166962" cy="5469051"/>
          </a:xfrm>
        </p:spPr>
      </p:pic>
    </p:spTree>
    <p:extLst>
      <p:ext uri="{BB962C8B-B14F-4D97-AF65-F5344CB8AC3E}">
        <p14:creationId xmlns:p14="http://schemas.microsoft.com/office/powerpoint/2010/main" val="363417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6113A-6EEC-4166-8AB1-F204339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ニューラルネットワークの構成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E47502D-AD07-4D89-B9B7-DA1EEEF70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78" y="1225002"/>
            <a:ext cx="4720244" cy="5632998"/>
          </a:xfrm>
        </p:spPr>
      </p:pic>
    </p:spTree>
    <p:extLst>
      <p:ext uri="{BB962C8B-B14F-4D97-AF65-F5344CB8AC3E}">
        <p14:creationId xmlns:p14="http://schemas.microsoft.com/office/powerpoint/2010/main" val="32584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62EFF-A509-47C0-A3E7-C96CB87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A5E1D-724C-41B3-8893-9544DE57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ワイド画面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進捗状況(第８スプリント)</vt:lpstr>
      <vt:lpstr>録音開始と録音終了のボタンの実現</vt:lpstr>
      <vt:lpstr>Webページの作成</vt:lpstr>
      <vt:lpstr>AI部分についての理解</vt:lpstr>
      <vt:lpstr>ニューラルネットワークの構成</vt:lpstr>
      <vt:lpstr>ニューラルネットワークの構成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進捗状況</dc:title>
  <dc:creator>石本 竜雅</dc:creator>
  <cp:lastModifiedBy>石本 竜雅</cp:lastModifiedBy>
  <cp:revision>5</cp:revision>
  <dcterms:created xsi:type="dcterms:W3CDTF">2021-10-27T00:26:29Z</dcterms:created>
  <dcterms:modified xsi:type="dcterms:W3CDTF">2021-10-27T00:36:42Z</dcterms:modified>
</cp:coreProperties>
</file>