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2" r:id="rId5"/>
    <p:sldId id="264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9E6DF53-D30C-409B-AA38-F6228E77437E}">
          <p14:sldIdLst>
            <p14:sldId id="256"/>
            <p14:sldId id="257"/>
            <p14:sldId id="258"/>
            <p14:sldId id="262"/>
            <p14:sldId id="264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15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6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4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1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041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785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590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77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62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3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42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79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90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53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70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5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9CB0-AD3D-4F53-B1E5-025BAD769FE5}" type="datetimeFigureOut">
              <a:rPr kumimoji="1" lang="ja-JP" altLang="en-US" smtClean="0"/>
              <a:t>2021/10/4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3D88A0-38B7-4767-ABF1-DDD1A779F8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46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EF723-830D-411F-922A-AE53F2788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1344" y="1041400"/>
            <a:ext cx="4636655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z="16600" dirty="0">
                <a:latin typeface="AR P白丸ＰＯＰ体H" panose="020B0600010101010101" pitchFamily="50" charset="-128"/>
                <a:ea typeface="AR P白丸ＰＯＰ体H" panose="020B0600010101010101" pitchFamily="50" charset="-128"/>
              </a:rPr>
              <a:t>I.T.O</a:t>
            </a:r>
            <a:endParaRPr kumimoji="1" lang="ja-JP" altLang="en-US" sz="16600" dirty="0">
              <a:latin typeface="AR P白丸ＰＯＰ体H" panose="020B0600010101010101" pitchFamily="50" charset="-128"/>
              <a:ea typeface="AR P白丸ＰＯＰ体H" panose="020B0600010101010101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A3358A-03AB-4873-AA4C-D006FC54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45" y="3879273"/>
            <a:ext cx="1385454" cy="1174644"/>
          </a:xfrm>
        </p:spPr>
        <p:txBody>
          <a:bodyPr>
            <a:no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メンバー</a:t>
            </a:r>
            <a:endParaRPr kumimoji="1" lang="en-US" altLang="ja-JP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石本竜雅</a:t>
            </a:r>
            <a:endParaRPr lang="en-US" altLang="ja-JP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角田　俊</a:t>
            </a:r>
            <a:endParaRPr kumimoji="1" lang="en-US" altLang="ja-JP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大坪幸生</a:t>
            </a:r>
            <a:endParaRPr kumimoji="1" lang="en-US" altLang="ja-JP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0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619F3-D81F-4AC1-B7F2-733AFB2C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49" y="2989805"/>
            <a:ext cx="6895023" cy="2085533"/>
          </a:xfrm>
        </p:spPr>
        <p:txBody>
          <a:bodyPr>
            <a:normAutofit/>
          </a:bodyPr>
          <a:lstStyle/>
          <a:p>
            <a:r>
              <a:rPr kumimoji="1" lang="ja-JP" altLang="en-US" sz="4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249608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E1C01-1F59-43A3-845A-ACFA80FD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ベースギターの自動採譜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FC0BF7-F1C5-4F12-9408-1DD2FC643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424" y="1343818"/>
            <a:ext cx="8808440" cy="4771756"/>
          </a:xfrm>
        </p:spPr>
        <p:txBody>
          <a:bodyPr/>
          <a:lstStyle/>
          <a:p>
            <a:r>
              <a:rPr kumimoji="1" lang="ja-JP" altLang="en-US" dirty="0"/>
              <a:t>システム構成図の予定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音声入力（</a:t>
            </a:r>
            <a:r>
              <a:rPr kumimoji="1" lang="en-US" altLang="ja-JP" dirty="0"/>
              <a:t>wave</a:t>
            </a:r>
            <a:r>
              <a:rPr kumimoji="1" lang="ja-JP" altLang="en-US" dirty="0"/>
              <a:t>ファイル）→</a:t>
            </a:r>
            <a:r>
              <a:rPr kumimoji="1" lang="en-US" altLang="ja-JP" dirty="0"/>
              <a:t>Tab</a:t>
            </a:r>
            <a:r>
              <a:rPr kumimoji="1" lang="ja-JP" altLang="en-US" dirty="0"/>
              <a:t>譜出力</a:t>
            </a:r>
            <a:r>
              <a:rPr kumimoji="1" lang="en-US" altLang="ja-JP" dirty="0"/>
              <a:t>(PDF)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どんな人向け？</a:t>
            </a:r>
            <a:endParaRPr kumimoji="1" lang="en-US" altLang="ja-JP" dirty="0"/>
          </a:p>
          <a:p>
            <a:r>
              <a:rPr kumimoji="1" lang="ja-JP" altLang="en-US" dirty="0"/>
              <a:t>全国のミュージシャン向けに、自作した音楽がすぐに楽譜にできるシステムを提供したい</a:t>
            </a:r>
            <a:r>
              <a:rPr lang="ja-JP" altLang="en-US" dirty="0"/>
              <a:t>（メンバー２人がギタリスト、ドラマー）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45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D92DB-3126-4528-A77B-80021423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9" y="73353"/>
            <a:ext cx="6417578" cy="1252108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000" dirty="0"/>
              <a:t>ベースギターとは？？？</a:t>
            </a:r>
          </a:p>
        </p:txBody>
      </p:sp>
      <p:pic>
        <p:nvPicPr>
          <p:cNvPr id="3" name="Picture 2" descr="Gyazo">
            <a:extLst>
              <a:ext uri="{FF2B5EF4-FFF2-40B4-BE49-F238E27FC236}">
                <a16:creationId xmlns:a16="http://schemas.microsoft.com/office/drawing/2014/main" id="{984005FA-05F8-43C6-AB9F-9FF3CD7CA4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0843" y="2225879"/>
            <a:ext cx="203269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yazo">
            <a:extLst>
              <a:ext uri="{FF2B5EF4-FFF2-40B4-BE49-F238E27FC236}">
                <a16:creationId xmlns:a16="http://schemas.microsoft.com/office/drawing/2014/main" id="{1B9427F2-F3F6-40ED-8563-18E18323A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7788" y="2133600"/>
            <a:ext cx="377825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67BEB5-B33A-4B31-9A7A-D6788E618280}"/>
              </a:ext>
            </a:extLst>
          </p:cNvPr>
          <p:cNvSpPr txBox="1"/>
          <p:nvPr/>
        </p:nvSpPr>
        <p:spPr>
          <a:xfrm>
            <a:off x="1550843" y="6149130"/>
            <a:ext cx="203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・ベースギター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B57C06-FE69-49D7-AE73-EAE2D4E67A61}"/>
              </a:ext>
            </a:extLst>
          </p:cNvPr>
          <p:cNvSpPr txBox="1"/>
          <p:nvPr/>
        </p:nvSpPr>
        <p:spPr>
          <a:xfrm>
            <a:off x="5217952" y="6065240"/>
            <a:ext cx="371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・普通のギター</a:t>
            </a:r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4E06AA50-3A95-4768-9987-30095C9C2B70}"/>
              </a:ext>
            </a:extLst>
          </p:cNvPr>
          <p:cNvSpPr/>
          <p:nvPr/>
        </p:nvSpPr>
        <p:spPr>
          <a:xfrm>
            <a:off x="3045204" y="946150"/>
            <a:ext cx="3699545" cy="103406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弦が</a:t>
            </a:r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r>
              <a:rPr kumimoji="1" lang="ja-JP" altLang="en-US" dirty="0">
                <a:solidFill>
                  <a:schemeClr val="tx1"/>
                </a:solidFill>
              </a:rPr>
              <a:t>本　　　弦が６本</a:t>
            </a:r>
          </a:p>
        </p:txBody>
      </p:sp>
    </p:spTree>
    <p:extLst>
      <p:ext uri="{BB962C8B-B14F-4D97-AF65-F5344CB8AC3E}">
        <p14:creationId xmlns:p14="http://schemas.microsoft.com/office/powerpoint/2010/main" val="268981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EF00F-19D5-4BF6-A960-D90CC395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Tab</a:t>
            </a:r>
            <a:r>
              <a:rPr kumimoji="1" lang="ja-JP" altLang="en-US" dirty="0"/>
              <a:t>譜とは？</a:t>
            </a:r>
          </a:p>
        </p:txBody>
      </p:sp>
      <p:pic>
        <p:nvPicPr>
          <p:cNvPr id="4098" name="Picture 2" descr="Gyazo">
            <a:extLst>
              <a:ext uri="{FF2B5EF4-FFF2-40B4-BE49-F238E27FC236}">
                <a16:creationId xmlns:a16="http://schemas.microsoft.com/office/drawing/2014/main" id="{75258BC6-487B-41E6-83E8-5E549B186D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500" y="136321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線 3">
            <a:extLst>
              <a:ext uri="{FF2B5EF4-FFF2-40B4-BE49-F238E27FC236}">
                <a16:creationId xmlns:a16="http://schemas.microsoft.com/office/drawing/2014/main" id="{640D5E1D-5A25-40D9-A708-F7881A02B169}"/>
              </a:ext>
            </a:extLst>
          </p:cNvPr>
          <p:cNvSpPr/>
          <p:nvPr/>
        </p:nvSpPr>
        <p:spPr>
          <a:xfrm>
            <a:off x="3909270" y="4857226"/>
            <a:ext cx="5251508" cy="1409350"/>
          </a:xfrm>
          <a:prstGeom prst="borderCallout1">
            <a:avLst>
              <a:gd name="adj1" fmla="val 63683"/>
              <a:gd name="adj2" fmla="val 115"/>
              <a:gd name="adj3" fmla="val -72522"/>
              <a:gd name="adj4" fmla="val -987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４本の線でベースギターの弦を表している！</a:t>
            </a:r>
          </a:p>
        </p:txBody>
      </p:sp>
    </p:spTree>
    <p:extLst>
      <p:ext uri="{BB962C8B-B14F-4D97-AF65-F5344CB8AC3E}">
        <p14:creationId xmlns:p14="http://schemas.microsoft.com/office/powerpoint/2010/main" val="21561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35224-BF25-4BC9-824D-B2CA3538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Librosa</a:t>
            </a:r>
            <a:endParaRPr kumimoji="1" lang="ja-JP" altLang="en-US" dirty="0"/>
          </a:p>
        </p:txBody>
      </p:sp>
      <p:pic>
        <p:nvPicPr>
          <p:cNvPr id="5122" name="Picture 2" descr="../_images/librosa-feature-chroma_stft-1.png">
            <a:extLst>
              <a:ext uri="{FF2B5EF4-FFF2-40B4-BE49-F238E27FC236}">
                <a16:creationId xmlns:a16="http://schemas.microsoft.com/office/drawing/2014/main" id="{121C7027-7C05-4441-8DC7-72995EB40B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6" y="1719263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../_images/librosa-feature-melspectrogram-1.png">
            <a:extLst>
              <a:ext uri="{FF2B5EF4-FFF2-40B4-BE49-F238E27FC236}">
                <a16:creationId xmlns:a16="http://schemas.microsoft.com/office/drawing/2014/main" id="{11237590-7DB3-4FA2-90C5-41457F0EC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84" y="169068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8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EDAB3-2ADA-42D6-94AD-1FF2F689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41" y="62048"/>
            <a:ext cx="8911687" cy="1280890"/>
          </a:xfrm>
        </p:spPr>
        <p:txBody>
          <a:bodyPr/>
          <a:lstStyle/>
          <a:p>
            <a:r>
              <a:rPr lang="ja-JP" altLang="en-US" dirty="0"/>
              <a:t>入力のための録音プログラム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68CA57E-D73E-43F4-B99F-8BDF13A04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67" y="1342938"/>
            <a:ext cx="7237652" cy="4797803"/>
          </a:xfrm>
        </p:spPr>
      </p:pic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0A795BF7-BE77-401B-A5FC-B1FFB5F0455C}"/>
              </a:ext>
            </a:extLst>
          </p:cNvPr>
          <p:cNvSpPr/>
          <p:nvPr/>
        </p:nvSpPr>
        <p:spPr>
          <a:xfrm>
            <a:off x="8539994" y="2508309"/>
            <a:ext cx="3652006" cy="2357306"/>
          </a:xfrm>
          <a:prstGeom prst="borderCallout1">
            <a:avLst>
              <a:gd name="adj1" fmla="val 24444"/>
              <a:gd name="adj2" fmla="val -294"/>
              <a:gd name="adj3" fmla="val -8142"/>
              <a:gd name="adj4" fmla="val -13875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この数字をいじることによって任意の秒数間録音が可能！</a:t>
            </a:r>
          </a:p>
        </p:txBody>
      </p:sp>
    </p:spTree>
    <p:extLst>
      <p:ext uri="{BB962C8B-B14F-4D97-AF65-F5344CB8AC3E}">
        <p14:creationId xmlns:p14="http://schemas.microsoft.com/office/powerpoint/2010/main" val="25365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242542-8D87-4509-B6D1-68A9AD1F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実際に録音した動画を貼って再生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0EB3EC31-2158-45D5-AC5E-39F11A4C95E4}"/>
              </a:ext>
            </a:extLst>
          </p:cNvPr>
          <p:cNvSpPr txBox="1">
            <a:spLocks/>
          </p:cNvSpPr>
          <p:nvPr/>
        </p:nvSpPr>
        <p:spPr>
          <a:xfrm>
            <a:off x="218841" y="6204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/>
              <a:t>入力のための録音プログラム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892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437FF-D5D7-4EF8-971F-0DD26120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64" y="87215"/>
            <a:ext cx="7129916" cy="776851"/>
          </a:xfrm>
        </p:spPr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部分について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864130-FAB4-4C05-B32E-193A6469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まだまだ勉強中</a:t>
            </a:r>
            <a:endParaRPr kumimoji="1" lang="en-US" altLang="ja-JP" sz="2400" dirty="0"/>
          </a:p>
          <a:p>
            <a:r>
              <a:rPr lang="ja-JP" altLang="en-US" sz="2400" dirty="0"/>
              <a:t>候補はニューラルネットワーク</a:t>
            </a:r>
            <a:endParaRPr lang="en-US" altLang="ja-JP" sz="2400" dirty="0"/>
          </a:p>
          <a:p>
            <a:r>
              <a:rPr kumimoji="1" lang="ja-JP" altLang="en-US" sz="2400" dirty="0"/>
              <a:t>→</a:t>
            </a:r>
            <a:r>
              <a:rPr kumimoji="1" lang="en-US" altLang="ja-JP" sz="2400" dirty="0"/>
              <a:t>※</a:t>
            </a:r>
            <a:r>
              <a:rPr kumimoji="1" lang="ja-JP" altLang="en-US" sz="2400" dirty="0"/>
              <a:t>何故か</a:t>
            </a:r>
          </a:p>
        </p:txBody>
      </p:sp>
    </p:spTree>
    <p:extLst>
      <p:ext uri="{BB962C8B-B14F-4D97-AF65-F5344CB8AC3E}">
        <p14:creationId xmlns:p14="http://schemas.microsoft.com/office/powerpoint/2010/main" val="53916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1A8A6-A99E-4E04-951F-7E1DF25C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87" y="87215"/>
            <a:ext cx="8911687" cy="1280890"/>
          </a:xfrm>
        </p:spPr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1D0165-07FF-4C0C-8EAB-11DD370F6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ja-JP" altLang="en-US" dirty="0"/>
              <a:t>やガントチャートを活用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2360363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167</Words>
  <Application>Microsoft Office PowerPoint</Application>
  <PresentationFormat>ワイド画面</PresentationFormat>
  <Paragraphs>34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AR P白丸ＰＯＰ体H</vt:lpstr>
      <vt:lpstr>HGP創英角ﾎﾟｯﾌﾟ体</vt:lpstr>
      <vt:lpstr>HGS創英角ﾎﾟｯﾌﾟ体</vt:lpstr>
      <vt:lpstr>メイリオ</vt:lpstr>
      <vt:lpstr>Arial</vt:lpstr>
      <vt:lpstr>Arial Black</vt:lpstr>
      <vt:lpstr>Century Gothic</vt:lpstr>
      <vt:lpstr>Wingdings 3</vt:lpstr>
      <vt:lpstr>ウィスプ</vt:lpstr>
      <vt:lpstr>I.T.O</vt:lpstr>
      <vt:lpstr>ベースギターの自動採譜Webアプリ</vt:lpstr>
      <vt:lpstr>ベースギターとは？？？</vt:lpstr>
      <vt:lpstr>Tab譜とは？</vt:lpstr>
      <vt:lpstr>Librosa</vt:lpstr>
      <vt:lpstr>入力のための録音プログラム</vt:lpstr>
      <vt:lpstr>PowerPoint プレゼンテーション</vt:lpstr>
      <vt:lpstr>AI部分について</vt:lpstr>
      <vt:lpstr>今後の予定</vt:lpstr>
      <vt:lpstr>ありがとうございました！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I.T.O</dc:title>
  <dc:creator>ユグ333</dc:creator>
  <cp:lastModifiedBy>角田 俊</cp:lastModifiedBy>
  <cp:revision>9</cp:revision>
  <dcterms:created xsi:type="dcterms:W3CDTF">2021-09-29T00:52:13Z</dcterms:created>
  <dcterms:modified xsi:type="dcterms:W3CDTF">2021-10-04T03:06:52Z</dcterms:modified>
</cp:coreProperties>
</file>