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Helvetica World Bold" charset="1" panose="020B0800040000020004"/>
      <p:regular r:id="rId9"/>
    </p:embeddedFont>
    <p:embeddedFont>
      <p:font typeface="Helvetica World" charset="1" panose="020B05000400000200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4001090" y="4001090"/>
            <a:ext cx="10287000" cy="2284820"/>
            <a:chOff x="0" y="0"/>
            <a:chExt cx="2709333" cy="6017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601763"/>
            </a:xfrm>
            <a:custGeom>
              <a:avLst/>
              <a:gdLst/>
              <a:ahLst/>
              <a:cxnLst/>
              <a:rect r="r" b="b" t="t" l="l"/>
              <a:pathLst>
                <a:path h="601763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601763"/>
                  </a:lnTo>
                  <a:lnTo>
                    <a:pt x="0" y="601763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09333" cy="649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3115" y="2361012"/>
            <a:ext cx="8910885" cy="3236843"/>
            <a:chOff x="0" y="0"/>
            <a:chExt cx="11881180" cy="43157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11881180" cy="3104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19"/>
                </a:lnSpc>
              </a:pPr>
              <a:r>
                <a:rPr lang="en-US" sz="6901" b="true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Expense and Income Management System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42693" y="3357110"/>
              <a:ext cx="8766423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  <p:sp>
          <p:nvSpPr>
            <p:cNvPr name="AutoShape 8" id="8"/>
            <p:cNvSpPr/>
            <p:nvPr/>
          </p:nvSpPr>
          <p:spPr>
            <a:xfrm>
              <a:off x="142693" y="4290390"/>
              <a:ext cx="2390922" cy="0"/>
            </a:xfrm>
            <a:prstGeom prst="line">
              <a:avLst/>
            </a:prstGeom>
            <a:ln cap="flat" w="50800">
              <a:solidFill>
                <a:srgbClr val="5B5B5B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9991620" y="1277027"/>
            <a:ext cx="6552986" cy="729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b="true" sz="38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</a:t>
            </a:r>
            <a:r>
              <a:rPr lang="en-US" b="true" sz="38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91620" y="2499540"/>
            <a:ext cx="8296380" cy="374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5"/>
              </a:lnSpc>
              <a:spcBef>
                <a:spcPct val="0"/>
              </a:spcBef>
            </a:pPr>
            <a:r>
              <a:rPr lang="en-US" sz="266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Many individuals and b</a:t>
            </a:r>
            <a:r>
              <a:rPr lang="en-US" sz="266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usinesses struggle with financial management due to inefficient tracking of income and expenses. Manual processes often result in errors, loss of data, and poor financial decision-making. This project aims to develop an automated PL/SQL-based Oracle database solution to improve financial tracking and reporting.</a:t>
            </a:r>
          </a:p>
          <a:p>
            <a:pPr algn="l">
              <a:lnSpc>
                <a:spcPts val="3954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279540" y="9619797"/>
            <a:ext cx="5638992" cy="49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9"/>
              </a:lnSpc>
              <a:spcBef>
                <a:spcPct val="0"/>
              </a:spcBef>
            </a:pPr>
            <a:r>
              <a:rPr lang="en-US" b="true" sz="290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HABIMANA ISHIMWE Diane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00975" y="0"/>
            <a:ext cx="443025" cy="10287000"/>
            <a:chOff x="0" y="0"/>
            <a:chExt cx="11668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68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6681">
                  <a:moveTo>
                    <a:pt x="0" y="0"/>
                  </a:moveTo>
                  <a:lnTo>
                    <a:pt x="116681" y="0"/>
                  </a:lnTo>
                  <a:lnTo>
                    <a:pt x="11668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668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6225" y="288648"/>
            <a:ext cx="8424750" cy="633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</a:t>
            </a:r>
            <a:r>
              <a:rPr lang="en-US" b="true" sz="23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ontext &amp; Users: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Individuals managing personal finances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Small businesses &amp; startups tracking cash flow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Financial managers &amp; accountants ensuring accurate reporting.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Project Goals: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Automate financial record-keeping with PL/SQL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Enhance data integrity &amp; security using exception handling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Provide real-time reports for financial insights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76225" y="5900444"/>
            <a:ext cx="8424750" cy="3796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Database Entities: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Users – Stores user information (Admin, Accountant, Manager, Financer)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Transactions – Records income and expense details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Categories – Classifies transactions (e.g., rent, salary, groceries)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Budgets – Helps set spending limits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Reports – Generates financial summaries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29798" y="288648"/>
            <a:ext cx="8564520" cy="592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</a:t>
            </a:r>
            <a:r>
              <a:rPr lang="en-US" b="true" sz="23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xpected Benefits: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Efficiency: Reduces manual tracking &amp; errors</a:t>
            </a: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Security: Ensures data protection &amp; validation</a:t>
            </a: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Insights: Provides meaningful financial analytics</a:t>
            </a: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Scalability: Can be expanded for advanced financial applications.</a:t>
            </a:r>
          </a:p>
          <a:p>
            <a:pPr algn="just">
              <a:lnSpc>
                <a:spcPts val="3359"/>
              </a:lnSpc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Outcome: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 fully functional PL/SQL-based Oracle database system that helps users efficiently track, manage, and analyze their income and expenses.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57490"/>
            <a:ext cx="16050345" cy="9229510"/>
          </a:xfrm>
          <a:custGeom>
            <a:avLst/>
            <a:gdLst/>
            <a:ahLst/>
            <a:cxnLst/>
            <a:rect r="r" b="b" t="t" l="l"/>
            <a:pathLst>
              <a:path h="9229510" w="16050345">
                <a:moveTo>
                  <a:pt x="0" y="0"/>
                </a:moveTo>
                <a:lnTo>
                  <a:pt x="16050345" y="0"/>
                </a:lnTo>
                <a:lnTo>
                  <a:pt x="16050345" y="9229510"/>
                </a:lnTo>
                <a:lnTo>
                  <a:pt x="0" y="9229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4" r="0" b="-14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60659" y="222771"/>
            <a:ext cx="7395270" cy="525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4"/>
              </a:lnSpc>
              <a:spcBef>
                <a:spcPct val="0"/>
              </a:spcBef>
            </a:pPr>
            <a:r>
              <a:rPr lang="en-US" b="true" sz="306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</a:t>
            </a:r>
            <a:r>
              <a:rPr lang="en-US" b="true" sz="306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abase Design &amp; Entity Relationships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DAGi3CN9EHs</dc:identifier>
  <dcterms:modified xsi:type="dcterms:W3CDTF">2011-08-01T06:04:30Z</dcterms:modified>
  <cp:revision>1</cp:revision>
  <dc:title>Presentation professionnel marketing sobre élégant minimaliste blanc noir</dc:title>
</cp:coreProperties>
</file>