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45" r:id="rId4"/>
    <p:sldMasterId id="2147483966" r:id="rId5"/>
  </p:sldMasterIdLst>
  <p:notesMasterIdLst>
    <p:notesMasterId r:id="rId19"/>
  </p:notesMasterIdLst>
  <p:handoutMasterIdLst>
    <p:handoutMasterId r:id="rId20"/>
  </p:handoutMasterIdLst>
  <p:sldIdLst>
    <p:sldId id="257" r:id="rId6"/>
    <p:sldId id="277" r:id="rId7"/>
    <p:sldId id="286" r:id="rId8"/>
    <p:sldId id="288" r:id="rId9"/>
    <p:sldId id="289" r:id="rId10"/>
    <p:sldId id="290" r:id="rId11"/>
    <p:sldId id="291" r:id="rId12"/>
    <p:sldId id="279" r:id="rId13"/>
    <p:sldId id="280" r:id="rId14"/>
    <p:sldId id="281" r:id="rId15"/>
    <p:sldId id="283" r:id="rId16"/>
    <p:sldId id="282" r:id="rId17"/>
    <p:sldId id="28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567A"/>
    <a:srgbClr val="0D1D51"/>
    <a:srgbClr val="0072C7"/>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7949" autoAdjust="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00" d="100"/>
          <a:sy n="100" d="100"/>
        </p:scale>
        <p:origin x="1560" y="-146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243D74-B9C1-450A-B0F3-6C6DCB0CF2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2C27C33-9BB1-41D5-A236-12767E7E722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7AB3EA8-A58D-4C92-A3AB-D271CCC294C7}" type="datetimeFigureOut">
              <a:rPr lang="en-US" smtClean="0"/>
              <a:t>4/11/2022</a:t>
            </a:fld>
            <a:endParaRPr lang="en-US" dirty="0"/>
          </a:p>
        </p:txBody>
      </p:sp>
      <p:sp>
        <p:nvSpPr>
          <p:cNvPr id="4" name="Footer Placeholder 3">
            <a:extLst>
              <a:ext uri="{FF2B5EF4-FFF2-40B4-BE49-F238E27FC236}">
                <a16:creationId xmlns:a16="http://schemas.microsoft.com/office/drawing/2014/main" id="{44A7EADB-04A4-4093-B238-438E2C7317A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DDD8696-706D-440E-AE04-4C644F0613E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22A5DE8-F2C4-4DB3-88D1-656DCD59E73E}" type="slidenum">
              <a:rPr lang="en-US" smtClean="0"/>
              <a:t>‹#›</a:t>
            </a:fld>
            <a:endParaRPr lang="en-US" dirty="0"/>
          </a:p>
        </p:txBody>
      </p:sp>
    </p:spTree>
    <p:extLst>
      <p:ext uri="{BB962C8B-B14F-4D97-AF65-F5344CB8AC3E}">
        <p14:creationId xmlns:p14="http://schemas.microsoft.com/office/powerpoint/2010/main" val="1789824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FB4FA-E877-413E-B608-88789D806C57}" type="datetimeFigureOut">
              <a:rPr lang="en-US" noProof="0" smtClean="0"/>
              <a:t>4/11/2022</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6304E-FDE3-4B4F-A3B7-EBE87F3FA5E2}" type="slidenum">
              <a:rPr lang="en-US" noProof="0" smtClean="0"/>
              <a:t>‹#›</a:t>
            </a:fld>
            <a:endParaRPr lang="en-US" noProof="0" dirty="0"/>
          </a:p>
        </p:txBody>
      </p:sp>
    </p:spTree>
    <p:extLst>
      <p:ext uri="{BB962C8B-B14F-4D97-AF65-F5344CB8AC3E}">
        <p14:creationId xmlns:p14="http://schemas.microsoft.com/office/powerpoint/2010/main" val="4085138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336304E-FDE3-4B4F-A3B7-EBE87F3FA5E2}" type="slidenum">
              <a:rPr lang="en-US" smtClean="0"/>
              <a:t>1</a:t>
            </a:fld>
            <a:endParaRPr lang="en-US"/>
          </a:p>
        </p:txBody>
      </p:sp>
    </p:spTree>
    <p:extLst>
      <p:ext uri="{BB962C8B-B14F-4D97-AF65-F5344CB8AC3E}">
        <p14:creationId xmlns:p14="http://schemas.microsoft.com/office/powerpoint/2010/main" val="29855309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2.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smtClean="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669077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311898194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907358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82999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8650593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048255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937725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300699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6798550"/>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933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3540496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pPr/>
              <a:t>‹#›</a:t>
            </a:fld>
            <a:endParaRPr lang="en-US" noProof="0" dirty="0"/>
          </a:p>
        </p:txBody>
      </p:sp>
      <p:sp>
        <p:nvSpPr>
          <p:cNvPr id="12" name="Rectangle 11">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3" name="Oval 12">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33288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35053959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15647606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90578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422654412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929342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461794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210718574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0253102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12188825" cy="6872226"/>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6DFF08F-DC6B-4601-B491-B0F83F6DD2DA}" type="datetimeFigureOut">
              <a:rPr lang="en-US" smtClean="0"/>
              <a:t>4/11/2022</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4FAB73BC-B049-4115-A692-8D63A059BFB8}" type="slidenum">
              <a:rPr lang="en-US" smtClean="0"/>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06686"/>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pPr/>
              <a:t>‹#›</a:t>
            </a:fld>
            <a:endParaRPr lang="en-US" noProof="0" dirty="0"/>
          </a:p>
        </p:txBody>
      </p:sp>
      <p:sp>
        <p:nvSpPr>
          <p:cNvPr id="12" name="Rectangle 11">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3" name="Oval 12">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79659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229752667"/>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984355420"/>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Oval 13">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6336257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6" name="Oval 15">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876872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3" name="Oval 12">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967872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62954501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Oval 13">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7259754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64975951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6" name="Footer Placeholder 5"/>
          <p:cNvSpPr>
            <a:spLocks noGrp="1"/>
          </p:cNvSpPr>
          <p:nvPr>
            <p:ph type="ftr" sz="quarter" idx="11"/>
          </p:nvPr>
        </p:nvSpPr>
        <p:spPr/>
        <p:txBody>
          <a:bodyPr/>
          <a:lstStyle/>
          <a:p>
            <a:endParaRPr lang="en-US" noProof="0"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438322729"/>
      </p:ext>
    </p:extLst>
  </p:cSld>
  <p:clrMapOvr>
    <a:masterClrMapping/>
  </p:clrMapOvr>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176502"/>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45911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Oval 13">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9442483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027705161"/>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2162251"/>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904703"/>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1610530"/>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11"/>
          </p:nvPr>
        </p:nvSpPr>
        <p:spPr/>
        <p:txBody>
          <a:bodyPr/>
          <a:lstStyle/>
          <a:p>
            <a:endParaRPr lang="en-US" noProof="0" dirty="0"/>
          </a:p>
        </p:txBody>
      </p:sp>
      <p:sp>
        <p:nvSpPr>
          <p:cNvPr id="6" name="Slide Number Placeholder 5"/>
          <p:cNvSpPr>
            <a:spLocks noGrp="1"/>
          </p:cNvSpPr>
          <p:nvPr>
            <p:ph type="sldNum" sz="quarter" idx="12"/>
          </p:nvPr>
        </p:nvSpPr>
        <p:spPr/>
        <p:txBody>
          <a:bodyPr/>
          <a:lstStyle/>
          <a:p>
            <a:fld id="{9EC71654-96A5-4280-94F3-931C61A9F92C}" type="slidenum">
              <a:rPr lang="en-US" noProof="0" smtClean="0"/>
              <a:t>‹#›</a:t>
            </a:fld>
            <a:endParaRPr lang="en-US" noProof="0"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8326174"/>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9499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_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accent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43396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p>
        </p:txBody>
      </p:sp>
      <p:sp>
        <p:nvSpPr>
          <p:cNvPr id="3" name="Text Placeholder 2">
            <a:extLst>
              <a:ext uri="{FF2B5EF4-FFF2-40B4-BE49-F238E27FC236}">
                <a16:creationId xmlns:a16="http://schemas.microsoft.com/office/drawing/2014/main" id="{4ACB5603-8A62-4D45-B6EF-0D7E2D5FC4F7}"/>
              </a:ext>
            </a:extLst>
          </p:cNvPr>
          <p:cNvSpPr>
            <a:spLocks noGrp="1"/>
          </p:cNvSpPr>
          <p:nvPr>
            <p:ph type="body" idx="1" hasCustomPrompt="1"/>
          </p:nvPr>
        </p:nvSpPr>
        <p:spPr>
          <a:xfrm>
            <a:off x="2139388" y="1154832"/>
            <a:ext cx="7900525" cy="764460"/>
          </a:xfrm>
        </p:spPr>
        <p:txBody>
          <a:bodyPr>
            <a:noAutofit/>
          </a:bodyPr>
          <a:lstStyle>
            <a:lvl1pPr marL="0" indent="0" algn="ctr">
              <a:buNone/>
              <a:defRPr sz="1800" cap="none" baseline="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Dummy Text Comes Here</a:t>
            </a:r>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15" name="Picture Placeholder 14">
            <a:extLst>
              <a:ext uri="{FF2B5EF4-FFF2-40B4-BE49-F238E27FC236}">
                <a16:creationId xmlns:a16="http://schemas.microsoft.com/office/drawing/2014/main" id="{B5A30B6B-EEDB-4142-8138-D50F5A307D76}"/>
              </a:ext>
            </a:extLst>
          </p:cNvPr>
          <p:cNvSpPr>
            <a:spLocks noGrp="1"/>
          </p:cNvSpPr>
          <p:nvPr>
            <p:ph type="pic" sz="quarter" idx="13"/>
          </p:nvPr>
        </p:nvSpPr>
        <p:spPr>
          <a:xfrm>
            <a:off x="2993041" y="2270376"/>
            <a:ext cx="6206400" cy="4587625"/>
          </a:xfrm>
          <a:custGeom>
            <a:avLst/>
            <a:gdLst>
              <a:gd name="connsiteX0" fmla="*/ 3103200 w 6206400"/>
              <a:gd name="connsiteY0" fmla="*/ 0 h 4587625"/>
              <a:gd name="connsiteX1" fmla="*/ 6206400 w 6206400"/>
              <a:gd name="connsiteY1" fmla="*/ 3103200 h 4587625"/>
              <a:gd name="connsiteX2" fmla="*/ 5831861 w 6206400"/>
              <a:gd name="connsiteY2" fmla="*/ 4582370 h 4587625"/>
              <a:gd name="connsiteX3" fmla="*/ 5828668 w 6206400"/>
              <a:gd name="connsiteY3" fmla="*/ 4587625 h 4587625"/>
              <a:gd name="connsiteX4" fmla="*/ 377733 w 6206400"/>
              <a:gd name="connsiteY4" fmla="*/ 4587625 h 4587625"/>
              <a:gd name="connsiteX5" fmla="*/ 374540 w 6206400"/>
              <a:gd name="connsiteY5" fmla="*/ 4582370 h 4587625"/>
              <a:gd name="connsiteX6" fmla="*/ 0 w 6206400"/>
              <a:gd name="connsiteY6" fmla="*/ 3103200 h 4587625"/>
              <a:gd name="connsiteX7" fmla="*/ 3103200 w 6206400"/>
              <a:gd name="connsiteY7" fmla="*/ 0 h 4587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06400" h="4587625">
                <a:moveTo>
                  <a:pt x="3103200" y="0"/>
                </a:moveTo>
                <a:cubicBezTo>
                  <a:pt x="4817050" y="0"/>
                  <a:pt x="6206400" y="1389350"/>
                  <a:pt x="6206400" y="3103200"/>
                </a:cubicBezTo>
                <a:cubicBezTo>
                  <a:pt x="6206400" y="3638778"/>
                  <a:pt x="6070721" y="4142667"/>
                  <a:pt x="5831861" y="4582370"/>
                </a:cubicBezTo>
                <a:lnTo>
                  <a:pt x="5828668" y="4587625"/>
                </a:lnTo>
                <a:lnTo>
                  <a:pt x="377733" y="4587625"/>
                </a:lnTo>
                <a:lnTo>
                  <a:pt x="374540" y="4582370"/>
                </a:lnTo>
                <a:cubicBezTo>
                  <a:pt x="135679" y="4142667"/>
                  <a:pt x="0" y="3638778"/>
                  <a:pt x="0" y="3103200"/>
                </a:cubicBezTo>
                <a:cubicBezTo>
                  <a:pt x="0" y="1389350"/>
                  <a:pt x="1389350" y="0"/>
                  <a:pt x="3103200" y="0"/>
                </a:cubicBezTo>
                <a:close/>
              </a:path>
            </a:pathLst>
          </a:custGeom>
          <a:solidFill>
            <a:schemeClr val="bg2"/>
          </a:solidFill>
        </p:spPr>
        <p:txBody>
          <a:bodyPr wrap="square" anchor="ctr">
            <a:noAutofit/>
          </a:bodyPr>
          <a:lstStyle>
            <a:lvl1pPr marL="0" indent="0" algn="ctr">
              <a:buNone/>
              <a:defRPr sz="2400"/>
            </a:lvl1pPr>
          </a:lstStyle>
          <a:p>
            <a:r>
              <a:rPr lang="en-US" noProof="0"/>
              <a:t>Click icon to add picture</a:t>
            </a:r>
            <a:endParaRPr lang="en-US" noProof="0" dirty="0"/>
          </a:p>
        </p:txBody>
      </p:sp>
    </p:spTree>
    <p:extLst>
      <p:ext uri="{BB962C8B-B14F-4D97-AF65-F5344CB8AC3E}">
        <p14:creationId xmlns:p14="http://schemas.microsoft.com/office/powerpoint/2010/main" val="13628437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EE9886-36F0-4E06-A3A6-D8F00B0665A1}"/>
              </a:ext>
            </a:extLst>
          </p:cNvPr>
          <p:cNvSpPr>
            <a:spLocks noGrp="1"/>
          </p:cNvSpPr>
          <p:nvPr>
            <p:ph idx="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3" name="Picture Placeholder 22">
            <a:extLst>
              <a:ext uri="{FF2B5EF4-FFF2-40B4-BE49-F238E27FC236}">
                <a16:creationId xmlns:a16="http://schemas.microsoft.com/office/drawing/2014/main" id="{26619E66-5354-4D60-8529-27917AC037C0}"/>
              </a:ext>
            </a:extLst>
          </p:cNvPr>
          <p:cNvSpPr>
            <a:spLocks noGrp="1"/>
          </p:cNvSpPr>
          <p:nvPr>
            <p:ph type="pic" sz="quarter" idx="13"/>
          </p:nvPr>
        </p:nvSpPr>
        <p:spPr>
          <a:xfrm>
            <a:off x="5884648" y="0"/>
            <a:ext cx="6307353" cy="5780372"/>
          </a:xfrm>
          <a:custGeom>
            <a:avLst/>
            <a:gdLst>
              <a:gd name="connsiteX0" fmla="*/ 760444 w 6307353"/>
              <a:gd name="connsiteY0" fmla="*/ 0 h 5780372"/>
              <a:gd name="connsiteX1" fmla="*/ 6307353 w 6307353"/>
              <a:gd name="connsiteY1" fmla="*/ 0 h 5780372"/>
              <a:gd name="connsiteX2" fmla="*/ 6307353 w 6307353"/>
              <a:gd name="connsiteY2" fmla="*/ 4515612 h 5780372"/>
              <a:gd name="connsiteX3" fmla="*/ 6110746 w 6307353"/>
              <a:gd name="connsiteY3" fmla="*/ 4731934 h 5780372"/>
              <a:gd name="connsiteX4" fmla="*/ 3579592 w 6307353"/>
              <a:gd name="connsiteY4" fmla="*/ 5780372 h 5780372"/>
              <a:gd name="connsiteX5" fmla="*/ 0 w 6307353"/>
              <a:gd name="connsiteY5" fmla="*/ 2200780 h 5780372"/>
              <a:gd name="connsiteX6" fmla="*/ 611338 w 6307353"/>
              <a:gd name="connsiteY6" fmla="*/ 199396 h 5780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07353" h="5780372">
                <a:moveTo>
                  <a:pt x="760444" y="0"/>
                </a:moveTo>
                <a:lnTo>
                  <a:pt x="6307353" y="0"/>
                </a:lnTo>
                <a:lnTo>
                  <a:pt x="6307353" y="4515612"/>
                </a:lnTo>
                <a:lnTo>
                  <a:pt x="6110746" y="4731934"/>
                </a:lnTo>
                <a:cubicBezTo>
                  <a:pt x="5462967" y="5379713"/>
                  <a:pt x="4568069" y="5780372"/>
                  <a:pt x="3579592" y="5780372"/>
                </a:cubicBezTo>
                <a:cubicBezTo>
                  <a:pt x="1602638" y="5780372"/>
                  <a:pt x="0" y="4177734"/>
                  <a:pt x="0" y="2200780"/>
                </a:cubicBezTo>
                <a:cubicBezTo>
                  <a:pt x="0" y="1459422"/>
                  <a:pt x="225371" y="770703"/>
                  <a:pt x="611338" y="199396"/>
                </a:cubicBezTo>
                <a:close/>
              </a:path>
            </a:pathLst>
          </a:custGeom>
          <a:solidFill>
            <a:schemeClr val="bg2"/>
          </a:solidFill>
        </p:spPr>
        <p:txBody>
          <a:bodyPr wrap="square" anchor="ctr">
            <a:noAutofit/>
          </a:bodyPr>
          <a:lstStyle>
            <a:lvl1pPr marL="0" indent="0" algn="ctr">
              <a:buNone/>
              <a:defRPr/>
            </a:lvl1pPr>
          </a:lstStyle>
          <a:p>
            <a:r>
              <a:rPr lang="en-US" noProof="0"/>
              <a:t>Click icon to add picture</a:t>
            </a:r>
            <a:endParaRPr lang="en-US" noProof="0" dirty="0"/>
          </a:p>
        </p:txBody>
      </p:sp>
      <p:sp>
        <p:nvSpPr>
          <p:cNvPr id="14" name="Title 1">
            <a:extLst>
              <a:ext uri="{FF2B5EF4-FFF2-40B4-BE49-F238E27FC236}">
                <a16:creationId xmlns:a16="http://schemas.microsoft.com/office/drawing/2014/main" id="{2E646B4F-6CCB-724C-9D5E-6D5770023939}"/>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6947188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499595"/>
            <a:ext cx="4937211" cy="1325563"/>
          </a:xfrm>
        </p:spPr>
        <p:txBody>
          <a:bodyPr lIns="0" tIns="0" rIns="0" bIns="0">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538960" y="1825625"/>
            <a:ext cx="4914189" cy="4351338"/>
          </a:xfrm>
        </p:spPr>
        <p:txBody>
          <a:bodyPr lIns="0" tIns="0" rIns="0" bIns="0">
            <a:noAutofit/>
          </a:bodyPr>
          <a:lstStyle>
            <a:lvl1pPr>
              <a:defRPr sz="2400"/>
            </a:lvl1pPr>
            <a:lvl2pPr>
              <a:defRPr sz="2000"/>
            </a:lvl2pPr>
            <a:lvl3pPr>
              <a:defRPr sz="1800"/>
            </a:lvl3pPr>
            <a:lvl4pPr>
              <a:defRPr sz="1600"/>
            </a:lvl4pPr>
            <a:lvl5pPr>
              <a:defRPr sz="16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Rectangle 13">
            <a:extLst>
              <a:ext uri="{FF2B5EF4-FFF2-40B4-BE49-F238E27FC236}">
                <a16:creationId xmlns:a16="http://schemas.microsoft.com/office/drawing/2014/main" id="{9D415693-E2CB-4DB4-B07C-2F96B0CAB302}"/>
              </a:ext>
            </a:extLst>
          </p:cNvPr>
          <p:cNvSpPr/>
          <p:nvPr userDrawn="1"/>
        </p:nvSpPr>
        <p:spPr>
          <a:xfrm>
            <a:off x="7854462" y="988536"/>
            <a:ext cx="4329129" cy="4880927"/>
          </a:xfrm>
          <a:prstGeom prst="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14C1BF67-E354-4E04-8F94-BABF2B7D1AFB}"/>
              </a:ext>
            </a:extLst>
          </p:cNvPr>
          <p:cNvSpPr/>
          <p:nvPr userDrawn="1"/>
        </p:nvSpPr>
        <p:spPr>
          <a:xfrm>
            <a:off x="5107816" y="633613"/>
            <a:ext cx="5571908" cy="5571906"/>
          </a:xfrm>
          <a:prstGeom prst="ellipse">
            <a:avLst/>
          </a:prstGeom>
          <a:solidFill>
            <a:schemeClr val="bg2">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5">
            <a:extLst>
              <a:ext uri="{FF2B5EF4-FFF2-40B4-BE49-F238E27FC236}">
                <a16:creationId xmlns:a16="http://schemas.microsoft.com/office/drawing/2014/main" id="{FF6AC390-6F85-4B64-AE7A-E8E0D8FC89CF}"/>
              </a:ext>
            </a:extLst>
          </p:cNvPr>
          <p:cNvSpPr>
            <a:spLocks noGrp="1"/>
          </p:cNvSpPr>
          <p:nvPr>
            <p:ph type="pic" sz="quarter" idx="13"/>
          </p:nvPr>
        </p:nvSpPr>
        <p:spPr>
          <a:xfrm>
            <a:off x="5455212" y="988536"/>
            <a:ext cx="4884848" cy="4884848"/>
          </a:xfrm>
          <a:prstGeom prst="ellipse">
            <a:avLst/>
          </a:prstGeom>
          <a:solidFill>
            <a:schemeClr val="bg1">
              <a:lumMod val="85000"/>
            </a:schemeClr>
          </a:solidFill>
        </p:spPr>
        <p:txBody>
          <a:bodyPr anchor="ctr"/>
          <a:lstStyle>
            <a:lvl1pPr marL="0" indent="0" algn="ctr">
              <a:buNone/>
              <a:defRPr/>
            </a:lvl1pPr>
          </a:lstStyle>
          <a:p>
            <a:r>
              <a:rPr lang="en-US" noProof="0"/>
              <a:t>Click icon to add picture</a:t>
            </a:r>
            <a:endParaRPr lang="en-US" noProof="0" dirty="0"/>
          </a:p>
        </p:txBody>
      </p:sp>
    </p:spTree>
    <p:extLst>
      <p:ext uri="{BB962C8B-B14F-4D97-AF65-F5344CB8AC3E}">
        <p14:creationId xmlns:p14="http://schemas.microsoft.com/office/powerpoint/2010/main" val="1353500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6" name="Oval 15">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51529437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03">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2E4E194-63F1-4D43-AC02-75733DF045E9}"/>
              </a:ext>
            </a:extLst>
          </p:cNvPr>
          <p:cNvSpPr/>
          <p:nvPr userDrawn="1"/>
        </p:nvSpPr>
        <p:spPr>
          <a:xfrm>
            <a:off x="8308181"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id="{E799E3E2-888B-2343-9A63-F84C03265CB5}"/>
              </a:ext>
            </a:extLst>
          </p:cNvPr>
          <p:cNvSpPr>
            <a:spLocks noChangeAspect="1"/>
          </p:cNvSpPr>
          <p:nvPr userDrawn="1"/>
        </p:nvSpPr>
        <p:spPr>
          <a:xfrm>
            <a:off x="9833702" y="1823757"/>
            <a:ext cx="832104" cy="832104"/>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Picture Placeholder 11">
            <a:extLst>
              <a:ext uri="{FF2B5EF4-FFF2-40B4-BE49-F238E27FC236}">
                <a16:creationId xmlns:a16="http://schemas.microsoft.com/office/drawing/2014/main" id="{8FEDE8EF-5B7A-A741-9A56-D365CAE01B62}"/>
              </a:ext>
            </a:extLst>
          </p:cNvPr>
          <p:cNvSpPr>
            <a:spLocks noGrp="1"/>
          </p:cNvSpPr>
          <p:nvPr>
            <p:ph type="pic" sz="quarter" idx="19" hasCustomPrompt="1"/>
          </p:nvPr>
        </p:nvSpPr>
        <p:spPr>
          <a:xfrm>
            <a:off x="9998318"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
        <p:nvSpPr>
          <p:cNvPr id="9" name="Rectangle 8">
            <a:extLst>
              <a:ext uri="{FF2B5EF4-FFF2-40B4-BE49-F238E27FC236}">
                <a16:creationId xmlns:a16="http://schemas.microsoft.com/office/drawing/2014/main" id="{3755C1FB-E61C-4BBC-8179-D34908DEA1B6}"/>
              </a:ext>
            </a:extLst>
          </p:cNvPr>
          <p:cNvSpPr/>
          <p:nvPr userDrawn="1"/>
        </p:nvSpPr>
        <p:spPr>
          <a:xfrm>
            <a:off x="0" y="1630018"/>
            <a:ext cx="3883819" cy="43732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8C1E0992-271E-4948-9461-C7AA54AF8FEA}"/>
              </a:ext>
            </a:extLst>
          </p:cNvPr>
          <p:cNvSpPr>
            <a:spLocks noChangeAspect="1"/>
          </p:cNvSpPr>
          <p:nvPr userDrawn="1"/>
        </p:nvSpPr>
        <p:spPr>
          <a:xfrm>
            <a:off x="1526011" y="1823757"/>
            <a:ext cx="832104" cy="832104"/>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219126" y="3207024"/>
            <a:ext cx="3445566"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6" name="Picture Placeholder 5">
            <a:extLst>
              <a:ext uri="{FF2B5EF4-FFF2-40B4-BE49-F238E27FC236}">
                <a16:creationId xmlns:a16="http://schemas.microsoft.com/office/drawing/2014/main" id="{35B71D50-AA4B-4E0C-8F6A-0F64F2C8A8C7}"/>
              </a:ext>
            </a:extLst>
          </p:cNvPr>
          <p:cNvSpPr>
            <a:spLocks noGrp="1"/>
          </p:cNvSpPr>
          <p:nvPr>
            <p:ph type="pic" sz="quarter" idx="13"/>
          </p:nvPr>
        </p:nvSpPr>
        <p:spPr>
          <a:xfrm>
            <a:off x="3883819" y="1630018"/>
            <a:ext cx="4424362" cy="4373217"/>
          </a:xfrm>
          <a:solidFill>
            <a:schemeClr val="bg2">
              <a:lumMod val="90000"/>
            </a:schemeClr>
          </a:solidFill>
        </p:spPr>
        <p:txBody>
          <a:bodyPr anchor="ctr"/>
          <a:lstStyle>
            <a:lvl1pPr marL="0" indent="0" algn="ctr">
              <a:buNone/>
              <a:defRPr/>
            </a:lvl1pPr>
          </a:lstStyle>
          <a:p>
            <a:r>
              <a:rPr lang="en-US" noProof="0"/>
              <a:t>Click icon to add picture</a:t>
            </a:r>
            <a:endParaRPr lang="en-US" noProof="0" dirty="0"/>
          </a:p>
        </p:txBody>
      </p:sp>
      <p:sp>
        <p:nvSpPr>
          <p:cNvPr id="17" name="Content Placeholder 2">
            <a:extLst>
              <a:ext uri="{FF2B5EF4-FFF2-40B4-BE49-F238E27FC236}">
                <a16:creationId xmlns:a16="http://schemas.microsoft.com/office/drawing/2014/main" id="{147C9C38-5B17-467D-B581-EF28ECB11E80}"/>
              </a:ext>
            </a:extLst>
          </p:cNvPr>
          <p:cNvSpPr>
            <a:spLocks noGrp="1"/>
          </p:cNvSpPr>
          <p:nvPr>
            <p:ph idx="14" hasCustomPrompt="1"/>
          </p:nvPr>
        </p:nvSpPr>
        <p:spPr>
          <a:xfrm>
            <a:off x="8527490" y="3207024"/>
            <a:ext cx="3445200" cy="2504663"/>
          </a:xfrm>
        </p:spPr>
        <p:txBody>
          <a:bodyPr lIns="0" tIns="0" rIns="0" bIns="0">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219126"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1" name="Content Placeholder 2">
            <a:extLst>
              <a:ext uri="{FF2B5EF4-FFF2-40B4-BE49-F238E27FC236}">
                <a16:creationId xmlns:a16="http://schemas.microsoft.com/office/drawing/2014/main" id="{F694448B-800C-40EF-8F61-18C018E8374C}"/>
              </a:ext>
            </a:extLst>
          </p:cNvPr>
          <p:cNvSpPr>
            <a:spLocks noGrp="1"/>
          </p:cNvSpPr>
          <p:nvPr>
            <p:ph idx="16" hasCustomPrompt="1"/>
          </p:nvPr>
        </p:nvSpPr>
        <p:spPr>
          <a:xfrm>
            <a:off x="8527124" y="2711636"/>
            <a:ext cx="3445566" cy="495389"/>
          </a:xfrm>
        </p:spPr>
        <p:txBody>
          <a:bodyPr lIns="0" tIns="0" rIns="0" bIns="0" anchor="ctr">
            <a:noAutofit/>
          </a:bodyPr>
          <a:lstStyle>
            <a:lvl1pPr marL="0" indent="0" algn="ctr">
              <a:buNone/>
              <a:defRPr sz="1800" b="1" cap="all"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12" name="Picture Placeholder 11">
            <a:extLst>
              <a:ext uri="{FF2B5EF4-FFF2-40B4-BE49-F238E27FC236}">
                <a16:creationId xmlns:a16="http://schemas.microsoft.com/office/drawing/2014/main" id="{483B974E-5202-4EAD-9D55-4129C84BAE87}"/>
              </a:ext>
            </a:extLst>
          </p:cNvPr>
          <p:cNvSpPr>
            <a:spLocks noGrp="1"/>
          </p:cNvSpPr>
          <p:nvPr>
            <p:ph type="pic" sz="quarter" idx="17" hasCustomPrompt="1"/>
          </p:nvPr>
        </p:nvSpPr>
        <p:spPr>
          <a:xfrm>
            <a:off x="1690627" y="1988373"/>
            <a:ext cx="502873" cy="502873"/>
          </a:xfrm>
          <a:prstGeom prst="rect">
            <a:avLst/>
          </a:prstGeom>
          <a:noFill/>
        </p:spPr>
        <p:txBody>
          <a:bodyPr lIns="0" rIns="0" anchor="ctr">
            <a:no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9249895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parison Layou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1B6EB0C6-606C-4AFB-8FF8-AB43606B95BD}"/>
              </a:ext>
            </a:extLst>
          </p:cNvPr>
          <p:cNvSpPr/>
          <p:nvPr userDrawn="1"/>
        </p:nvSpPr>
        <p:spPr>
          <a:xfrm>
            <a:off x="6599236" y="4707908"/>
            <a:ext cx="5592763"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25CE6D5A-A5C0-4B12-A26A-691D5743FA5C}"/>
              </a:ext>
            </a:extLst>
          </p:cNvPr>
          <p:cNvSpPr/>
          <p:nvPr userDrawn="1"/>
        </p:nvSpPr>
        <p:spPr>
          <a:xfrm>
            <a:off x="-82063" y="1648186"/>
            <a:ext cx="5709139" cy="100647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2970CD0-696D-4313-96BA-4AA72C813BD0}"/>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p>
        </p:txBody>
      </p:sp>
      <p:sp>
        <p:nvSpPr>
          <p:cNvPr id="3" name="Content Placeholder 2">
            <a:extLst>
              <a:ext uri="{FF2B5EF4-FFF2-40B4-BE49-F238E27FC236}">
                <a16:creationId xmlns:a16="http://schemas.microsoft.com/office/drawing/2014/main" id="{0FEE9886-36F0-4E06-A3A6-D8F00B0665A1}"/>
              </a:ext>
            </a:extLst>
          </p:cNvPr>
          <p:cNvSpPr>
            <a:spLocks noGrp="1"/>
          </p:cNvSpPr>
          <p:nvPr>
            <p:ph idx="1" hasCustomPrompt="1"/>
          </p:nvPr>
        </p:nvSpPr>
        <p:spPr>
          <a:xfrm>
            <a:off x="680934" y="2863158"/>
            <a:ext cx="4074002" cy="2846648"/>
          </a:xfrm>
        </p:spPr>
        <p:txBody>
          <a:bodyPr lIns="0" tIns="0" rIns="0" bIns="0">
            <a:noAutofit/>
          </a:bodyPr>
          <a:lstStyle>
            <a:lvl1pPr marL="0" indent="0" algn="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accent2"/>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B88DD7-AEB5-4718-AF2D-28B5B91ED715}"/>
              </a:ext>
            </a:extLst>
          </p:cNvPr>
          <p:cNvSpPr>
            <a:spLocks noGrp="1"/>
          </p:cNvSpPr>
          <p:nvPr>
            <p:ph idx="15" hasCustomPrompt="1"/>
          </p:nvPr>
        </p:nvSpPr>
        <p:spPr>
          <a:xfrm>
            <a:off x="1309370" y="1903728"/>
            <a:ext cx="3445566" cy="495389"/>
          </a:xfrm>
        </p:spPr>
        <p:txBody>
          <a:bodyPr lIns="0" tIns="0" rIns="0" bIns="0" anchor="ctr">
            <a:noAutofit/>
          </a:bodyPr>
          <a:lstStyle>
            <a:lvl1pPr marL="0" indent="0" algn="r">
              <a:buNone/>
              <a:defRPr sz="1800" b="1" cap="all" baseline="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01 comes here</a:t>
            </a:r>
          </a:p>
        </p:txBody>
      </p:sp>
      <p:sp>
        <p:nvSpPr>
          <p:cNvPr id="23" name="Content Placeholder 2">
            <a:extLst>
              <a:ext uri="{FF2B5EF4-FFF2-40B4-BE49-F238E27FC236}">
                <a16:creationId xmlns:a16="http://schemas.microsoft.com/office/drawing/2014/main" id="{E5123CE7-2F8A-489B-BD99-0C2A33ADF49A}"/>
              </a:ext>
            </a:extLst>
          </p:cNvPr>
          <p:cNvSpPr>
            <a:spLocks noGrp="1"/>
          </p:cNvSpPr>
          <p:nvPr>
            <p:ph idx="19" hasCustomPrompt="1"/>
          </p:nvPr>
        </p:nvSpPr>
        <p:spPr>
          <a:xfrm>
            <a:off x="7327918" y="1648186"/>
            <a:ext cx="4074002" cy="2834508"/>
          </a:xfrm>
        </p:spPr>
        <p:txBody>
          <a:bodyPr lIns="0" tIns="0" rIns="0" bIns="0" anchor="b">
            <a:no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5" name="Content Placeholder 2">
            <a:extLst>
              <a:ext uri="{FF2B5EF4-FFF2-40B4-BE49-F238E27FC236}">
                <a16:creationId xmlns:a16="http://schemas.microsoft.com/office/drawing/2014/main" id="{07730BCF-AC2A-4FEC-8F01-63964DB444CF}"/>
              </a:ext>
            </a:extLst>
          </p:cNvPr>
          <p:cNvSpPr>
            <a:spLocks noGrp="1"/>
          </p:cNvSpPr>
          <p:nvPr>
            <p:ph idx="20" hasCustomPrompt="1"/>
          </p:nvPr>
        </p:nvSpPr>
        <p:spPr>
          <a:xfrm>
            <a:off x="7475709" y="4963450"/>
            <a:ext cx="3445566" cy="495389"/>
          </a:xfrm>
        </p:spPr>
        <p:txBody>
          <a:bodyPr lIns="0" tIns="0" rIns="0" bIns="0" anchor="ctr">
            <a:noAutofit/>
          </a:bodyPr>
          <a:lstStyle>
            <a:lvl1pPr marL="0" indent="0" algn="l">
              <a:buNone/>
              <a:defRPr sz="1800" b="1" cap="all" baseline="0">
                <a:solidFill>
                  <a:schemeClr val="accent3"/>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Topic 02 comes here</a:t>
            </a:r>
          </a:p>
        </p:txBody>
      </p:sp>
      <p:sp>
        <p:nvSpPr>
          <p:cNvPr id="21" name="Oval 20">
            <a:extLst>
              <a:ext uri="{FF2B5EF4-FFF2-40B4-BE49-F238E27FC236}">
                <a16:creationId xmlns:a16="http://schemas.microsoft.com/office/drawing/2014/main" id="{919C8692-230B-D543-A7F7-4FD61B04D1C6}"/>
              </a:ext>
            </a:extLst>
          </p:cNvPr>
          <p:cNvSpPr>
            <a:spLocks noChangeAspect="1"/>
          </p:cNvSpPr>
          <p:nvPr userDrawn="1"/>
        </p:nvSpPr>
        <p:spPr>
          <a:xfrm>
            <a:off x="5084763" y="1652762"/>
            <a:ext cx="1001899" cy="1001899"/>
          </a:xfrm>
          <a:prstGeom prst="ellipse">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Picture Placeholder 11">
            <a:extLst>
              <a:ext uri="{FF2B5EF4-FFF2-40B4-BE49-F238E27FC236}">
                <a16:creationId xmlns:a16="http://schemas.microsoft.com/office/drawing/2014/main" id="{E150BFC7-A11D-CC46-B5A2-8BD93C269506}"/>
              </a:ext>
            </a:extLst>
          </p:cNvPr>
          <p:cNvSpPr>
            <a:spLocks noGrp="1"/>
          </p:cNvSpPr>
          <p:nvPr>
            <p:ph type="pic" sz="quarter" idx="21" hasCustomPrompt="1"/>
          </p:nvPr>
        </p:nvSpPr>
        <p:spPr>
          <a:xfrm>
            <a:off x="5282969" y="1850968"/>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
        <p:nvSpPr>
          <p:cNvPr id="28" name="Oval 27">
            <a:extLst>
              <a:ext uri="{FF2B5EF4-FFF2-40B4-BE49-F238E27FC236}">
                <a16:creationId xmlns:a16="http://schemas.microsoft.com/office/drawing/2014/main" id="{F95B55F4-B501-3440-8904-A1C7F049CBE8}"/>
              </a:ext>
            </a:extLst>
          </p:cNvPr>
          <p:cNvSpPr>
            <a:spLocks noChangeAspect="1"/>
          </p:cNvSpPr>
          <p:nvPr userDrawn="1"/>
        </p:nvSpPr>
        <p:spPr>
          <a:xfrm>
            <a:off x="6100576" y="4707907"/>
            <a:ext cx="1001899" cy="1001899"/>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Picture Placeholder 11">
            <a:extLst>
              <a:ext uri="{FF2B5EF4-FFF2-40B4-BE49-F238E27FC236}">
                <a16:creationId xmlns:a16="http://schemas.microsoft.com/office/drawing/2014/main" id="{F2116994-BE3E-6A43-9C15-E71BA8EC821F}"/>
              </a:ext>
            </a:extLst>
          </p:cNvPr>
          <p:cNvSpPr>
            <a:spLocks noGrp="1"/>
          </p:cNvSpPr>
          <p:nvPr>
            <p:ph type="pic" sz="quarter" idx="22" hasCustomPrompt="1"/>
          </p:nvPr>
        </p:nvSpPr>
        <p:spPr>
          <a:xfrm>
            <a:off x="6298782" y="4906113"/>
            <a:ext cx="605487" cy="605487"/>
          </a:xfrm>
          <a:prstGeom prst="rect">
            <a:avLst/>
          </a:prstGeom>
          <a:noFill/>
        </p:spPr>
        <p:txBody>
          <a:bodyPr lIns="0" rIns="0" anchor="ctr">
            <a:normAutofit/>
          </a:bodyPr>
          <a:lstStyle>
            <a:lvl1pPr marL="0" indent="0" algn="ctr">
              <a:buNone/>
              <a:defRPr sz="1100">
                <a:solidFill>
                  <a:schemeClr val="bg1"/>
                </a:solidFill>
              </a:defRPr>
            </a:lvl1pPr>
          </a:lstStyle>
          <a:p>
            <a:r>
              <a:rPr lang="en-US" noProof="0" dirty="0"/>
              <a:t>icon</a:t>
            </a:r>
          </a:p>
        </p:txBody>
      </p:sp>
    </p:spTree>
    <p:extLst>
      <p:ext uri="{BB962C8B-B14F-4D97-AF65-F5344CB8AC3E}">
        <p14:creationId xmlns:p14="http://schemas.microsoft.com/office/powerpoint/2010/main" val="1940081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Tree>
    <p:extLst>
      <p:ext uri="{BB962C8B-B14F-4D97-AF65-F5344CB8AC3E}">
        <p14:creationId xmlns:p14="http://schemas.microsoft.com/office/powerpoint/2010/main" val="424234121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687010E4-ADF2-486D-8DF7-B0FF38C6DADF}"/>
              </a:ext>
            </a:extLst>
          </p:cNvPr>
          <p:cNvSpPr/>
          <p:nvPr userDrawn="1"/>
        </p:nvSpPr>
        <p:spPr>
          <a:xfrm>
            <a:off x="954140"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id="{9159AA79-2237-4A27-BBC2-D44032158D19}"/>
              </a:ext>
            </a:extLst>
          </p:cNvPr>
          <p:cNvSpPr/>
          <p:nvPr userDrawn="1"/>
        </p:nvSpPr>
        <p:spPr>
          <a:xfrm>
            <a:off x="3807539"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Oval 24">
            <a:extLst>
              <a:ext uri="{FF2B5EF4-FFF2-40B4-BE49-F238E27FC236}">
                <a16:creationId xmlns:a16="http://schemas.microsoft.com/office/drawing/2014/main" id="{0272B962-9566-42D2-B4C3-E7AA81884A83}"/>
              </a:ext>
            </a:extLst>
          </p:cNvPr>
          <p:cNvSpPr/>
          <p:nvPr userDrawn="1"/>
        </p:nvSpPr>
        <p:spPr>
          <a:xfrm>
            <a:off x="6646275"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id="{19733285-016C-4C38-816C-83D30C075C70}"/>
              </a:ext>
            </a:extLst>
          </p:cNvPr>
          <p:cNvSpPr/>
          <p:nvPr userDrawn="1"/>
        </p:nvSpPr>
        <p:spPr>
          <a:xfrm>
            <a:off x="9498658" y="1698469"/>
            <a:ext cx="1729332" cy="1729332"/>
          </a:xfrm>
          <a:prstGeom prst="ellipse">
            <a:avLst/>
          </a:prstGeom>
          <a:solidFill>
            <a:schemeClr val="tx1">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EF40DBA4-AB63-4B47-B37F-BCC3D59B5392}"/>
              </a:ext>
            </a:extLst>
          </p:cNvPr>
          <p:cNvSpPr/>
          <p:nvPr userDrawn="1"/>
        </p:nvSpPr>
        <p:spPr>
          <a:xfrm>
            <a:off x="4011967"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33EF0AFB-D099-4FF1-8963-7DA87268867F}"/>
              </a:ext>
            </a:extLst>
          </p:cNvPr>
          <p:cNvSpPr/>
          <p:nvPr userDrawn="1"/>
        </p:nvSpPr>
        <p:spPr>
          <a:xfrm>
            <a:off x="6850703"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21">
            <a:extLst>
              <a:ext uri="{FF2B5EF4-FFF2-40B4-BE49-F238E27FC236}">
                <a16:creationId xmlns:a16="http://schemas.microsoft.com/office/drawing/2014/main" id="{6872C96E-9AF3-4FA0-8180-C213C7F2209E}"/>
              </a:ext>
            </a:extLst>
          </p:cNvPr>
          <p:cNvSpPr/>
          <p:nvPr userDrawn="1"/>
        </p:nvSpPr>
        <p:spPr>
          <a:xfrm>
            <a:off x="9703086"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3A08BE29-CFA5-4E0D-9DBE-A430AE1B8072}"/>
              </a:ext>
            </a:extLst>
          </p:cNvPr>
          <p:cNvSpPr/>
          <p:nvPr userDrawn="1"/>
        </p:nvSpPr>
        <p:spPr>
          <a:xfrm>
            <a:off x="1158568" y="1778212"/>
            <a:ext cx="1320476" cy="362088"/>
          </a:xfrm>
          <a:custGeom>
            <a:avLst/>
            <a:gdLst>
              <a:gd name="connsiteX0" fmla="*/ 660238 w 1320476"/>
              <a:gd name="connsiteY0" fmla="*/ 0 h 362088"/>
              <a:gd name="connsiteX1" fmla="*/ 1312051 w 1320476"/>
              <a:gd name="connsiteY1" fmla="*/ 346566 h 362088"/>
              <a:gd name="connsiteX2" fmla="*/ 1320476 w 1320476"/>
              <a:gd name="connsiteY2" fmla="*/ 362088 h 362088"/>
              <a:gd name="connsiteX3" fmla="*/ 0 w 1320476"/>
              <a:gd name="connsiteY3" fmla="*/ 362088 h 362088"/>
              <a:gd name="connsiteX4" fmla="*/ 8425 w 1320476"/>
              <a:gd name="connsiteY4" fmla="*/ 346566 h 362088"/>
              <a:gd name="connsiteX5" fmla="*/ 660238 w 1320476"/>
              <a:gd name="connsiteY5" fmla="*/ 0 h 362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20476" h="362088">
                <a:moveTo>
                  <a:pt x="660238" y="0"/>
                </a:moveTo>
                <a:cubicBezTo>
                  <a:pt x="931569" y="0"/>
                  <a:pt x="1170791" y="137473"/>
                  <a:pt x="1312051" y="346566"/>
                </a:cubicBezTo>
                <a:lnTo>
                  <a:pt x="1320476" y="362088"/>
                </a:lnTo>
                <a:lnTo>
                  <a:pt x="0" y="362088"/>
                </a:lnTo>
                <a:lnTo>
                  <a:pt x="8425" y="346566"/>
                </a:lnTo>
                <a:cubicBezTo>
                  <a:pt x="149685" y="137473"/>
                  <a:pt x="388907" y="0"/>
                  <a:pt x="660238" y="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Title 1">
            <a:extLst>
              <a:ext uri="{FF2B5EF4-FFF2-40B4-BE49-F238E27FC236}">
                <a16:creationId xmlns:a16="http://schemas.microsoft.com/office/drawing/2014/main" id="{B70E2287-0F7B-4DD3-A805-DB19BBF3C716}"/>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
        <p:nvSpPr>
          <p:cNvPr id="7" name="Rectangle 6">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9" name="Oval 8">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Slide Number Placeholder 5">
            <a:extLst>
              <a:ext uri="{FF2B5EF4-FFF2-40B4-BE49-F238E27FC236}">
                <a16:creationId xmlns:a16="http://schemas.microsoft.com/office/drawing/2014/main" id="{CEC6B25A-6AA2-46A7-84BE-5C907CA51B02}"/>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3" name="Picture Placeholder 2">
            <a:extLst>
              <a:ext uri="{FF2B5EF4-FFF2-40B4-BE49-F238E27FC236}">
                <a16:creationId xmlns:a16="http://schemas.microsoft.com/office/drawing/2014/main" id="{B1B995BE-66C2-4379-885F-4BE069DA39E4}"/>
              </a:ext>
            </a:extLst>
          </p:cNvPr>
          <p:cNvSpPr>
            <a:spLocks noGrp="1"/>
          </p:cNvSpPr>
          <p:nvPr>
            <p:ph type="pic" sz="quarter" idx="13"/>
          </p:nvPr>
        </p:nvSpPr>
        <p:spPr>
          <a:xfrm>
            <a:off x="1103638"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1" name="Picture Placeholder 2">
            <a:extLst>
              <a:ext uri="{FF2B5EF4-FFF2-40B4-BE49-F238E27FC236}">
                <a16:creationId xmlns:a16="http://schemas.microsoft.com/office/drawing/2014/main" id="{9B56B6C6-9F3C-4E80-BBAD-280E697B895C}"/>
              </a:ext>
            </a:extLst>
          </p:cNvPr>
          <p:cNvSpPr>
            <a:spLocks noGrp="1"/>
          </p:cNvSpPr>
          <p:nvPr>
            <p:ph type="pic" sz="quarter" idx="14"/>
          </p:nvPr>
        </p:nvSpPr>
        <p:spPr>
          <a:xfrm>
            <a:off x="3957037"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2" name="Picture Placeholder 2">
            <a:extLst>
              <a:ext uri="{FF2B5EF4-FFF2-40B4-BE49-F238E27FC236}">
                <a16:creationId xmlns:a16="http://schemas.microsoft.com/office/drawing/2014/main" id="{54704160-1ED7-4B90-8963-0F887C73E94D}"/>
              </a:ext>
            </a:extLst>
          </p:cNvPr>
          <p:cNvSpPr>
            <a:spLocks noGrp="1"/>
          </p:cNvSpPr>
          <p:nvPr>
            <p:ph type="pic" sz="quarter" idx="15"/>
          </p:nvPr>
        </p:nvSpPr>
        <p:spPr>
          <a:xfrm>
            <a:off x="6795773"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13" name="Picture Placeholder 2">
            <a:extLst>
              <a:ext uri="{FF2B5EF4-FFF2-40B4-BE49-F238E27FC236}">
                <a16:creationId xmlns:a16="http://schemas.microsoft.com/office/drawing/2014/main" id="{36610597-6A76-4A06-82A5-A8FFC5BAEA0F}"/>
              </a:ext>
            </a:extLst>
          </p:cNvPr>
          <p:cNvSpPr>
            <a:spLocks noGrp="1"/>
          </p:cNvSpPr>
          <p:nvPr>
            <p:ph type="pic" sz="quarter" idx="16"/>
          </p:nvPr>
        </p:nvSpPr>
        <p:spPr>
          <a:xfrm>
            <a:off x="9648156" y="1848535"/>
            <a:ext cx="1430337" cy="1430337"/>
          </a:xfrm>
          <a:prstGeom prst="ellipse">
            <a:avLst/>
          </a:prstGeom>
          <a:solidFill>
            <a:schemeClr val="bg2"/>
          </a:solidFill>
        </p:spPr>
        <p:txBody>
          <a:bodyPr anchor="ctr">
            <a:normAutofit/>
          </a:bodyPr>
          <a:lstStyle>
            <a:lvl1pPr marL="0" indent="0" algn="ctr">
              <a:buNone/>
              <a:defRPr sz="2000"/>
            </a:lvl1pPr>
          </a:lstStyle>
          <a:p>
            <a:r>
              <a:rPr lang="en-US" noProof="0"/>
              <a:t>Click icon to add picture</a:t>
            </a:r>
            <a:endParaRPr lang="en-US" noProof="0" dirty="0"/>
          </a:p>
        </p:txBody>
      </p:sp>
      <p:sp>
        <p:nvSpPr>
          <p:cNvPr id="27" name="Content Placeholder 2">
            <a:extLst>
              <a:ext uri="{FF2B5EF4-FFF2-40B4-BE49-F238E27FC236}">
                <a16:creationId xmlns:a16="http://schemas.microsoft.com/office/drawing/2014/main" id="{FF56D2E5-86E4-473A-A62F-B7029E5B2558}"/>
              </a:ext>
            </a:extLst>
          </p:cNvPr>
          <p:cNvSpPr>
            <a:spLocks noGrp="1"/>
          </p:cNvSpPr>
          <p:nvPr>
            <p:ph idx="1"/>
          </p:nvPr>
        </p:nvSpPr>
        <p:spPr>
          <a:xfrm>
            <a:off x="524454"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28" name="Content Placeholder 2">
            <a:extLst>
              <a:ext uri="{FF2B5EF4-FFF2-40B4-BE49-F238E27FC236}">
                <a16:creationId xmlns:a16="http://schemas.microsoft.com/office/drawing/2014/main" id="{93934E34-6CC7-492D-9515-EBEC72EFF4CB}"/>
              </a:ext>
            </a:extLst>
          </p:cNvPr>
          <p:cNvSpPr>
            <a:spLocks noGrp="1"/>
          </p:cNvSpPr>
          <p:nvPr>
            <p:ph idx="17" hasCustomPrompt="1"/>
          </p:nvPr>
        </p:nvSpPr>
        <p:spPr>
          <a:xfrm>
            <a:off x="524454"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29" name="Content Placeholder 2">
            <a:extLst>
              <a:ext uri="{FF2B5EF4-FFF2-40B4-BE49-F238E27FC236}">
                <a16:creationId xmlns:a16="http://schemas.microsoft.com/office/drawing/2014/main" id="{E4E27467-A1AA-4773-AAB5-A96267FBD712}"/>
              </a:ext>
            </a:extLst>
          </p:cNvPr>
          <p:cNvSpPr>
            <a:spLocks noGrp="1"/>
          </p:cNvSpPr>
          <p:nvPr>
            <p:ph idx="18"/>
          </p:nvPr>
        </p:nvSpPr>
        <p:spPr>
          <a:xfrm>
            <a:off x="3377853"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0" name="Content Placeholder 2">
            <a:extLst>
              <a:ext uri="{FF2B5EF4-FFF2-40B4-BE49-F238E27FC236}">
                <a16:creationId xmlns:a16="http://schemas.microsoft.com/office/drawing/2014/main" id="{6CABD5EB-4A8B-448B-8ED1-B8B420815B2D}"/>
              </a:ext>
            </a:extLst>
          </p:cNvPr>
          <p:cNvSpPr>
            <a:spLocks noGrp="1"/>
          </p:cNvSpPr>
          <p:nvPr>
            <p:ph idx="19" hasCustomPrompt="1"/>
          </p:nvPr>
        </p:nvSpPr>
        <p:spPr>
          <a:xfrm>
            <a:off x="3377853"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1" name="Content Placeholder 2">
            <a:extLst>
              <a:ext uri="{FF2B5EF4-FFF2-40B4-BE49-F238E27FC236}">
                <a16:creationId xmlns:a16="http://schemas.microsoft.com/office/drawing/2014/main" id="{0D86883C-E501-47FF-AE1A-E9CE8B71B421}"/>
              </a:ext>
            </a:extLst>
          </p:cNvPr>
          <p:cNvSpPr>
            <a:spLocks noGrp="1"/>
          </p:cNvSpPr>
          <p:nvPr>
            <p:ph idx="20"/>
          </p:nvPr>
        </p:nvSpPr>
        <p:spPr>
          <a:xfrm>
            <a:off x="6216589"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2" name="Content Placeholder 2">
            <a:extLst>
              <a:ext uri="{FF2B5EF4-FFF2-40B4-BE49-F238E27FC236}">
                <a16:creationId xmlns:a16="http://schemas.microsoft.com/office/drawing/2014/main" id="{3683A037-F698-4CC9-904D-F377D71F690F}"/>
              </a:ext>
            </a:extLst>
          </p:cNvPr>
          <p:cNvSpPr>
            <a:spLocks noGrp="1"/>
          </p:cNvSpPr>
          <p:nvPr>
            <p:ph idx="21" hasCustomPrompt="1"/>
          </p:nvPr>
        </p:nvSpPr>
        <p:spPr>
          <a:xfrm>
            <a:off x="6216589"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
        <p:nvSpPr>
          <p:cNvPr id="33" name="Content Placeholder 2">
            <a:extLst>
              <a:ext uri="{FF2B5EF4-FFF2-40B4-BE49-F238E27FC236}">
                <a16:creationId xmlns:a16="http://schemas.microsoft.com/office/drawing/2014/main" id="{0A095594-2B82-44ED-8C9B-DA7C4D3D2872}"/>
              </a:ext>
            </a:extLst>
          </p:cNvPr>
          <p:cNvSpPr>
            <a:spLocks noGrp="1"/>
          </p:cNvSpPr>
          <p:nvPr>
            <p:ph idx="22"/>
          </p:nvPr>
        </p:nvSpPr>
        <p:spPr>
          <a:xfrm>
            <a:off x="9068972" y="4052306"/>
            <a:ext cx="2588705" cy="1749005"/>
          </a:xfrm>
        </p:spPr>
        <p:txBody>
          <a:bodyPr lIns="0" tIns="0" rIns="0" bIns="0">
            <a:no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a:t>Edit Master text styles</a:t>
            </a:r>
          </a:p>
        </p:txBody>
      </p:sp>
      <p:sp>
        <p:nvSpPr>
          <p:cNvPr id="34" name="Content Placeholder 2">
            <a:extLst>
              <a:ext uri="{FF2B5EF4-FFF2-40B4-BE49-F238E27FC236}">
                <a16:creationId xmlns:a16="http://schemas.microsoft.com/office/drawing/2014/main" id="{54CDD46A-22ED-48F5-9B5F-13B1B5C4B320}"/>
              </a:ext>
            </a:extLst>
          </p:cNvPr>
          <p:cNvSpPr>
            <a:spLocks noGrp="1"/>
          </p:cNvSpPr>
          <p:nvPr>
            <p:ph idx="23" hasCustomPrompt="1"/>
          </p:nvPr>
        </p:nvSpPr>
        <p:spPr>
          <a:xfrm>
            <a:off x="9068972" y="3539268"/>
            <a:ext cx="2588705" cy="495389"/>
          </a:xfrm>
        </p:spPr>
        <p:txBody>
          <a:bodyPr lIns="0" tIns="0" rIns="0" bIns="0" anchor="ctr">
            <a:noAutofit/>
          </a:bodyPr>
          <a:lstStyle>
            <a:lvl1pPr marL="0" indent="0" algn="ctr">
              <a:buNone/>
              <a:defRPr sz="1600" b="1" cap="all" baseline="0">
                <a:solidFill>
                  <a:srgbClr val="0D1D5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stStyle>
          <a:p>
            <a:pPr lvl="0"/>
            <a:r>
              <a:rPr lang="en-US" noProof="0" dirty="0"/>
              <a:t>Executive 01</a:t>
            </a:r>
          </a:p>
        </p:txBody>
      </p:sp>
    </p:spTree>
    <p:extLst>
      <p:ext uri="{BB962C8B-B14F-4D97-AF65-F5344CB8AC3E}">
        <p14:creationId xmlns:p14="http://schemas.microsoft.com/office/powerpoint/2010/main" val="145184361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hank You 01">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9758E15-A93D-4FB9-843D-1490E27A151B}"/>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4E0FBE0E-A6B0-483E-93DD-5C20DA069DB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lvl1pPr>
          </a:lstStyle>
          <a:p>
            <a:pPr marL="228600" lvl="0" indent="-228600"/>
            <a:r>
              <a:rPr lang="en-US" noProof="0" dirty="0"/>
              <a:t>Website </a:t>
            </a:r>
            <a:r>
              <a:rPr lang="en-US" noProof="0" dirty="0" err="1"/>
              <a:t>url</a:t>
            </a:r>
            <a:r>
              <a:rPr lang="en-US" noProof="0" dirty="0"/>
              <a:t> here</a:t>
            </a:r>
          </a:p>
        </p:txBody>
      </p:sp>
      <p:pic>
        <p:nvPicPr>
          <p:cNvPr id="17" name="Graphic 16" descr="Envelope">
            <a:extLst>
              <a:ext uri="{FF2B5EF4-FFF2-40B4-BE49-F238E27FC236}">
                <a16:creationId xmlns:a16="http://schemas.microsoft.com/office/drawing/2014/main" id="{E5B30B87-6C2E-48F1-9026-E4F6BEA1CFE7}"/>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6541475" y="4452337"/>
            <a:ext cx="387795" cy="387795"/>
          </a:xfrm>
          <a:prstGeom prst="rect">
            <a:avLst/>
          </a:prstGeom>
        </p:spPr>
      </p:pic>
      <p:pic>
        <p:nvPicPr>
          <p:cNvPr id="18" name="Graphic 17" descr="Network">
            <a:extLst>
              <a:ext uri="{FF2B5EF4-FFF2-40B4-BE49-F238E27FC236}">
                <a16:creationId xmlns:a16="http://schemas.microsoft.com/office/drawing/2014/main" id="{2DA3CFE0-4ED8-4345-A158-94E70F463E99}"/>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6522084" y="4925640"/>
            <a:ext cx="426575" cy="426575"/>
          </a:xfrm>
          <a:prstGeom prst="rect">
            <a:avLst/>
          </a:prstGeom>
        </p:spPr>
      </p:pic>
      <p:sp>
        <p:nvSpPr>
          <p:cNvPr id="2" name="Title 1">
            <a:extLst>
              <a:ext uri="{FF2B5EF4-FFF2-40B4-BE49-F238E27FC236}">
                <a16:creationId xmlns:a16="http://schemas.microsoft.com/office/drawing/2014/main" id="{2CE9908F-CF81-43F9-880A-401D0C0FB2ED}"/>
              </a:ext>
            </a:extLst>
          </p:cNvPr>
          <p:cNvSpPr>
            <a:spLocks noGrp="1"/>
          </p:cNvSpPr>
          <p:nvPr>
            <p:ph type="title"/>
          </p:nvPr>
        </p:nvSpPr>
        <p:spPr>
          <a:xfrm>
            <a:off x="6469778" y="3429000"/>
            <a:ext cx="5011410" cy="651448"/>
          </a:xfrm>
          <a:noFill/>
        </p:spPr>
        <p:txBody>
          <a:bodyPr wrap="square" rtlCol="0">
            <a:noAutofit/>
          </a:bodyPr>
          <a:lstStyle>
            <a:lvl1pPr>
              <a:defRPr lang="en-US" sz="6000" b="1" cap="all" baseline="0">
                <a:solidFill>
                  <a:schemeClr val="accent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21051699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Title Slide_0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Picture Placeholder 12">
            <a:extLst>
              <a:ext uri="{FF2B5EF4-FFF2-40B4-BE49-F238E27FC236}">
                <a16:creationId xmlns:a16="http://schemas.microsoft.com/office/drawing/2014/main" id="{BCCC559D-0EC3-432C-B397-6897B366DF36}"/>
              </a:ext>
            </a:extLst>
          </p:cNvPr>
          <p:cNvSpPr>
            <a:spLocks noGrp="1"/>
          </p:cNvSpPr>
          <p:nvPr>
            <p:ph type="pic" sz="quarter" idx="10"/>
          </p:nvPr>
        </p:nvSpPr>
        <p:spPr>
          <a:xfrm>
            <a:off x="710812" y="728545"/>
            <a:ext cx="5305661" cy="5305661"/>
          </a:xfrm>
          <a:prstGeom prst="ellipse">
            <a:avLst/>
          </a:prstGeom>
          <a:solidFill>
            <a:schemeClr val="bg2"/>
          </a:solidFill>
        </p:spPr>
        <p:txBody>
          <a:bodyPr anchor="ctr"/>
          <a:lstStyle>
            <a:lvl1pPr marL="0" indent="0" algn="ctr">
              <a:buNone/>
              <a:defRPr/>
            </a:lvl1pPr>
          </a:lstStyle>
          <a:p>
            <a:r>
              <a:rPr lang="en-US" noProof="0"/>
              <a:t>Click icon to add picture</a:t>
            </a:r>
            <a:endParaRPr lang="en-US" noProof="0" dirty="0"/>
          </a:p>
        </p:txBody>
      </p:sp>
      <p:cxnSp>
        <p:nvCxnSpPr>
          <p:cNvPr id="12" name="Straight Connector 11">
            <a:extLst>
              <a:ext uri="{FF2B5EF4-FFF2-40B4-BE49-F238E27FC236}">
                <a16:creationId xmlns:a16="http://schemas.microsoft.com/office/drawing/2014/main" id="{77C312F4-62C2-4903-8C4B-423A8717E481}"/>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19" name="Graphic 18" descr="Envelope">
            <a:extLst>
              <a:ext uri="{FF2B5EF4-FFF2-40B4-BE49-F238E27FC236}">
                <a16:creationId xmlns:a16="http://schemas.microsoft.com/office/drawing/2014/main" id="{A686352B-226C-4579-B831-0DC14EC3895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541475" y="4452337"/>
            <a:ext cx="387795" cy="387795"/>
          </a:xfrm>
          <a:prstGeom prst="rect">
            <a:avLst/>
          </a:prstGeom>
        </p:spPr>
      </p:pic>
      <p:pic>
        <p:nvPicPr>
          <p:cNvPr id="20" name="Graphic 19" descr="Network">
            <a:extLst>
              <a:ext uri="{FF2B5EF4-FFF2-40B4-BE49-F238E27FC236}">
                <a16:creationId xmlns:a16="http://schemas.microsoft.com/office/drawing/2014/main" id="{460C8169-012B-451A-A6C2-6FEC0DC82AFC}"/>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522084" y="4925640"/>
            <a:ext cx="426575" cy="426575"/>
          </a:xfrm>
          <a:prstGeom prst="rect">
            <a:avLst/>
          </a:prstGeom>
        </p:spPr>
      </p:pic>
      <p:sp>
        <p:nvSpPr>
          <p:cNvPr id="21" name="Subtitle 2">
            <a:extLst>
              <a:ext uri="{FF2B5EF4-FFF2-40B4-BE49-F238E27FC236}">
                <a16:creationId xmlns:a16="http://schemas.microsoft.com/office/drawing/2014/main" id="{ADF17BC1-06CE-42EA-A970-31A7ED871AA4}"/>
              </a:ext>
            </a:extLst>
          </p:cNvPr>
          <p:cNvSpPr>
            <a:spLocks noGrp="1"/>
          </p:cNvSpPr>
          <p:nvPr>
            <p:ph type="subTitle" idx="1" hasCustomPrompt="1"/>
          </p:nvPr>
        </p:nvSpPr>
        <p:spPr>
          <a:xfrm>
            <a:off x="7002130" y="4484691"/>
            <a:ext cx="4540440" cy="503167"/>
          </a:xfrm>
        </p:spPr>
        <p:txBody>
          <a:bodyPr>
            <a:noAutofit/>
          </a:bodyPr>
          <a:lstStyle>
            <a:lvl1pPr marL="0" indent="0" algn="l">
              <a:buNone/>
              <a:defRPr sz="16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email</a:t>
            </a:r>
          </a:p>
        </p:txBody>
      </p:sp>
      <p:sp>
        <p:nvSpPr>
          <p:cNvPr id="22" name="Text Placeholder 6">
            <a:extLst>
              <a:ext uri="{FF2B5EF4-FFF2-40B4-BE49-F238E27FC236}">
                <a16:creationId xmlns:a16="http://schemas.microsoft.com/office/drawing/2014/main" id="{7035F1B3-4E91-44FF-B4E7-E5D87C7A034C}"/>
              </a:ext>
            </a:extLst>
          </p:cNvPr>
          <p:cNvSpPr>
            <a:spLocks noGrp="1"/>
          </p:cNvSpPr>
          <p:nvPr>
            <p:ph type="body" sz="quarter" idx="11" hasCustomPrompt="1"/>
          </p:nvPr>
        </p:nvSpPr>
        <p:spPr>
          <a:xfrm>
            <a:off x="7002320" y="5012635"/>
            <a:ext cx="4533900" cy="503238"/>
          </a:xfrm>
        </p:spPr>
        <p:txBody>
          <a:bodyPr vert="horz" lIns="91440" tIns="45720" rIns="91440" bIns="45720" rtlCol="0">
            <a:noAutofit/>
          </a:bodyPr>
          <a:lstStyle>
            <a:lvl1pPr marL="0" indent="0">
              <a:buNone/>
              <a:defRPr lang="en-US" sz="1600" b="0" cap="all" baseline="0" dirty="0" smtClean="0">
                <a:solidFill>
                  <a:schemeClr val="bg1"/>
                </a:solidFill>
              </a:defRPr>
            </a:lvl1pPr>
          </a:lstStyle>
          <a:p>
            <a:pPr marL="228600" lvl="0" indent="-228600"/>
            <a:r>
              <a:rPr lang="en-US" noProof="0" dirty="0"/>
              <a:t>Website </a:t>
            </a:r>
            <a:r>
              <a:rPr lang="en-US" noProof="0" dirty="0" err="1"/>
              <a:t>url</a:t>
            </a:r>
            <a:r>
              <a:rPr lang="en-US" noProof="0" dirty="0"/>
              <a:t> here</a:t>
            </a:r>
          </a:p>
        </p:txBody>
      </p:sp>
      <p:sp>
        <p:nvSpPr>
          <p:cNvPr id="18" name="Title 1">
            <a:extLst>
              <a:ext uri="{FF2B5EF4-FFF2-40B4-BE49-F238E27FC236}">
                <a16:creationId xmlns:a16="http://schemas.microsoft.com/office/drawing/2014/main" id="{525B5135-F466-4A63-A42C-3BB2BAA7D24D}"/>
              </a:ext>
            </a:extLst>
          </p:cNvPr>
          <p:cNvSpPr>
            <a:spLocks noGrp="1"/>
          </p:cNvSpPr>
          <p:nvPr>
            <p:ph type="title"/>
          </p:nvPr>
        </p:nvSpPr>
        <p:spPr>
          <a:xfrm>
            <a:off x="6469778" y="3158641"/>
            <a:ext cx="5011410" cy="921807"/>
          </a:xfrm>
          <a:noFill/>
        </p:spPr>
        <p:txBody>
          <a:bodyPr wrap="square" rtlCol="0">
            <a:noAutofit/>
          </a:bodyPr>
          <a:lstStyle>
            <a:lvl1pPr>
              <a:defRPr lang="en-US" sz="6000" b="1" cap="all" baseline="0" dirty="0">
                <a:solidFill>
                  <a:schemeClr val="bg1"/>
                </a:solidFill>
                <a:ea typeface="+mn-ea"/>
                <a:cs typeface="+mn-cs"/>
              </a:defRPr>
            </a:lvl1pPr>
          </a:lstStyle>
          <a:p>
            <a:pPr marL="0" lvl="0"/>
            <a:r>
              <a:rPr lang="en-US" noProof="0"/>
              <a:t>Click to edit Master title style</a:t>
            </a:r>
            <a:endParaRPr lang="en-US" noProof="0" dirty="0"/>
          </a:p>
        </p:txBody>
      </p:sp>
    </p:spTree>
    <p:extLst>
      <p:ext uri="{BB962C8B-B14F-4D97-AF65-F5344CB8AC3E}">
        <p14:creationId xmlns:p14="http://schemas.microsoft.com/office/powerpoint/2010/main" val="39049297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6299464-ED20-4919-8B3A-2CFAE8DA2347}"/>
              </a:ext>
            </a:extLst>
          </p:cNvPr>
          <p:cNvSpPr/>
          <p:nvPr userDrawn="1"/>
        </p:nvSpPr>
        <p:spPr>
          <a:xfrm>
            <a:off x="0" y="0"/>
            <a:ext cx="1219200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id="{1F54E98B-AC75-484D-9121-68498EB888AA}"/>
              </a:ext>
            </a:extLst>
          </p:cNvPr>
          <p:cNvSpPr/>
          <p:nvPr userDrawn="1"/>
        </p:nvSpPr>
        <p:spPr>
          <a:xfrm>
            <a:off x="754010" y="708293"/>
            <a:ext cx="5334029" cy="5334029"/>
          </a:xfrm>
          <a:prstGeom prst="ellipse">
            <a:avLst/>
          </a:prstGeom>
          <a:solidFill>
            <a:schemeClr val="bg1">
              <a:alpha val="1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2456FD49-C258-4333-9422-358C976A341C}"/>
              </a:ext>
            </a:extLst>
          </p:cNvPr>
          <p:cNvSpPr>
            <a:spLocks noGrp="1"/>
          </p:cNvSpPr>
          <p:nvPr>
            <p:ph type="ctrTitle" hasCustomPrompt="1"/>
          </p:nvPr>
        </p:nvSpPr>
        <p:spPr>
          <a:xfrm>
            <a:off x="6343650" y="2173288"/>
            <a:ext cx="5143500" cy="2090808"/>
          </a:xfrm>
        </p:spPr>
        <p:txBody>
          <a:bodyPr anchor="b">
            <a:noAutofit/>
          </a:bodyPr>
          <a:lstStyle>
            <a:lvl1pPr algn="l">
              <a:defRPr sz="5400" b="1" cap="all" baseline="0">
                <a:solidFill>
                  <a:schemeClr val="bg1"/>
                </a:solidFill>
                <a:latin typeface="+mj-lt"/>
              </a:defRPr>
            </a:lvl1pPr>
          </a:lstStyle>
          <a:p>
            <a:r>
              <a:rPr lang="en-US" noProof="0" dirty="0"/>
              <a:t>Title comes here</a:t>
            </a:r>
          </a:p>
        </p:txBody>
      </p:sp>
      <p:sp>
        <p:nvSpPr>
          <p:cNvPr id="3" name="Subtitle 2">
            <a:extLst>
              <a:ext uri="{FF2B5EF4-FFF2-40B4-BE49-F238E27FC236}">
                <a16:creationId xmlns:a16="http://schemas.microsoft.com/office/drawing/2014/main" id="{59758E15-A93D-4FB9-843D-1490E27A151B}"/>
              </a:ext>
            </a:extLst>
          </p:cNvPr>
          <p:cNvSpPr>
            <a:spLocks noGrp="1"/>
          </p:cNvSpPr>
          <p:nvPr>
            <p:ph type="subTitle" idx="1"/>
          </p:nvPr>
        </p:nvSpPr>
        <p:spPr>
          <a:xfrm>
            <a:off x="6343650" y="4279971"/>
            <a:ext cx="5143500" cy="503167"/>
          </a:xfrm>
        </p:spPr>
        <p:txBody>
          <a:bodyPr>
            <a:noAutofit/>
          </a:bodyPr>
          <a:lstStyle>
            <a:lvl1pPr marL="0" indent="0" algn="l">
              <a:buNone/>
              <a:defRPr sz="1800" b="0" cap="all"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endParaRPr lang="en-US" noProof="0" dirty="0"/>
          </a:p>
        </p:txBody>
      </p:sp>
      <p:cxnSp>
        <p:nvCxnSpPr>
          <p:cNvPr id="5" name="Straight Connector 4">
            <a:extLst>
              <a:ext uri="{FF2B5EF4-FFF2-40B4-BE49-F238E27FC236}">
                <a16:creationId xmlns:a16="http://schemas.microsoft.com/office/drawing/2014/main" id="{819AFA09-F4B1-493D-BCAD-FF30C20CD1AA}"/>
              </a:ext>
            </a:extLst>
          </p:cNvPr>
          <p:cNvCxnSpPr/>
          <p:nvPr userDrawn="1"/>
        </p:nvCxnSpPr>
        <p:spPr>
          <a:xfrm>
            <a:off x="6469778" y="4233582"/>
            <a:ext cx="253233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20852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33">
          <p15:clr>
            <a:srgbClr val="FBAE40"/>
          </p15:clr>
        </p15:guide>
        <p15:guide id="4" pos="362">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9087E09-D75F-4E26-B01E-A1A09BA2EA70}"/>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AF7A70B7-7ADE-4E0B-B956-363B0B1AA613}"/>
              </a:ext>
            </a:extLst>
          </p:cNvPr>
          <p:cNvSpPr>
            <a:spLocks noGrp="1"/>
          </p:cNvSpPr>
          <p:nvPr>
            <p:ph type="title"/>
          </p:nvPr>
        </p:nvSpPr>
        <p:spPr>
          <a:xfrm>
            <a:off x="831850" y="182563"/>
            <a:ext cx="10515600" cy="940181"/>
          </a:xfrm>
        </p:spPr>
        <p:txBody>
          <a:bodyPr anchor="b">
            <a:noAutofit/>
          </a:bodyPr>
          <a:lstStyle>
            <a:lvl1pPr algn="ctr">
              <a:defRPr sz="4000" b="1" cap="all" baseline="0">
                <a:solidFill>
                  <a:schemeClr val="bg1"/>
                </a:solidFill>
              </a:defRPr>
            </a:lvl1pPr>
          </a:lstStyle>
          <a:p>
            <a:r>
              <a:rPr lang="en-US" noProof="0"/>
              <a:t>Click to edit Master title style</a:t>
            </a:r>
            <a:endParaRPr lang="en-US" noProof="0" dirty="0"/>
          </a:p>
        </p:txBody>
      </p:sp>
      <p:sp>
        <p:nvSpPr>
          <p:cNvPr id="11" name="Oval 10">
            <a:extLst>
              <a:ext uri="{FF2B5EF4-FFF2-40B4-BE49-F238E27FC236}">
                <a16:creationId xmlns:a16="http://schemas.microsoft.com/office/drawing/2014/main" id="{8931D2A9-0B92-4197-8802-80424C14EA7E}"/>
              </a:ext>
            </a:extLst>
          </p:cNvPr>
          <p:cNvSpPr/>
          <p:nvPr userDrawn="1"/>
        </p:nvSpPr>
        <p:spPr>
          <a:xfrm>
            <a:off x="11371669" y="6409397"/>
            <a:ext cx="280051" cy="2800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Slide Number Placeholder 5">
            <a:extLst>
              <a:ext uri="{FF2B5EF4-FFF2-40B4-BE49-F238E27FC236}">
                <a16:creationId xmlns:a16="http://schemas.microsoft.com/office/drawing/2014/main" id="{533B74B0-30B9-45C2-9AE6-45D1978AAFAE}"/>
              </a:ext>
            </a:extLst>
          </p:cNvPr>
          <p:cNvSpPr>
            <a:spLocks noGrp="1"/>
          </p:cNvSpPr>
          <p:nvPr>
            <p:ph type="sldNum" sz="quarter" idx="12"/>
          </p:nvPr>
        </p:nvSpPr>
        <p:spPr>
          <a:xfrm>
            <a:off x="11363696" y="6455739"/>
            <a:ext cx="294460" cy="187367"/>
          </a:xfrm>
        </p:spPr>
        <p:txBody>
          <a:bodyPr lIns="0" tIns="0" rIns="0" bIns="0"/>
          <a:lstStyle>
            <a:lvl1pPr algn="ctr">
              <a:defRPr sz="900">
                <a:solidFill>
                  <a:srgbClr val="2C567A"/>
                </a:solidFill>
                <a:latin typeface="+mn-lt"/>
              </a:defRPr>
            </a:lvl1pPr>
          </a:lstStyle>
          <a:p>
            <a:fld id="{9EC71654-96A5-4280-94F3-931C61A9F92C}" type="slidenum">
              <a:rPr lang="en-US" noProof="0" smtClean="0"/>
              <a:pPr/>
              <a:t>‹#›</a:t>
            </a:fld>
            <a:endParaRPr lang="en-US" noProof="0" dirty="0"/>
          </a:p>
        </p:txBody>
      </p:sp>
      <p:sp>
        <p:nvSpPr>
          <p:cNvPr id="21" name="Text Placeholder 2">
            <a:extLst>
              <a:ext uri="{FF2B5EF4-FFF2-40B4-BE49-F238E27FC236}">
                <a16:creationId xmlns:a16="http://schemas.microsoft.com/office/drawing/2014/main" id="{4D77C47B-CC1E-41DA-9146-5DFD63065491}"/>
              </a:ext>
            </a:extLst>
          </p:cNvPr>
          <p:cNvSpPr>
            <a:spLocks noGrp="1"/>
          </p:cNvSpPr>
          <p:nvPr>
            <p:ph type="body" idx="1"/>
          </p:nvPr>
        </p:nvSpPr>
        <p:spPr>
          <a:xfrm>
            <a:off x="831850" y="1153348"/>
            <a:ext cx="10515600" cy="648543"/>
          </a:xfrm>
        </p:spPr>
        <p:txBody>
          <a:bodyPr>
            <a:normAutofit/>
          </a:bodyPr>
          <a:lstStyle>
            <a:lvl1pPr marL="0" indent="0" algn="ctr">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spTree>
    <p:extLst>
      <p:ext uri="{BB962C8B-B14F-4D97-AF65-F5344CB8AC3E}">
        <p14:creationId xmlns:p14="http://schemas.microsoft.com/office/powerpoint/2010/main" val="39059984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27" name="Content Placeholder 2">
            <a:extLst>
              <a:ext uri="{FF2B5EF4-FFF2-40B4-BE49-F238E27FC236}">
                <a16:creationId xmlns:a16="http://schemas.microsoft.com/office/drawing/2014/main" id="{1A1F33A2-66F7-4D85-99DD-7B00F265AC6D}"/>
              </a:ext>
            </a:extLst>
          </p:cNvPr>
          <p:cNvSpPr>
            <a:spLocks noGrp="1"/>
          </p:cNvSpPr>
          <p:nvPr>
            <p:ph idx="1"/>
          </p:nvPr>
        </p:nvSpPr>
        <p:spPr>
          <a:xfrm>
            <a:off x="515938" y="1825625"/>
            <a:ext cx="10837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EF788279-D710-447A-9E71-4D1344575691}"/>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204853570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Content Placeholder 2">
            <a:extLst>
              <a:ext uri="{FF2B5EF4-FFF2-40B4-BE49-F238E27FC236}">
                <a16:creationId xmlns:a16="http://schemas.microsoft.com/office/drawing/2014/main" id="{079DA8F4-EDD3-4D62-A90B-8C3C1AFB0083}"/>
              </a:ext>
            </a:extLst>
          </p:cNvPr>
          <p:cNvSpPr>
            <a:spLocks noGrp="1"/>
          </p:cNvSpPr>
          <p:nvPr>
            <p:ph sz="half" idx="1"/>
          </p:nvPr>
        </p:nvSpPr>
        <p:spPr>
          <a:xfrm>
            <a:off x="515938" y="1825625"/>
            <a:ext cx="5503862"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Content Placeholder 3">
            <a:extLst>
              <a:ext uri="{FF2B5EF4-FFF2-40B4-BE49-F238E27FC236}">
                <a16:creationId xmlns:a16="http://schemas.microsoft.com/office/drawing/2014/main" id="{DA0DA994-B4A9-447A-BEBF-3EA31D3755A2}"/>
              </a:ext>
            </a:extLst>
          </p:cNvPr>
          <p:cNvSpPr>
            <a:spLocks noGrp="1"/>
          </p:cNvSpPr>
          <p:nvPr>
            <p:ph sz="half" idx="2"/>
          </p:nvPr>
        </p:nvSpPr>
        <p:spPr>
          <a:xfrm>
            <a:off x="6172200" y="1825625"/>
            <a:ext cx="5181600"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1" name="Title 1">
            <a:extLst>
              <a:ext uri="{FF2B5EF4-FFF2-40B4-BE49-F238E27FC236}">
                <a16:creationId xmlns:a16="http://schemas.microsoft.com/office/drawing/2014/main" id="{19DEF115-82C2-4E9D-A22C-8DA561FB37B8}"/>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1548118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8DCE74CE-BEFF-42B3-BF3E-C41B1B1F1EE4}"/>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3" name="Oval 12">
            <a:extLst>
              <a:ext uri="{FF2B5EF4-FFF2-40B4-BE49-F238E27FC236}">
                <a16:creationId xmlns:a16="http://schemas.microsoft.com/office/drawing/2014/main" id="{1B26B4BC-3D52-4C1C-85FB-226F0B5201F1}"/>
              </a:ext>
            </a:extLst>
          </p:cNvPr>
          <p:cNvSpPr/>
          <p:nvPr userDrawn="1"/>
        </p:nvSpPr>
        <p:spPr>
          <a:xfrm>
            <a:off x="11371669" y="6409397"/>
            <a:ext cx="280051" cy="2800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70527100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ext Placeholder 2">
            <a:extLst>
              <a:ext uri="{FF2B5EF4-FFF2-40B4-BE49-F238E27FC236}">
                <a16:creationId xmlns:a16="http://schemas.microsoft.com/office/drawing/2014/main" id="{774CF4BA-8DCB-42CF-A2C4-D6AF95EE3F54}"/>
              </a:ext>
            </a:extLst>
          </p:cNvPr>
          <p:cNvSpPr>
            <a:spLocks noGrp="1"/>
          </p:cNvSpPr>
          <p:nvPr>
            <p:ph type="body" idx="1"/>
          </p:nvPr>
        </p:nvSpPr>
        <p:spPr>
          <a:xfrm>
            <a:off x="515938" y="1681163"/>
            <a:ext cx="5157787" cy="82391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7" name="Content Placeholder 3">
            <a:extLst>
              <a:ext uri="{FF2B5EF4-FFF2-40B4-BE49-F238E27FC236}">
                <a16:creationId xmlns:a16="http://schemas.microsoft.com/office/drawing/2014/main" id="{67BA8B6E-A28D-4658-8C91-6CA7BD539B85}"/>
              </a:ext>
            </a:extLst>
          </p:cNvPr>
          <p:cNvSpPr>
            <a:spLocks noGrp="1"/>
          </p:cNvSpPr>
          <p:nvPr>
            <p:ph sz="half" idx="2"/>
          </p:nvPr>
        </p:nvSpPr>
        <p:spPr>
          <a:xfrm>
            <a:off x="515938" y="2505075"/>
            <a:ext cx="5157787"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4">
            <a:extLst>
              <a:ext uri="{FF2B5EF4-FFF2-40B4-BE49-F238E27FC236}">
                <a16:creationId xmlns:a16="http://schemas.microsoft.com/office/drawing/2014/main" id="{F73B3215-82DB-4DBF-9E77-3AE2308C6920}"/>
              </a:ext>
            </a:extLst>
          </p:cNvPr>
          <p:cNvSpPr>
            <a:spLocks noGrp="1"/>
          </p:cNvSpPr>
          <p:nvPr>
            <p:ph type="body" sz="quarter" idx="3"/>
          </p:nvPr>
        </p:nvSpPr>
        <p:spPr>
          <a:xfrm>
            <a:off x="6172200" y="1681163"/>
            <a:ext cx="5183188" cy="823912"/>
          </a:xfrm>
        </p:spPr>
        <p:txBody>
          <a:bodyPr anchor="b"/>
          <a:lstStyle>
            <a:lvl1pPr marL="0" indent="0">
              <a:buNone/>
              <a:defRPr sz="2400" b="1">
                <a:solidFill>
                  <a:schemeClr val="accent5"/>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9" name="Content Placeholder 5">
            <a:extLst>
              <a:ext uri="{FF2B5EF4-FFF2-40B4-BE49-F238E27FC236}">
                <a16:creationId xmlns:a16="http://schemas.microsoft.com/office/drawing/2014/main" id="{8DFD34E8-36CC-4FFE-926B-C170208FEDB8}"/>
              </a:ext>
            </a:extLst>
          </p:cNvPr>
          <p:cNvSpPr>
            <a:spLocks noGrp="1"/>
          </p:cNvSpPr>
          <p:nvPr>
            <p:ph sz="quarter" idx="4"/>
          </p:nvPr>
        </p:nvSpPr>
        <p:spPr>
          <a:xfrm>
            <a:off x="6172200" y="2505075"/>
            <a:ext cx="5183188" cy="368458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5" name="Title 1">
            <a:extLst>
              <a:ext uri="{FF2B5EF4-FFF2-40B4-BE49-F238E27FC236}">
                <a16:creationId xmlns:a16="http://schemas.microsoft.com/office/drawing/2014/main" id="{AE3770E9-CB74-47B0-8229-91F6F756015E}"/>
              </a:ext>
            </a:extLst>
          </p:cNvPr>
          <p:cNvSpPr>
            <a:spLocks noGrp="1"/>
          </p:cNvSpPr>
          <p:nvPr>
            <p:ph type="title"/>
          </p:nvPr>
        </p:nvSpPr>
        <p:spPr>
          <a:xfrm>
            <a:off x="515938" y="246621"/>
            <a:ext cx="11150600" cy="920336"/>
          </a:xfrm>
        </p:spPr>
        <p:txBody>
          <a:bodyPr lIns="0" tIns="0" rIns="0" bIns="0" anchor="b">
            <a:noAutofit/>
          </a:bodyPr>
          <a:lstStyle>
            <a:lvl1pPr>
              <a:defRPr sz="3200" b="1" cap="all" baseline="0"/>
            </a:lvl1pPr>
          </a:lstStyle>
          <a:p>
            <a:r>
              <a:rPr lang="en-US" noProof="0"/>
              <a:t>Click to edit Master title style</a:t>
            </a:r>
            <a:endParaRPr lang="en-US" noProof="0" dirty="0"/>
          </a:p>
        </p:txBody>
      </p:sp>
    </p:spTree>
    <p:extLst>
      <p:ext uri="{BB962C8B-B14F-4D97-AF65-F5344CB8AC3E}">
        <p14:creationId xmlns:p14="http://schemas.microsoft.com/office/powerpoint/2010/main" val="78665152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57825D7-DD33-4B70-BBBE-D46E7A5352EC}"/>
              </a:ext>
            </a:extLst>
          </p:cNvPr>
          <p:cNvSpPr>
            <a:spLocks noGrp="1"/>
          </p:cNvSpPr>
          <p:nvPr>
            <p:ph type="pic" idx="1"/>
          </p:nvPr>
        </p:nvSpPr>
        <p:spPr>
          <a:xfrm>
            <a:off x="6096000" y="768485"/>
            <a:ext cx="5305662" cy="5305662"/>
          </a:xfrm>
          <a:custGeom>
            <a:avLst/>
            <a:gdLst>
              <a:gd name="connsiteX0" fmla="*/ 2652831 w 5305662"/>
              <a:gd name="connsiteY0" fmla="*/ 0 h 5305662"/>
              <a:gd name="connsiteX1" fmla="*/ 5305662 w 5305662"/>
              <a:gd name="connsiteY1" fmla="*/ 2652831 h 5305662"/>
              <a:gd name="connsiteX2" fmla="*/ 2652831 w 5305662"/>
              <a:gd name="connsiteY2" fmla="*/ 5305662 h 5305662"/>
              <a:gd name="connsiteX3" fmla="*/ 0 w 5305662"/>
              <a:gd name="connsiteY3" fmla="*/ 2652831 h 5305662"/>
              <a:gd name="connsiteX4" fmla="*/ 2652831 w 5305662"/>
              <a:gd name="connsiteY4" fmla="*/ 0 h 53056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5662" h="5305662">
                <a:moveTo>
                  <a:pt x="2652831" y="0"/>
                </a:moveTo>
                <a:cubicBezTo>
                  <a:pt x="4117949" y="0"/>
                  <a:pt x="5305662" y="1187713"/>
                  <a:pt x="5305662" y="2652831"/>
                </a:cubicBezTo>
                <a:cubicBezTo>
                  <a:pt x="5305662" y="4117949"/>
                  <a:pt x="4117949" y="5305662"/>
                  <a:pt x="2652831" y="5305662"/>
                </a:cubicBezTo>
                <a:cubicBezTo>
                  <a:pt x="1187713" y="5305662"/>
                  <a:pt x="0" y="4117949"/>
                  <a:pt x="0" y="2652831"/>
                </a:cubicBezTo>
                <a:cubicBezTo>
                  <a:pt x="0" y="1187713"/>
                  <a:pt x="1187713" y="0"/>
                  <a:pt x="2652831" y="0"/>
                </a:cubicBezTo>
                <a:close/>
              </a:path>
            </a:pathLst>
          </a:custGeom>
          <a:solidFill>
            <a:schemeClr val="bg2"/>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19" name="Title 1">
            <a:extLst>
              <a:ext uri="{FF2B5EF4-FFF2-40B4-BE49-F238E27FC236}">
                <a16:creationId xmlns:a16="http://schemas.microsoft.com/office/drawing/2014/main" id="{19A1397F-1946-4CBE-9EC5-159C3CBC78B6}"/>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20" name="Text Placeholder 3">
            <a:extLst>
              <a:ext uri="{FF2B5EF4-FFF2-40B4-BE49-F238E27FC236}">
                <a16:creationId xmlns:a16="http://schemas.microsoft.com/office/drawing/2014/main" id="{C535F2AB-153E-44A9-97BE-00553BEC1770}"/>
              </a:ext>
            </a:extLst>
          </p:cNvPr>
          <p:cNvSpPr>
            <a:spLocks noGrp="1"/>
          </p:cNvSpPr>
          <p:nvPr>
            <p:ph type="body" sz="half" idx="2"/>
          </p:nvPr>
        </p:nvSpPr>
        <p:spPr>
          <a:xfrm>
            <a:off x="839788" y="2057400"/>
            <a:ext cx="3932237" cy="3811588"/>
          </a:xfrm>
        </p:spPr>
        <p:txBody>
          <a:bodyPr/>
          <a:lstStyle>
            <a:lvl1pPr marL="0" indent="0">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Tree>
    <p:extLst>
      <p:ext uri="{BB962C8B-B14F-4D97-AF65-F5344CB8AC3E}">
        <p14:creationId xmlns:p14="http://schemas.microsoft.com/office/powerpoint/2010/main" val="53527115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5" name="Oval 14">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Slide Number Placeholder 5">
            <a:extLst>
              <a:ext uri="{FF2B5EF4-FFF2-40B4-BE49-F238E27FC236}">
                <a16:creationId xmlns:a16="http://schemas.microsoft.com/office/drawing/2014/main" id="{996B64B9-1DF0-4EE9-BAB5-72AFA94B9AFD}"/>
              </a:ext>
            </a:extLst>
          </p:cNvPr>
          <p:cNvSpPr>
            <a:spLocks noGrp="1"/>
          </p:cNvSpPr>
          <p:nvPr>
            <p:ph type="sldNum" sz="quarter" idx="12"/>
          </p:nvPr>
        </p:nvSpPr>
        <p:spPr>
          <a:xfrm>
            <a:off x="11363696" y="6455739"/>
            <a:ext cx="294460" cy="187367"/>
          </a:xfrm>
        </p:spPr>
        <p:txBody>
          <a:bodyPr lIns="0" tIns="0" rIns="0" bIns="0"/>
          <a:lstStyle>
            <a:lvl1pPr algn="ctr">
              <a:defRPr sz="900">
                <a:solidFill>
                  <a:schemeClr val="bg1"/>
                </a:solidFill>
                <a:latin typeface="+mn-lt"/>
              </a:defRPr>
            </a:lvl1pPr>
          </a:lstStyle>
          <a:p>
            <a:fld id="{9EC71654-96A5-4280-94F3-931C61A9F92C}" type="slidenum">
              <a:rPr lang="en-US" noProof="0" smtClean="0"/>
              <a:pPr/>
              <a:t>‹#›</a:t>
            </a:fld>
            <a:endParaRPr lang="en-US" noProof="0" dirty="0"/>
          </a:p>
        </p:txBody>
      </p:sp>
      <p:sp>
        <p:nvSpPr>
          <p:cNvPr id="14" name="Title 1">
            <a:extLst>
              <a:ext uri="{FF2B5EF4-FFF2-40B4-BE49-F238E27FC236}">
                <a16:creationId xmlns:a16="http://schemas.microsoft.com/office/drawing/2014/main" id="{9009D5C6-6206-4291-8037-67DC025F0B4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endParaRPr lang="en-US" noProof="0" dirty="0"/>
          </a:p>
        </p:txBody>
      </p:sp>
      <p:sp>
        <p:nvSpPr>
          <p:cNvPr id="17" name="Text Placeholder 3">
            <a:extLst>
              <a:ext uri="{FF2B5EF4-FFF2-40B4-BE49-F238E27FC236}">
                <a16:creationId xmlns:a16="http://schemas.microsoft.com/office/drawing/2014/main" id="{BEB643FD-AA85-4A43-8EBD-AFD10DD987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8" name="Content Placeholder 2">
            <a:extLst>
              <a:ext uri="{FF2B5EF4-FFF2-40B4-BE49-F238E27FC236}">
                <a16:creationId xmlns:a16="http://schemas.microsoft.com/office/drawing/2014/main" id="{9001F313-F798-43BE-AFF0-A68C84C3640D}"/>
              </a:ext>
            </a:extLst>
          </p:cNvPr>
          <p:cNvSpPr>
            <a:spLocks noGrp="1"/>
          </p:cNvSpPr>
          <p:nvPr>
            <p:ph idx="1"/>
          </p:nvPr>
        </p:nvSpPr>
        <p:spPr>
          <a:xfrm>
            <a:off x="5183188" y="457201"/>
            <a:ext cx="6172200" cy="54038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455860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51F27F-98F9-A147-8986-34441C7B752D}" type="datetime1">
              <a:rPr lang="en-US" noProof="0" smtClean="0"/>
              <a:t>4/11/2022</a:t>
            </a:fld>
            <a:endParaRPr lang="en-US" noProof="0" dirty="0"/>
          </a:p>
        </p:txBody>
      </p:sp>
      <p:sp>
        <p:nvSpPr>
          <p:cNvPr id="3" name="Footer Placeholder 2"/>
          <p:cNvSpPr>
            <a:spLocks noGrp="1"/>
          </p:cNvSpPr>
          <p:nvPr>
            <p:ph type="ftr" sz="quarter" idx="11"/>
          </p:nvPr>
        </p:nvSpPr>
        <p:spPr/>
        <p:txBody>
          <a:bodyPr/>
          <a:lstStyle/>
          <a:p>
            <a:endParaRPr lang="en-US" noProof="0" dirty="0"/>
          </a:p>
        </p:txBody>
      </p:sp>
      <p:sp>
        <p:nvSpPr>
          <p:cNvPr id="4" name="Slide Number Placeholder 3"/>
          <p:cNvSpPr>
            <a:spLocks noGrp="1"/>
          </p:cNvSpPr>
          <p:nvPr>
            <p:ph type="sldNum" sz="quarter" idx="12"/>
          </p:nvPr>
        </p:nvSpPr>
        <p:spPr/>
        <p:txBody>
          <a:body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1110569051"/>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C71654-96A5-4280-94F3-931C61A9F92C}" type="slidenum">
              <a:rPr lang="en-US" noProof="0" smtClean="0"/>
              <a:pPr/>
              <a:t>‹#›</a:t>
            </a:fld>
            <a:endParaRPr lang="en-US" noProof="0"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3" name="Rectangle 12">
            <a:extLst>
              <a:ext uri="{FF2B5EF4-FFF2-40B4-BE49-F238E27FC236}">
                <a16:creationId xmlns:a16="http://schemas.microsoft.com/office/drawing/2014/main" id="{76627016-BFC4-46D4-89DB-F72E3C3461EC}"/>
              </a:ext>
            </a:extLst>
          </p:cNvPr>
          <p:cNvSpPr/>
          <p:nvPr userDrawn="1"/>
        </p:nvSpPr>
        <p:spPr>
          <a:xfrm rot="10800000">
            <a:off x="515938" y="-16721"/>
            <a:ext cx="1258618" cy="11050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bg1"/>
              </a:solidFill>
            </a:endParaRPr>
          </a:p>
        </p:txBody>
      </p:sp>
      <p:sp>
        <p:nvSpPr>
          <p:cNvPr id="14" name="Oval 13">
            <a:extLst>
              <a:ext uri="{FF2B5EF4-FFF2-40B4-BE49-F238E27FC236}">
                <a16:creationId xmlns:a16="http://schemas.microsoft.com/office/drawing/2014/main" id="{EF515B4A-CB20-4847-8E00-0DD66F1FEBB4}"/>
              </a:ext>
            </a:extLst>
          </p:cNvPr>
          <p:cNvSpPr/>
          <p:nvPr userDrawn="1"/>
        </p:nvSpPr>
        <p:spPr>
          <a:xfrm>
            <a:off x="11371669" y="6409397"/>
            <a:ext cx="280051" cy="280051"/>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317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52485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40.xml"/><Relationship Id="rId18" Type="http://schemas.openxmlformats.org/officeDocument/2006/relationships/slideLayout" Target="../slideLayouts/slideLayout45.xml"/><Relationship Id="rId26" Type="http://schemas.openxmlformats.org/officeDocument/2006/relationships/slideLayout" Target="../slideLayouts/slideLayout53.xml"/><Relationship Id="rId21" Type="http://schemas.openxmlformats.org/officeDocument/2006/relationships/slideLayout" Target="../slideLayouts/slideLayout48.xml"/><Relationship Id="rId34" Type="http://schemas.openxmlformats.org/officeDocument/2006/relationships/slideLayout" Target="../slideLayouts/slideLayout61.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17" Type="http://schemas.openxmlformats.org/officeDocument/2006/relationships/slideLayout" Target="../slideLayouts/slideLayout44.xml"/><Relationship Id="rId25" Type="http://schemas.openxmlformats.org/officeDocument/2006/relationships/slideLayout" Target="../slideLayouts/slideLayout52.xml"/><Relationship Id="rId33" Type="http://schemas.openxmlformats.org/officeDocument/2006/relationships/slideLayout" Target="../slideLayouts/slideLayout60.xml"/><Relationship Id="rId38" Type="http://schemas.openxmlformats.org/officeDocument/2006/relationships/image" Target="../media/image4.png"/><Relationship Id="rId2" Type="http://schemas.openxmlformats.org/officeDocument/2006/relationships/slideLayout" Target="../slideLayouts/slideLayout29.xml"/><Relationship Id="rId16" Type="http://schemas.openxmlformats.org/officeDocument/2006/relationships/slideLayout" Target="../slideLayouts/slideLayout43.xml"/><Relationship Id="rId20" Type="http://schemas.openxmlformats.org/officeDocument/2006/relationships/slideLayout" Target="../slideLayouts/slideLayout47.xml"/><Relationship Id="rId29" Type="http://schemas.openxmlformats.org/officeDocument/2006/relationships/slideLayout" Target="../slideLayouts/slideLayout56.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24" Type="http://schemas.openxmlformats.org/officeDocument/2006/relationships/slideLayout" Target="../slideLayouts/slideLayout51.xml"/><Relationship Id="rId32" Type="http://schemas.openxmlformats.org/officeDocument/2006/relationships/slideLayout" Target="../slideLayouts/slideLayout59.xml"/><Relationship Id="rId37" Type="http://schemas.openxmlformats.org/officeDocument/2006/relationships/image" Target="../media/image3.png"/><Relationship Id="rId5" Type="http://schemas.openxmlformats.org/officeDocument/2006/relationships/slideLayout" Target="../slideLayouts/slideLayout32.xml"/><Relationship Id="rId15" Type="http://schemas.openxmlformats.org/officeDocument/2006/relationships/slideLayout" Target="../slideLayouts/slideLayout42.xml"/><Relationship Id="rId23" Type="http://schemas.openxmlformats.org/officeDocument/2006/relationships/slideLayout" Target="../slideLayouts/slideLayout50.xml"/><Relationship Id="rId28" Type="http://schemas.openxmlformats.org/officeDocument/2006/relationships/slideLayout" Target="../slideLayouts/slideLayout55.xml"/><Relationship Id="rId36" Type="http://schemas.openxmlformats.org/officeDocument/2006/relationships/theme" Target="../theme/theme2.xml"/><Relationship Id="rId10" Type="http://schemas.openxmlformats.org/officeDocument/2006/relationships/slideLayout" Target="../slideLayouts/slideLayout37.xml"/><Relationship Id="rId19" Type="http://schemas.openxmlformats.org/officeDocument/2006/relationships/slideLayout" Target="../slideLayouts/slideLayout46.xml"/><Relationship Id="rId31" Type="http://schemas.openxmlformats.org/officeDocument/2006/relationships/slideLayout" Target="../slideLayouts/slideLayout58.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 Id="rId22" Type="http://schemas.openxmlformats.org/officeDocument/2006/relationships/slideLayout" Target="../slideLayouts/slideLayout49.xml"/><Relationship Id="rId27" Type="http://schemas.openxmlformats.org/officeDocument/2006/relationships/slideLayout" Target="../slideLayouts/slideLayout54.xml"/><Relationship Id="rId30" Type="http://schemas.openxmlformats.org/officeDocument/2006/relationships/slideLayout" Target="../slideLayouts/slideLayout57.xml"/><Relationship Id="rId35" Type="http://schemas.openxmlformats.org/officeDocument/2006/relationships/slideLayout" Target="../slideLayouts/slideLayout62.xml"/><Relationship Id="rId8" Type="http://schemas.openxmlformats.org/officeDocument/2006/relationships/slideLayout" Target="../slideLayouts/slideLayout35.xml"/><Relationship Id="rId3"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3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noProof="0"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267364182"/>
      </p:ext>
    </p:extLst>
  </p:cSld>
  <p:clrMap bg1="lt1" tx1="dk1" bg2="lt2" tx2="dk2" accent1="accent1" accent2="accent2" accent3="accent3" accent4="accent4" accent5="accent5" accent6="accent6" hlink="hlink" folHlink="folHlink"/>
  <p:sldLayoutIdLst>
    <p:sldLayoutId id="2147483946" r:id="rId1"/>
    <p:sldLayoutId id="2147483947" r:id="rId2"/>
    <p:sldLayoutId id="2147483948" r:id="rId3"/>
    <p:sldLayoutId id="2147483949" r:id="rId4"/>
    <p:sldLayoutId id="2147483950" r:id="rId5"/>
    <p:sldLayoutId id="2147483951" r:id="rId6"/>
    <p:sldLayoutId id="2147483952" r:id="rId7"/>
    <p:sldLayoutId id="2147483953" r:id="rId8"/>
    <p:sldLayoutId id="2147483954" r:id="rId9"/>
    <p:sldLayoutId id="2147483955" r:id="rId10"/>
    <p:sldLayoutId id="2147483956" r:id="rId11"/>
    <p:sldLayoutId id="2147483957" r:id="rId12"/>
    <p:sldLayoutId id="2147483958" r:id="rId13"/>
    <p:sldLayoutId id="2147483959" r:id="rId14"/>
    <p:sldLayoutId id="2147483960" r:id="rId15"/>
    <p:sldLayoutId id="2147483961" r:id="rId16"/>
    <p:sldLayoutId id="2147483962" r:id="rId17"/>
    <p:sldLayoutId id="2147483963" r:id="rId18"/>
    <p:sldLayoutId id="2147483964" r:id="rId19"/>
    <p:sldLayoutId id="2147483965" r:id="rId20"/>
    <p:sldLayoutId id="2147483654" r:id="rId21"/>
    <p:sldLayoutId id="2147483667" r:id="rId22"/>
    <p:sldLayoutId id="2147483668" r:id="rId23"/>
    <p:sldLayoutId id="2147483670" r:id="rId24"/>
    <p:sldLayoutId id="2147483671" r:id="rId25"/>
    <p:sldLayoutId id="2147483672" r:id="rId26"/>
    <p:sldLayoutId id="2147483673" r:id="rId27"/>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25" userDrawn="1">
          <p15:clr>
            <a:srgbClr val="F26B43"/>
          </p15:clr>
        </p15:guide>
        <p15:guide id="4" pos="734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12188825" cy="6856215"/>
            <a:chOff x="0" y="0"/>
            <a:chExt cx="12188825" cy="6856215"/>
          </a:xfrm>
        </p:grpSpPr>
        <p:pic>
          <p:nvPicPr>
            <p:cNvPr id="8" name="Picture 7" descr="HD-PanelContent-V.png"/>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38">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38">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951F27F-98F9-A147-8986-34441C7B752D}" type="datetime1">
              <a:rPr lang="en-US" noProof="0" smtClean="0"/>
              <a:t>4/11/2022</a:t>
            </a:fld>
            <a:endParaRPr lang="en-US" noProof="0"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noProof="0"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EC71654-96A5-4280-94F3-931C61A9F92C}" type="slidenum">
              <a:rPr lang="en-US" noProof="0" smtClean="0"/>
              <a:t>‹#›</a:t>
            </a:fld>
            <a:endParaRPr lang="en-US" noProof="0" dirty="0"/>
          </a:p>
        </p:txBody>
      </p:sp>
    </p:spTree>
    <p:extLst>
      <p:ext uri="{BB962C8B-B14F-4D97-AF65-F5344CB8AC3E}">
        <p14:creationId xmlns:p14="http://schemas.microsoft.com/office/powerpoint/2010/main" val="2000571590"/>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 id="2147483927" r:id="rId18"/>
    <p:sldLayoutId id="2147483928" r:id="rId19"/>
    <p:sldLayoutId id="2147483929" r:id="rId20"/>
    <p:sldLayoutId id="2147483930" r:id="rId21"/>
    <p:sldLayoutId id="2147483931" r:id="rId22"/>
    <p:sldLayoutId id="2147483932" r:id="rId23"/>
    <p:sldLayoutId id="2147483933" r:id="rId24"/>
    <p:sldLayoutId id="2147483934" r:id="rId25"/>
    <p:sldLayoutId id="2147483935" r:id="rId26"/>
    <p:sldLayoutId id="2147483936" r:id="rId27"/>
    <p:sldLayoutId id="2147483937" r:id="rId28"/>
    <p:sldLayoutId id="2147483938" r:id="rId29"/>
    <p:sldLayoutId id="2147483939" r:id="rId30"/>
    <p:sldLayoutId id="2147483940" r:id="rId31"/>
    <p:sldLayoutId id="2147483941" r:id="rId32"/>
    <p:sldLayoutId id="2147483942" r:id="rId33"/>
    <p:sldLayoutId id="2147483943" r:id="rId34"/>
    <p:sldLayoutId id="2147483944" r:id="rId35"/>
  </p:sldLayoutIdLst>
  <p:hf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22.tmp"/><Relationship Id="rId2" Type="http://schemas.openxmlformats.org/officeDocument/2006/relationships/image" Target="../media/image21.tmp"/><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24.tmp"/><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hyperlink" Target="https://dataverse.harvard.edu/dataset.xhtml?persistentId=doi:10.7910/DVN/TEI3YZ" TargetMode="Externa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image" Target="../media/image18.tmp"/><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2" Type="http://schemas.openxmlformats.org/officeDocument/2006/relationships/image" Target="../media/image19.tmp"/><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0.tmp"/><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F7BD-FE81-4B20-8DC5-0B3EB736F9F8}"/>
              </a:ext>
            </a:extLst>
          </p:cNvPr>
          <p:cNvSpPr>
            <a:spLocks noGrp="1"/>
          </p:cNvSpPr>
          <p:nvPr>
            <p:ph type="ctrTitle"/>
          </p:nvPr>
        </p:nvSpPr>
        <p:spPr>
          <a:xfrm>
            <a:off x="6343650" y="2485749"/>
            <a:ext cx="5143500" cy="1778348"/>
          </a:xfrm>
        </p:spPr>
        <p:txBody>
          <a:bodyPr/>
          <a:lstStyle/>
          <a:p>
            <a:r>
              <a:rPr lang="en-US" sz="2800" dirty="0">
                <a:latin typeface="Consolas" panose="020B0609020204030204" pitchFamily="49" charset="0"/>
              </a:rPr>
              <a:t>Registered Voters Income for year 1910, 1912-14, 1916-18</a:t>
            </a:r>
          </a:p>
        </p:txBody>
      </p:sp>
      <p:sp>
        <p:nvSpPr>
          <p:cNvPr id="3" name="Subtitle 2">
            <a:extLst>
              <a:ext uri="{FF2B5EF4-FFF2-40B4-BE49-F238E27FC236}">
                <a16:creationId xmlns:a16="http://schemas.microsoft.com/office/drawing/2014/main" id="{1AFF0EFE-C50F-44EB-8978-B97795477C9E}"/>
              </a:ext>
            </a:extLst>
          </p:cNvPr>
          <p:cNvSpPr>
            <a:spLocks noGrp="1"/>
          </p:cNvSpPr>
          <p:nvPr>
            <p:ph type="subTitle" idx="1"/>
          </p:nvPr>
        </p:nvSpPr>
        <p:spPr>
          <a:xfrm>
            <a:off x="6343650" y="4279971"/>
            <a:ext cx="5143500" cy="1375105"/>
          </a:xfrm>
        </p:spPr>
        <p:txBody>
          <a:bodyPr/>
          <a:lstStyle/>
          <a:p>
            <a:r>
              <a:rPr lang="en-US" sz="1600" dirty="0">
                <a:latin typeface="Consolas" panose="020B0609020204030204" pitchFamily="49" charset="0"/>
              </a:rPr>
              <a:t>Name: Inelda Shinko Rama</a:t>
            </a:r>
          </a:p>
          <a:p>
            <a:r>
              <a:rPr lang="en-US" sz="1600" dirty="0">
                <a:latin typeface="Consolas" panose="020B0609020204030204" pitchFamily="49" charset="0"/>
              </a:rPr>
              <a:t>Course: statistical analysis II</a:t>
            </a:r>
          </a:p>
          <a:p>
            <a:r>
              <a:rPr lang="en-US" sz="1600" dirty="0">
                <a:latin typeface="Consolas" panose="020B0609020204030204" pitchFamily="49" charset="0"/>
              </a:rPr>
              <a:t>Student id: 21362991</a:t>
            </a:r>
          </a:p>
          <a:p>
            <a:endParaRPr lang="en-US" sz="1600" dirty="0">
              <a:latin typeface="Consolas" panose="020B0609020204030204" pitchFamily="49" charset="0"/>
            </a:endParaRPr>
          </a:p>
        </p:txBody>
      </p:sp>
      <p:pic>
        <p:nvPicPr>
          <p:cNvPr id="10" name="Picture Placeholder 9">
            <a:extLst>
              <a:ext uri="{FF2B5EF4-FFF2-40B4-BE49-F238E27FC236}">
                <a16:creationId xmlns:a16="http://schemas.microsoft.com/office/drawing/2014/main" id="{CF143FEA-6E93-4548-8A9B-318F437CD887}"/>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16607" r="16607"/>
          <a:stretch>
            <a:fillRect/>
          </a:stretch>
        </p:blipFill>
        <p:spPr/>
      </p:pic>
    </p:spTree>
    <p:extLst>
      <p:ext uri="{BB962C8B-B14F-4D97-AF65-F5344CB8AC3E}">
        <p14:creationId xmlns:p14="http://schemas.microsoft.com/office/powerpoint/2010/main" val="3737989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0934" y="785018"/>
            <a:ext cx="10985604" cy="559148"/>
          </a:xfrm>
        </p:spPr>
        <p:txBody>
          <a:bodyPr/>
          <a:lstStyle/>
          <a:p>
            <a:pPr algn="l"/>
            <a:r>
              <a:rPr lang="en-GB" sz="2400" dirty="0">
                <a:latin typeface="Consolas" panose="020B0609020204030204" pitchFamily="49" charset="0"/>
              </a:rPr>
              <a:t>Continued</a:t>
            </a:r>
            <a:r>
              <a:rPr lang="en-GB" dirty="0">
                <a:latin typeface="Consolas" panose="020B0609020204030204" pitchFamily="49" charset="0"/>
              </a:rPr>
              <a:t>…</a:t>
            </a:r>
          </a:p>
        </p:txBody>
      </p:sp>
      <p:pic>
        <p:nvPicPr>
          <p:cNvPr id="19" name="Content Placeholder 18" descr="Plot Zo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236" y="2863850"/>
            <a:ext cx="2981128" cy="2846388"/>
          </a:xfrm>
        </p:spPr>
      </p:pic>
      <p:sp>
        <p:nvSpPr>
          <p:cNvPr id="2" name="Slide Number Placeholder 1"/>
          <p:cNvSpPr>
            <a:spLocks noGrp="1"/>
          </p:cNvSpPr>
          <p:nvPr>
            <p:ph type="sldNum" sz="quarter" idx="12"/>
          </p:nvPr>
        </p:nvSpPr>
        <p:spPr/>
        <p:txBody>
          <a:bodyPr/>
          <a:lstStyle/>
          <a:p>
            <a:fld id="{9EC71654-96A5-4280-94F3-931C61A9F92C}" type="slidenum">
              <a:rPr lang="en-US" noProof="0" smtClean="0"/>
              <a:pPr/>
              <a:t>10</a:t>
            </a:fld>
            <a:endParaRPr lang="en-US" noProof="0" dirty="0"/>
          </a:p>
        </p:txBody>
      </p:sp>
      <p:sp>
        <p:nvSpPr>
          <p:cNvPr id="3" name="Content Placeholder 2"/>
          <p:cNvSpPr>
            <a:spLocks noGrp="1"/>
          </p:cNvSpPr>
          <p:nvPr>
            <p:ph idx="15"/>
          </p:nvPr>
        </p:nvSpPr>
        <p:spPr>
          <a:xfrm>
            <a:off x="680933" y="1722268"/>
            <a:ext cx="4184029" cy="763480"/>
          </a:xfrm>
        </p:spPr>
        <p:txBody>
          <a:bodyPr/>
          <a:lstStyle/>
          <a:p>
            <a:pPr algn="just"/>
            <a:r>
              <a:rPr lang="en-GB" sz="1400" b="0" dirty="0">
                <a:solidFill>
                  <a:schemeClr val="tx1"/>
                </a:solidFill>
                <a:latin typeface="Consolas" panose="020B0609020204030204" pitchFamily="49" charset="0"/>
              </a:rPr>
              <a:t>The plot below shows that mean of value for conservative voters is relatively higher compared to Liberal and socialist.</a:t>
            </a:r>
          </a:p>
        </p:txBody>
      </p:sp>
      <p:pic>
        <p:nvPicPr>
          <p:cNvPr id="21" name="Content Placeholder 20" descr="Plot Zoom"/>
          <p:cNvPicPr>
            <a:picLocks noGrp="1" noChangeAspect="1"/>
          </p:cNvPicPr>
          <p:nvPr>
            <p:ph idx="19"/>
          </p:nvPr>
        </p:nvPicPr>
        <p:blipFill>
          <a:blip r:embed="rId3">
            <a:extLst>
              <a:ext uri="{28A0092B-C50C-407E-A947-70E740481C1C}">
                <a14:useLocalDpi xmlns:a14="http://schemas.microsoft.com/office/drawing/2010/main" val="0"/>
              </a:ext>
            </a:extLst>
          </a:blip>
          <a:stretch>
            <a:fillRect/>
          </a:stretch>
        </p:blipFill>
        <p:spPr>
          <a:xfrm>
            <a:off x="7879918" y="1647825"/>
            <a:ext cx="2969489" cy="2835275"/>
          </a:xfrm>
        </p:spPr>
      </p:pic>
      <p:sp>
        <p:nvSpPr>
          <p:cNvPr id="8" name="Content Placeholder 7"/>
          <p:cNvSpPr>
            <a:spLocks noGrp="1"/>
          </p:cNvSpPr>
          <p:nvPr>
            <p:ph idx="20"/>
          </p:nvPr>
        </p:nvSpPr>
        <p:spPr>
          <a:xfrm>
            <a:off x="7261934" y="4802820"/>
            <a:ext cx="4101761" cy="790112"/>
          </a:xfrm>
        </p:spPr>
        <p:txBody>
          <a:bodyPr anchor="t"/>
          <a:lstStyle/>
          <a:p>
            <a:pPr algn="just"/>
            <a:r>
              <a:rPr lang="en-GB" sz="1400" b="0" dirty="0">
                <a:solidFill>
                  <a:schemeClr val="tx1"/>
                </a:solidFill>
                <a:latin typeface="Consolas" panose="020B0609020204030204" pitchFamily="49" charset="0"/>
              </a:rPr>
              <a:t>The plot above shows that the mean of value for conservative voters is higher compared to Liberal and socialist.</a:t>
            </a:r>
          </a:p>
        </p:txBody>
      </p:sp>
    </p:spTree>
    <p:extLst>
      <p:ext uri="{BB962C8B-B14F-4D97-AF65-F5344CB8AC3E}">
        <p14:creationId xmlns:p14="http://schemas.microsoft.com/office/powerpoint/2010/main" val="3830072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3811" y="2187524"/>
            <a:ext cx="3718455" cy="537920"/>
          </a:xfrm>
        </p:spPr>
        <p:txBody>
          <a:bodyPr/>
          <a:lstStyle/>
          <a:p>
            <a:pPr algn="l"/>
            <a:r>
              <a:rPr lang="en-GB" dirty="0">
                <a:latin typeface="Consolas" panose="020B0609020204030204" pitchFamily="49" charset="0"/>
              </a:rPr>
              <a:t>Continued…</a:t>
            </a:r>
          </a:p>
        </p:txBody>
      </p:sp>
      <p:pic>
        <p:nvPicPr>
          <p:cNvPr id="6" name="Content Placeholder 5" descr="Plot Zo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260" y="982663"/>
            <a:ext cx="5124281" cy="4892675"/>
          </a:xfrm>
        </p:spPr>
      </p:pic>
      <p:sp>
        <p:nvSpPr>
          <p:cNvPr id="7" name="Text Placeholder 6"/>
          <p:cNvSpPr>
            <a:spLocks noGrp="1"/>
          </p:cNvSpPr>
          <p:nvPr>
            <p:ph type="body" sz="half" idx="2"/>
          </p:nvPr>
        </p:nvSpPr>
        <p:spPr>
          <a:xfrm>
            <a:off x="1293811" y="3031064"/>
            <a:ext cx="4063193" cy="2844273"/>
          </a:xfrm>
        </p:spPr>
        <p:txBody>
          <a:bodyPr>
            <a:normAutofit/>
          </a:bodyPr>
          <a:lstStyle/>
          <a:p>
            <a:pPr algn="just">
              <a:lnSpc>
                <a:spcPct val="150000"/>
              </a:lnSpc>
            </a:pPr>
            <a:r>
              <a:rPr lang="en-GB" sz="1400" dirty="0">
                <a:latin typeface="Consolas" panose="020B0609020204030204" pitchFamily="49" charset="0"/>
              </a:rPr>
              <a:t>This plot examines the income distribution for different parties during election years.</a:t>
            </a:r>
          </a:p>
          <a:p>
            <a:pPr algn="just">
              <a:lnSpc>
                <a:spcPct val="150000"/>
              </a:lnSpc>
            </a:pPr>
            <a:r>
              <a:rPr lang="en-GB" sz="1400" dirty="0">
                <a:latin typeface="Consolas" panose="020B0609020204030204" pitchFamily="49" charset="0"/>
              </a:rPr>
              <a:t>From the plot it’s evident that the income distribution for rural Conservative voters is higher compared to other Liberal and Socialist.</a:t>
            </a:r>
          </a:p>
          <a:p>
            <a:pPr algn="just">
              <a:lnSpc>
                <a:spcPct val="150000"/>
              </a:lnSpc>
            </a:pPr>
            <a:endParaRPr lang="en-GB" sz="1400"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11</a:t>
            </a:fld>
            <a:endParaRPr lang="en-US" noProof="0" dirty="0"/>
          </a:p>
        </p:txBody>
      </p:sp>
    </p:spTree>
    <p:extLst>
      <p:ext uri="{BB962C8B-B14F-4D97-AF65-F5344CB8AC3E}">
        <p14:creationId xmlns:p14="http://schemas.microsoft.com/office/powerpoint/2010/main" val="266861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3811" y="2187524"/>
            <a:ext cx="3718455" cy="537920"/>
          </a:xfrm>
        </p:spPr>
        <p:txBody>
          <a:bodyPr/>
          <a:lstStyle/>
          <a:p>
            <a:pPr algn="l"/>
            <a:r>
              <a:rPr lang="en-GB" dirty="0">
                <a:latin typeface="Consolas" panose="020B0609020204030204" pitchFamily="49" charset="0"/>
              </a:rPr>
              <a:t>Continued…</a:t>
            </a:r>
          </a:p>
        </p:txBody>
      </p:sp>
      <p:pic>
        <p:nvPicPr>
          <p:cNvPr id="9" name="Content Placeholder 8" descr="Plot Zo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260" y="982663"/>
            <a:ext cx="5124281" cy="4892675"/>
          </a:xfrm>
        </p:spPr>
      </p:pic>
      <p:sp>
        <p:nvSpPr>
          <p:cNvPr id="7" name="Text Placeholder 6"/>
          <p:cNvSpPr>
            <a:spLocks noGrp="1"/>
          </p:cNvSpPr>
          <p:nvPr>
            <p:ph type="body" sz="half" idx="2"/>
          </p:nvPr>
        </p:nvSpPr>
        <p:spPr>
          <a:xfrm>
            <a:off x="1293811" y="3031064"/>
            <a:ext cx="4063193" cy="2844273"/>
          </a:xfrm>
        </p:spPr>
        <p:txBody>
          <a:bodyPr>
            <a:normAutofit/>
          </a:bodyPr>
          <a:lstStyle/>
          <a:p>
            <a:pPr algn="just">
              <a:lnSpc>
                <a:spcPct val="150000"/>
              </a:lnSpc>
            </a:pPr>
            <a:r>
              <a:rPr lang="en-GB" sz="1400" dirty="0">
                <a:latin typeface="Consolas" panose="020B0609020204030204" pitchFamily="49" charset="0"/>
              </a:rPr>
              <a:t>This plot examines the income distribution for different parties during election years.</a:t>
            </a:r>
          </a:p>
          <a:p>
            <a:pPr algn="just">
              <a:lnSpc>
                <a:spcPct val="150000"/>
              </a:lnSpc>
            </a:pPr>
            <a:r>
              <a:rPr lang="en-GB" sz="1400" dirty="0">
                <a:latin typeface="Consolas" panose="020B0609020204030204" pitchFamily="49" charset="0"/>
              </a:rPr>
              <a:t>From the plot it’s evident that the income distribution for rural Conservative voters is higher compared to other Liberal and Socialist.</a:t>
            </a:r>
          </a:p>
          <a:p>
            <a:pPr algn="just">
              <a:lnSpc>
                <a:spcPct val="150000"/>
              </a:lnSpc>
            </a:pPr>
            <a:endParaRPr lang="en-GB" sz="1400"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12</a:t>
            </a:fld>
            <a:endParaRPr lang="en-US" noProof="0" dirty="0"/>
          </a:p>
        </p:txBody>
      </p:sp>
    </p:spTree>
    <p:extLst>
      <p:ext uri="{BB962C8B-B14F-4D97-AF65-F5344CB8AC3E}">
        <p14:creationId xmlns:p14="http://schemas.microsoft.com/office/powerpoint/2010/main" val="545792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1231641" y="429208"/>
            <a:ext cx="9660725" cy="3760237"/>
          </a:xfrm>
        </p:spPr>
        <p:txBody>
          <a:bodyPr anchor="t">
            <a:normAutofit/>
          </a:bodyPr>
          <a:lstStyle/>
          <a:p>
            <a:pPr algn="l"/>
            <a:br>
              <a:rPr lang="en-GB" sz="2400" dirty="0">
                <a:latin typeface="Consolas" panose="020B0609020204030204" pitchFamily="49" charset="0"/>
              </a:rPr>
            </a:br>
            <a:br>
              <a:rPr lang="en-GB" sz="2400" dirty="0">
                <a:latin typeface="Consolas" panose="020B0609020204030204" pitchFamily="49" charset="0"/>
              </a:rPr>
            </a:br>
            <a:br>
              <a:rPr lang="en-GB" sz="2400" dirty="0">
                <a:latin typeface="Consolas" panose="020B0609020204030204" pitchFamily="49" charset="0"/>
              </a:rPr>
            </a:br>
            <a:br>
              <a:rPr lang="en-GB" sz="2400" dirty="0">
                <a:latin typeface="Consolas" panose="020B0609020204030204" pitchFamily="49" charset="0"/>
              </a:rPr>
            </a:br>
            <a:br>
              <a:rPr lang="en-GB" sz="2400" dirty="0">
                <a:latin typeface="Consolas" panose="020B0609020204030204" pitchFamily="49" charset="0"/>
              </a:rPr>
            </a:br>
            <a:r>
              <a:rPr lang="en-GB" sz="2400" dirty="0">
                <a:latin typeface="Consolas" panose="020B0609020204030204" pitchFamily="49" charset="0"/>
              </a:rPr>
              <a:t>                   </a:t>
            </a:r>
            <a:br>
              <a:rPr lang="en-GB" sz="2400" dirty="0">
                <a:latin typeface="Consolas" panose="020B0609020204030204" pitchFamily="49" charset="0"/>
              </a:rPr>
            </a:br>
            <a:br>
              <a:rPr lang="en-GB" sz="2400" dirty="0">
                <a:latin typeface="Consolas" panose="020B0609020204030204" pitchFamily="49" charset="0"/>
              </a:rPr>
            </a:br>
            <a:br>
              <a:rPr lang="en-GB" sz="2400" dirty="0">
                <a:latin typeface="Consolas" panose="020B0609020204030204" pitchFamily="49" charset="0"/>
              </a:rPr>
            </a:br>
            <a:br>
              <a:rPr lang="en-GB" sz="2400" dirty="0">
                <a:latin typeface="Consolas" panose="020B0609020204030204" pitchFamily="49" charset="0"/>
              </a:rPr>
            </a:br>
            <a:r>
              <a:rPr lang="en-GB" sz="2400" dirty="0">
                <a:latin typeface="Consolas" panose="020B0609020204030204" pitchFamily="49" charset="0"/>
              </a:rPr>
              <a:t>Link to dataset</a:t>
            </a:r>
          </a:p>
        </p:txBody>
      </p:sp>
      <p:sp>
        <p:nvSpPr>
          <p:cNvPr id="9" name="Text Placeholder 8"/>
          <p:cNvSpPr>
            <a:spLocks noGrp="1"/>
          </p:cNvSpPr>
          <p:nvPr>
            <p:ph type="body" idx="1"/>
          </p:nvPr>
        </p:nvSpPr>
        <p:spPr>
          <a:xfrm>
            <a:off x="1303868" y="4343400"/>
            <a:ext cx="9592732" cy="711680"/>
          </a:xfrm>
        </p:spPr>
        <p:txBody>
          <a:bodyPr anchor="t"/>
          <a:lstStyle/>
          <a:p>
            <a:pPr algn="l"/>
            <a:r>
              <a:rPr lang="en-GB" dirty="0">
                <a:hlinkClick r:id="rId2"/>
              </a:rPr>
              <a:t>https://dataverse.harvard.edu/dataset.xhtml?persistentId=doi:10.7910/DVN/TEI3YZ</a:t>
            </a:r>
            <a:endParaRPr lang="en-GB" dirty="0"/>
          </a:p>
        </p:txBody>
      </p:sp>
      <p:pic>
        <p:nvPicPr>
          <p:cNvPr id="3" name="Picture 2" descr="A picture containing text, linedrawing&#10;&#10;Description automatically generated">
            <a:extLst>
              <a:ext uri="{FF2B5EF4-FFF2-40B4-BE49-F238E27FC236}">
                <a16:creationId xmlns:a16="http://schemas.microsoft.com/office/drawing/2014/main" id="{97CBD55B-599B-4992-B550-8FB0D9918C89}"/>
              </a:ext>
            </a:extLst>
          </p:cNvPr>
          <p:cNvPicPr>
            <a:picLocks noChangeAspect="1"/>
          </p:cNvPicPr>
          <p:nvPr/>
        </p:nvPicPr>
        <p:blipFill>
          <a:blip r:embed="rId3"/>
          <a:stretch>
            <a:fillRect/>
          </a:stretch>
        </p:blipFill>
        <p:spPr>
          <a:xfrm>
            <a:off x="4291222" y="1219200"/>
            <a:ext cx="6338678" cy="2686049"/>
          </a:xfrm>
          <a:prstGeom prst="rect">
            <a:avLst/>
          </a:prstGeom>
        </p:spPr>
      </p:pic>
    </p:spTree>
    <p:extLst>
      <p:ext uri="{BB962C8B-B14F-4D97-AF65-F5344CB8AC3E}">
        <p14:creationId xmlns:p14="http://schemas.microsoft.com/office/powerpoint/2010/main" val="320170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681486" y="1966823"/>
            <a:ext cx="10672314" cy="4210140"/>
          </a:xfrm>
        </p:spPr>
        <p:txBody>
          <a:bodyPr>
            <a:noAutofit/>
          </a:bodyPr>
          <a:lstStyle/>
          <a:p>
            <a:pPr>
              <a:lnSpc>
                <a:spcPct val="150000"/>
              </a:lnSpc>
              <a:buFont typeface="Wingdings" panose="05000000000000000000" pitchFamily="2" charset="2"/>
              <a:buChar char="§"/>
            </a:pPr>
            <a:r>
              <a:rPr lang="en-GB" sz="1600" dirty="0">
                <a:latin typeface="Consolas" panose="020B0609020204030204" pitchFamily="49" charset="0"/>
              </a:rPr>
              <a:t>The original data examine the rise and mobilizational dynamics of social democracy employing data reported by the Swedish authorities on the distribution of voting eligibility, turnout and partisan vote in local elections during the 1910s at a high level of disaggregation.</a:t>
            </a:r>
          </a:p>
          <a:p>
            <a:pPr>
              <a:lnSpc>
                <a:spcPct val="150000"/>
              </a:lnSpc>
              <a:buFont typeface="Wingdings" panose="05000000000000000000" pitchFamily="2" charset="2"/>
              <a:buChar char="§"/>
            </a:pPr>
            <a:r>
              <a:rPr lang="en-GB" sz="1600" dirty="0">
                <a:latin typeface="Consolas" panose="020B0609020204030204" pitchFamily="49" charset="0"/>
              </a:rPr>
              <a:t>The data set used is (“3ab_replication.csv”, “2ab_replication.csv”, "local-national-tot_mes_replication.csv") which has 11 variables and 234 observations, 13 variables and 156 observations and  respectively.</a:t>
            </a:r>
          </a:p>
          <a:p>
            <a:pPr>
              <a:lnSpc>
                <a:spcPct val="150000"/>
              </a:lnSpc>
              <a:buFont typeface="Wingdings" panose="05000000000000000000" pitchFamily="2" charset="2"/>
              <a:buChar char="§"/>
            </a:pPr>
            <a:r>
              <a:rPr lang="en-GB" sz="1600" dirty="0">
                <a:latin typeface="Consolas" panose="020B0609020204030204" pitchFamily="49" charset="0"/>
              </a:rPr>
              <a:t>This analysis focuses the following groups: such as Party lab(that is, Conservative, Liberal and Socialist) and Party2(that is Eligible and Turnout).  </a:t>
            </a:r>
          </a:p>
          <a:p>
            <a:pPr marL="0" indent="0">
              <a:lnSpc>
                <a:spcPct val="150000"/>
              </a:lnSpc>
              <a:buNone/>
            </a:pPr>
            <a:r>
              <a:rPr lang="en-GB" sz="1600" dirty="0">
                <a:latin typeface="Consolas" panose="020B0609020204030204" pitchFamily="49" charset="0"/>
              </a:rPr>
              <a:t>	</a:t>
            </a:r>
          </a:p>
          <a:p>
            <a:pPr marL="0" indent="0">
              <a:lnSpc>
                <a:spcPct val="150000"/>
              </a:lnSpc>
              <a:buNone/>
            </a:pPr>
            <a:endParaRPr lang="en-GB" sz="1600" dirty="0">
              <a:latin typeface="Consolas" panose="020B0609020204030204" pitchFamily="49" charset="0"/>
            </a:endParaRPr>
          </a:p>
        </p:txBody>
      </p:sp>
      <p:sp>
        <p:nvSpPr>
          <p:cNvPr id="5" name="Title 4"/>
          <p:cNvSpPr>
            <a:spLocks noGrp="1"/>
          </p:cNvSpPr>
          <p:nvPr>
            <p:ph type="title"/>
          </p:nvPr>
        </p:nvSpPr>
        <p:spPr>
          <a:xfrm>
            <a:off x="681486" y="750497"/>
            <a:ext cx="10808899" cy="819511"/>
          </a:xfrm>
        </p:spPr>
        <p:txBody>
          <a:bodyPr/>
          <a:lstStyle/>
          <a:p>
            <a:r>
              <a:rPr lang="en-GB" sz="2800" dirty="0">
                <a:latin typeface="Consolas" panose="020B0609020204030204" pitchFamily="49" charset="0"/>
              </a:rPr>
              <a:t>Summary</a:t>
            </a:r>
          </a:p>
        </p:txBody>
      </p:sp>
    </p:spTree>
    <p:extLst>
      <p:ext uri="{BB962C8B-B14F-4D97-AF65-F5344CB8AC3E}">
        <p14:creationId xmlns:p14="http://schemas.microsoft.com/office/powerpoint/2010/main" val="775162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sz="2400" dirty="0">
                <a:latin typeface="Consolas" panose="020B0609020204030204" pitchFamily="49" charset="0"/>
              </a:rPr>
              <a:t>Results</a:t>
            </a:r>
          </a:p>
        </p:txBody>
      </p:sp>
      <p:sp>
        <p:nvSpPr>
          <p:cNvPr id="3" name="Content Placeholder 2"/>
          <p:cNvSpPr>
            <a:spLocks noGrp="1"/>
          </p:cNvSpPr>
          <p:nvPr>
            <p:ph sz="half" idx="1"/>
          </p:nvPr>
        </p:nvSpPr>
        <p:spPr/>
        <p:txBody>
          <a:bodyPr>
            <a:normAutofit fontScale="85000" lnSpcReduction="10000"/>
          </a:bodyPr>
          <a:lstStyle/>
          <a:p>
            <a:pPr marL="0" indent="0">
              <a:lnSpc>
                <a:spcPct val="150000"/>
              </a:lnSpc>
              <a:buNone/>
            </a:pPr>
            <a:r>
              <a:rPr lang="en-GB" dirty="0">
                <a:latin typeface="Consolas" panose="020B0609020204030204" pitchFamily="49" charset="0"/>
              </a:rPr>
              <a:t>I run the summary for the data local-national to determine the mean and standard deviation for numeric variables. </a:t>
            </a:r>
          </a:p>
          <a:p>
            <a:pPr marL="0" indent="0">
              <a:lnSpc>
                <a:spcPct val="150000"/>
              </a:lnSpc>
              <a:buNone/>
            </a:pPr>
            <a:r>
              <a:rPr lang="en-GB" dirty="0">
                <a:latin typeface="Consolas" panose="020B0609020204030204" pitchFamily="49" charset="0"/>
              </a:rPr>
              <a:t>From the results SN has a mean of 3643.6. The maximum value is 18262.0 and the minimum is 0.0</a:t>
            </a:r>
          </a:p>
        </p:txBody>
      </p:sp>
      <p:pic>
        <p:nvPicPr>
          <p:cNvPr id="8" name="Content Placeholder 7"/>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494625"/>
            <a:ext cx="5181600" cy="3142695"/>
          </a:xfrm>
        </p:spPr>
      </p:pic>
      <p:sp>
        <p:nvSpPr>
          <p:cNvPr id="2" name="Slide Number Placeholder 1"/>
          <p:cNvSpPr>
            <a:spLocks noGrp="1"/>
          </p:cNvSpPr>
          <p:nvPr>
            <p:ph type="sldNum" sz="quarter" idx="12"/>
          </p:nvPr>
        </p:nvSpPr>
        <p:spPr/>
        <p:txBody>
          <a:bodyPr/>
          <a:lstStyle/>
          <a:p>
            <a:fld id="{9EC71654-96A5-4280-94F3-931C61A9F92C}" type="slidenum">
              <a:rPr lang="en-US" noProof="0" smtClean="0"/>
              <a:pPr/>
              <a:t>3</a:t>
            </a:fld>
            <a:endParaRPr lang="en-US" noProof="0" dirty="0"/>
          </a:p>
        </p:txBody>
      </p:sp>
    </p:spTree>
    <p:extLst>
      <p:ext uri="{BB962C8B-B14F-4D97-AF65-F5344CB8AC3E}">
        <p14:creationId xmlns:p14="http://schemas.microsoft.com/office/powerpoint/2010/main" val="607195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sz="2400" dirty="0">
                <a:latin typeface="Consolas" panose="020B0609020204030204" pitchFamily="49" charset="0"/>
              </a:rPr>
              <a:t>Continued</a:t>
            </a:r>
            <a:r>
              <a:rPr lang="en-GB" dirty="0"/>
              <a:t>…</a:t>
            </a:r>
          </a:p>
        </p:txBody>
      </p:sp>
      <p:sp>
        <p:nvSpPr>
          <p:cNvPr id="3" name="Content Placeholder 2"/>
          <p:cNvSpPr>
            <a:spLocks noGrp="1"/>
          </p:cNvSpPr>
          <p:nvPr>
            <p:ph sz="half" idx="1"/>
          </p:nvPr>
        </p:nvSpPr>
        <p:spPr/>
        <p:txBody>
          <a:bodyPr>
            <a:normAutofit fontScale="70000" lnSpcReduction="20000"/>
          </a:bodyPr>
          <a:lstStyle/>
          <a:p>
            <a:pPr marL="0" indent="0">
              <a:lnSpc>
                <a:spcPct val="150000"/>
              </a:lnSpc>
              <a:buNone/>
            </a:pPr>
            <a:r>
              <a:rPr lang="en-GB" dirty="0">
                <a:latin typeface="Consolas" panose="020B0609020204030204" pitchFamily="49" charset="0"/>
              </a:rPr>
              <a:t>Also, I did aggregation (mean and standard deviation) by grouping the results according to Type(rural and urban) and Year (that is, 1910, 1912-14, 1916-18). From the results, it’s clear rural has the highest average of SN, E, S, while urban dominates the </a:t>
            </a:r>
            <a:r>
              <a:rPr lang="en-GB" dirty="0" err="1">
                <a:latin typeface="Consolas" panose="020B0609020204030204" pitchFamily="49" charset="0"/>
              </a:rPr>
              <a:t>SoceN</a:t>
            </a:r>
            <a:r>
              <a:rPr lang="en-GB" dirty="0">
                <a:latin typeface="Consolas" panose="020B0609020204030204" pitchFamily="49" charset="0"/>
              </a:rPr>
              <a:t> and </a:t>
            </a:r>
            <a:r>
              <a:rPr lang="en-GB" dirty="0" err="1">
                <a:latin typeface="Consolas" panose="020B0609020204030204" pitchFamily="49" charset="0"/>
              </a:rPr>
              <a:t>Soce</a:t>
            </a:r>
            <a:r>
              <a:rPr lang="en-GB" dirty="0">
                <a:latin typeface="Consolas" panose="020B0609020204030204" pitchFamily="49" charset="0"/>
              </a:rPr>
              <a:t>.</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560319"/>
            <a:ext cx="5181600" cy="2865695"/>
          </a:xfrm>
        </p:spPr>
      </p:pic>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EC71654-96A5-4280-94F3-931C61A9F92C}" type="slidenum">
              <a:rPr kumimoji="0" lang="en-US"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283868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sz="2400" dirty="0">
                <a:latin typeface="Consolas" panose="020B0609020204030204" pitchFamily="49" charset="0"/>
              </a:rPr>
              <a:t>Continued</a:t>
            </a:r>
            <a:r>
              <a:rPr lang="en-GB" dirty="0"/>
              <a:t>…</a:t>
            </a:r>
          </a:p>
        </p:txBody>
      </p:sp>
      <p:sp>
        <p:nvSpPr>
          <p:cNvPr id="3" name="Content Placeholder 2"/>
          <p:cNvSpPr>
            <a:spLocks noGrp="1"/>
          </p:cNvSpPr>
          <p:nvPr>
            <p:ph sz="half" idx="1"/>
          </p:nvPr>
        </p:nvSpPr>
        <p:spPr/>
        <p:txBody>
          <a:bodyPr>
            <a:normAutofit fontScale="77500" lnSpcReduction="20000"/>
          </a:bodyPr>
          <a:lstStyle/>
          <a:p>
            <a:pPr marL="0" indent="0">
              <a:lnSpc>
                <a:spcPct val="150000"/>
              </a:lnSpc>
              <a:buNone/>
            </a:pPr>
            <a:r>
              <a:rPr lang="en-GB" dirty="0">
                <a:latin typeface="Consolas" panose="020B0609020204030204" pitchFamily="49" charset="0"/>
              </a:rPr>
              <a:t>Created a correlation plot for the different variables within the data set. The plot examines the correlation between variable SN and S. For the year 1910, it’s observed the data point are close to the linear line, thus the data has a normal distribution. </a:t>
            </a:r>
          </a:p>
        </p:txBody>
      </p:sp>
      <p:pic>
        <p:nvPicPr>
          <p:cNvPr id="8" name="Content Placeholder 7" descr="Plot Zoom"/>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7440" y="2560638"/>
            <a:ext cx="3466620" cy="3309937"/>
          </a:xfrm>
        </p:spPr>
      </p:pic>
      <p:sp>
        <p:nvSpPr>
          <p:cNvPr id="2" name="Slide Number Placeholder 1"/>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EC71654-96A5-4280-94F3-931C61A9F92C}" type="slidenum">
              <a:rPr kumimoji="0" lang="en-US" sz="1000" b="0" i="0" u="none" strike="noStrike" kern="1200" cap="none" spc="0" normalizeH="0" baseline="0" noProof="0" smtClean="0">
                <a:ln>
                  <a:noFill/>
                </a:ln>
                <a:solidFill>
                  <a:prstClr val="black"/>
                </a:solidFill>
                <a:effectLst/>
                <a:uLnTx/>
                <a:uFillTx/>
                <a:latin typeface="Garamond" panose="020204040303010108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000" b="0" i="0" u="none" strike="noStrike" kern="1200" cap="none" spc="0" normalizeH="0" baseline="0" noProof="0" dirty="0">
              <a:ln>
                <a:noFill/>
              </a:ln>
              <a:solidFill>
                <a:prstClr val="black"/>
              </a:solidFill>
              <a:effectLst/>
              <a:uLnTx/>
              <a:uFillTx/>
              <a:latin typeface="Garamond" panose="02020404030301010803"/>
              <a:ea typeface="+mn-ea"/>
              <a:cs typeface="+mn-cs"/>
            </a:endParaRPr>
          </a:p>
        </p:txBody>
      </p:sp>
    </p:spTree>
    <p:extLst>
      <p:ext uri="{BB962C8B-B14F-4D97-AF65-F5344CB8AC3E}">
        <p14:creationId xmlns:p14="http://schemas.microsoft.com/office/powerpoint/2010/main" val="51298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sz="2400" dirty="0">
                <a:latin typeface="Consolas" panose="020B0609020204030204" pitchFamily="49" charset="0"/>
              </a:rPr>
              <a:t>Continued</a:t>
            </a:r>
            <a:r>
              <a:rPr lang="en-GB" dirty="0"/>
              <a:t>…..</a:t>
            </a:r>
          </a:p>
        </p:txBody>
      </p:sp>
      <p:sp>
        <p:nvSpPr>
          <p:cNvPr id="3" name="Content Placeholder 2"/>
          <p:cNvSpPr>
            <a:spLocks noGrp="1"/>
          </p:cNvSpPr>
          <p:nvPr>
            <p:ph sz="half" idx="1"/>
          </p:nvPr>
        </p:nvSpPr>
        <p:spPr/>
        <p:txBody>
          <a:bodyPr>
            <a:normAutofit fontScale="77500" lnSpcReduction="20000"/>
          </a:bodyPr>
          <a:lstStyle/>
          <a:p>
            <a:pPr marL="0" indent="0">
              <a:lnSpc>
                <a:spcPct val="150000"/>
              </a:lnSpc>
              <a:buNone/>
            </a:pPr>
            <a:r>
              <a:rPr lang="en-GB" sz="2400" dirty="0">
                <a:latin typeface="Consolas" panose="020B0609020204030204" pitchFamily="49" charset="0"/>
              </a:rPr>
              <a:t>For the year 1912-14, the correlation between SN and S for different location (rural and urban) is as shown. </a:t>
            </a:r>
          </a:p>
          <a:p>
            <a:pPr marL="0" indent="0">
              <a:lnSpc>
                <a:spcPct val="150000"/>
              </a:lnSpc>
              <a:buNone/>
            </a:pPr>
            <a:r>
              <a:rPr lang="en-GB" sz="2400" dirty="0">
                <a:latin typeface="Consolas" panose="020B0609020204030204" pitchFamily="49" charset="0"/>
              </a:rPr>
              <a:t>It’s observed the data point are close to the linear line, thus the data has a normal distribution. </a:t>
            </a:r>
          </a:p>
        </p:txBody>
      </p:sp>
      <p:pic>
        <p:nvPicPr>
          <p:cNvPr id="6" name="Content Placeholder 5" descr="Plot Zoom"/>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7440" y="2560638"/>
            <a:ext cx="3466620" cy="3309937"/>
          </a:xfrm>
        </p:spPr>
      </p:pic>
      <p:sp>
        <p:nvSpPr>
          <p:cNvPr id="2" name="Slide Number Placeholder 1"/>
          <p:cNvSpPr>
            <a:spLocks noGrp="1"/>
          </p:cNvSpPr>
          <p:nvPr>
            <p:ph type="sldNum" sz="quarter" idx="12"/>
          </p:nvPr>
        </p:nvSpPr>
        <p:spPr/>
        <p:txBody>
          <a:bodyPr/>
          <a:lstStyle/>
          <a:p>
            <a:fld id="{9EC71654-96A5-4280-94F3-931C61A9F92C}" type="slidenum">
              <a:rPr lang="en-US" noProof="0" smtClean="0"/>
              <a:pPr/>
              <a:t>6</a:t>
            </a:fld>
            <a:endParaRPr lang="en-US" noProof="0" dirty="0"/>
          </a:p>
        </p:txBody>
      </p:sp>
    </p:spTree>
    <p:extLst>
      <p:ext uri="{BB962C8B-B14F-4D97-AF65-F5344CB8AC3E}">
        <p14:creationId xmlns:p14="http://schemas.microsoft.com/office/powerpoint/2010/main" val="800577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l"/>
            <a:r>
              <a:rPr lang="en-GB" sz="2400" dirty="0">
                <a:latin typeface="Consolas" panose="020B0609020204030204" pitchFamily="49" charset="0"/>
              </a:rPr>
              <a:t>Continued</a:t>
            </a:r>
            <a:r>
              <a:rPr lang="en-GB" dirty="0"/>
              <a:t>…..</a:t>
            </a:r>
          </a:p>
        </p:txBody>
      </p:sp>
      <p:sp>
        <p:nvSpPr>
          <p:cNvPr id="3" name="Content Placeholder 2"/>
          <p:cNvSpPr>
            <a:spLocks noGrp="1"/>
          </p:cNvSpPr>
          <p:nvPr>
            <p:ph sz="half" idx="1"/>
          </p:nvPr>
        </p:nvSpPr>
        <p:spPr/>
        <p:txBody>
          <a:bodyPr>
            <a:normAutofit fontScale="77500" lnSpcReduction="20000"/>
          </a:bodyPr>
          <a:lstStyle/>
          <a:p>
            <a:pPr marL="0" indent="0">
              <a:lnSpc>
                <a:spcPct val="150000"/>
              </a:lnSpc>
              <a:buNone/>
            </a:pPr>
            <a:r>
              <a:rPr lang="en-GB" sz="2400" dirty="0">
                <a:latin typeface="Consolas" panose="020B0609020204030204" pitchFamily="49" charset="0"/>
              </a:rPr>
              <a:t>For the year 1916-18, the correlation between SN and S for different location (rural and urban) is as shown. </a:t>
            </a:r>
          </a:p>
          <a:p>
            <a:pPr marL="0" indent="0">
              <a:lnSpc>
                <a:spcPct val="150000"/>
              </a:lnSpc>
              <a:buNone/>
            </a:pPr>
            <a:r>
              <a:rPr lang="en-GB" sz="2400" dirty="0">
                <a:latin typeface="Consolas" panose="020B0609020204030204" pitchFamily="49" charset="0"/>
              </a:rPr>
              <a:t>It’s observed the data point are close to the linear line, thus the data has a normal distribution. </a:t>
            </a:r>
          </a:p>
        </p:txBody>
      </p:sp>
      <p:pic>
        <p:nvPicPr>
          <p:cNvPr id="7" name="Content Placeholder 6" descr="Plot Zoom"/>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807440" y="2560638"/>
            <a:ext cx="3466620" cy="3309937"/>
          </a:xfrm>
        </p:spPr>
      </p:pic>
      <p:sp>
        <p:nvSpPr>
          <p:cNvPr id="2" name="Slide Number Placeholder 1"/>
          <p:cNvSpPr>
            <a:spLocks noGrp="1"/>
          </p:cNvSpPr>
          <p:nvPr>
            <p:ph type="sldNum" sz="quarter" idx="12"/>
          </p:nvPr>
        </p:nvSpPr>
        <p:spPr/>
        <p:txBody>
          <a:bodyPr/>
          <a:lstStyle/>
          <a:p>
            <a:fld id="{9EC71654-96A5-4280-94F3-931C61A9F92C}" type="slidenum">
              <a:rPr lang="en-US" noProof="0" smtClean="0"/>
              <a:pPr/>
              <a:t>7</a:t>
            </a:fld>
            <a:endParaRPr lang="en-US" noProof="0" dirty="0"/>
          </a:p>
        </p:txBody>
      </p:sp>
    </p:spTree>
    <p:extLst>
      <p:ext uri="{BB962C8B-B14F-4D97-AF65-F5344CB8AC3E}">
        <p14:creationId xmlns:p14="http://schemas.microsoft.com/office/powerpoint/2010/main" val="34441889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3811" y="2187524"/>
            <a:ext cx="3718455" cy="537920"/>
          </a:xfrm>
        </p:spPr>
        <p:txBody>
          <a:bodyPr/>
          <a:lstStyle/>
          <a:p>
            <a:pPr algn="l"/>
            <a:r>
              <a:rPr lang="en-GB" dirty="0">
                <a:latin typeface="Consolas" panose="020B0609020204030204" pitchFamily="49" charset="0"/>
              </a:rPr>
              <a:t>Results</a:t>
            </a:r>
          </a:p>
        </p:txBody>
      </p:sp>
      <p:pic>
        <p:nvPicPr>
          <p:cNvPr id="4" name="Content Placeholder 3" descr="Plot Zo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260" y="982663"/>
            <a:ext cx="5124281" cy="4892675"/>
          </a:xfrm>
        </p:spPr>
      </p:pic>
      <p:sp>
        <p:nvSpPr>
          <p:cNvPr id="7" name="Text Placeholder 6"/>
          <p:cNvSpPr>
            <a:spLocks noGrp="1"/>
          </p:cNvSpPr>
          <p:nvPr>
            <p:ph type="body" sz="half" idx="2"/>
          </p:nvPr>
        </p:nvSpPr>
        <p:spPr>
          <a:xfrm>
            <a:off x="1293811" y="3031064"/>
            <a:ext cx="3718455" cy="2844273"/>
          </a:xfrm>
        </p:spPr>
        <p:txBody>
          <a:bodyPr>
            <a:normAutofit fontScale="85000" lnSpcReduction="20000"/>
          </a:bodyPr>
          <a:lstStyle/>
          <a:p>
            <a:pPr algn="l">
              <a:lnSpc>
                <a:spcPct val="150000"/>
              </a:lnSpc>
            </a:pPr>
            <a:r>
              <a:rPr lang="en-GB" sz="1400" dirty="0">
                <a:latin typeface="Consolas" panose="020B0609020204030204" pitchFamily="49" charset="0"/>
              </a:rPr>
              <a:t>This plot examines the eligible and turnout for urban voters inn different election years from the data 3ab_replication and 2ab_replication.</a:t>
            </a:r>
          </a:p>
          <a:p>
            <a:pPr algn="l">
              <a:lnSpc>
                <a:spcPct val="150000"/>
              </a:lnSpc>
            </a:pPr>
            <a:r>
              <a:rPr lang="en-GB" sz="1400" dirty="0">
                <a:latin typeface="Consolas" panose="020B0609020204030204" pitchFamily="49" charset="0"/>
              </a:rPr>
              <a:t>From the plot it’s evident that the income distribution of eligible voters was higher than the turnout.</a:t>
            </a:r>
          </a:p>
          <a:p>
            <a:pPr algn="l">
              <a:lnSpc>
                <a:spcPct val="150000"/>
              </a:lnSpc>
            </a:pPr>
            <a:r>
              <a:rPr lang="en-GB" sz="1400" dirty="0">
                <a:latin typeface="Consolas" panose="020B0609020204030204" pitchFamily="49" charset="0"/>
              </a:rPr>
              <a:t>Between year 1912-14, the income was high for eligible voters compared to other years.</a:t>
            </a:r>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8</a:t>
            </a:fld>
            <a:endParaRPr lang="en-US" noProof="0" dirty="0"/>
          </a:p>
        </p:txBody>
      </p:sp>
    </p:spTree>
    <p:extLst>
      <p:ext uri="{BB962C8B-B14F-4D97-AF65-F5344CB8AC3E}">
        <p14:creationId xmlns:p14="http://schemas.microsoft.com/office/powerpoint/2010/main" val="2984844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293811" y="2187524"/>
            <a:ext cx="3718455" cy="537920"/>
          </a:xfrm>
        </p:spPr>
        <p:txBody>
          <a:bodyPr/>
          <a:lstStyle/>
          <a:p>
            <a:pPr algn="l"/>
            <a:r>
              <a:rPr lang="en-GB" dirty="0">
                <a:latin typeface="Consolas" panose="020B0609020204030204" pitchFamily="49" charset="0"/>
              </a:rPr>
              <a:t>Continued…</a:t>
            </a:r>
          </a:p>
        </p:txBody>
      </p:sp>
      <p:pic>
        <p:nvPicPr>
          <p:cNvPr id="6" name="Content Placeholder 5" descr="Plot Zoom"/>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91260" y="982663"/>
            <a:ext cx="5124281" cy="4892675"/>
          </a:xfrm>
        </p:spPr>
      </p:pic>
      <p:sp>
        <p:nvSpPr>
          <p:cNvPr id="7" name="Text Placeholder 6"/>
          <p:cNvSpPr>
            <a:spLocks noGrp="1"/>
          </p:cNvSpPr>
          <p:nvPr>
            <p:ph type="body" sz="half" idx="2"/>
          </p:nvPr>
        </p:nvSpPr>
        <p:spPr>
          <a:xfrm>
            <a:off x="1293811" y="3031064"/>
            <a:ext cx="3718455" cy="2844273"/>
          </a:xfrm>
        </p:spPr>
        <p:txBody>
          <a:bodyPr>
            <a:normAutofit fontScale="92500" lnSpcReduction="20000"/>
          </a:bodyPr>
          <a:lstStyle/>
          <a:p>
            <a:pPr algn="l">
              <a:lnSpc>
                <a:spcPct val="150000"/>
              </a:lnSpc>
            </a:pPr>
            <a:r>
              <a:rPr lang="en-GB" sz="1400" dirty="0">
                <a:latin typeface="Consolas" panose="020B0609020204030204" pitchFamily="49" charset="0"/>
              </a:rPr>
              <a:t>This plot examines the eligible and turnout for rural voters in different election years.</a:t>
            </a:r>
          </a:p>
          <a:p>
            <a:pPr algn="l">
              <a:lnSpc>
                <a:spcPct val="150000"/>
              </a:lnSpc>
            </a:pPr>
            <a:r>
              <a:rPr lang="en-GB" sz="1400" dirty="0">
                <a:latin typeface="Consolas" panose="020B0609020204030204" pitchFamily="49" charset="0"/>
              </a:rPr>
              <a:t>From the plot it’s evident that the income distribution of eligible voters was higher than the turnout.</a:t>
            </a:r>
          </a:p>
          <a:p>
            <a:pPr algn="l">
              <a:lnSpc>
                <a:spcPct val="150000"/>
              </a:lnSpc>
            </a:pPr>
            <a:r>
              <a:rPr lang="en-GB" sz="1400" dirty="0">
                <a:latin typeface="Consolas" panose="020B0609020204030204" pitchFamily="49" charset="0"/>
              </a:rPr>
              <a:t>Between year 1912-14, the income was high for eligible voters compared to other years.</a:t>
            </a:r>
          </a:p>
          <a:p>
            <a:pPr algn="l">
              <a:lnSpc>
                <a:spcPct val="150000"/>
              </a:lnSpc>
            </a:pPr>
            <a:endParaRPr lang="en-GB" sz="1400" dirty="0">
              <a:latin typeface="Consolas" panose="020B0609020204030204" pitchFamily="49" charset="0"/>
            </a:endParaRPr>
          </a:p>
        </p:txBody>
      </p:sp>
      <p:sp>
        <p:nvSpPr>
          <p:cNvPr id="2" name="Slide Number Placeholder 1"/>
          <p:cNvSpPr>
            <a:spLocks noGrp="1"/>
          </p:cNvSpPr>
          <p:nvPr>
            <p:ph type="sldNum" sz="quarter" idx="12"/>
          </p:nvPr>
        </p:nvSpPr>
        <p:spPr/>
        <p:txBody>
          <a:bodyPr/>
          <a:lstStyle/>
          <a:p>
            <a:fld id="{9EC71654-96A5-4280-94F3-931C61A9F92C}" type="slidenum">
              <a:rPr lang="en-US" noProof="0" smtClean="0"/>
              <a:pPr/>
              <a:t>9</a:t>
            </a:fld>
            <a:endParaRPr lang="en-US" noProof="0" dirty="0"/>
          </a:p>
        </p:txBody>
      </p:sp>
    </p:spTree>
    <p:extLst>
      <p:ext uri="{BB962C8B-B14F-4D97-AF65-F5344CB8AC3E}">
        <p14:creationId xmlns:p14="http://schemas.microsoft.com/office/powerpoint/2010/main" val="71735367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1_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A9B47F-3DD8-4645-81DC-B88780643C07}">
  <ds:schemaRefs>
    <ds:schemaRef ds:uri="71af3243-3dd4-4a8d-8c0d-dd76da1f02a5"/>
    <ds:schemaRef ds:uri="http://schemas.microsoft.com/office/2006/documentManagement/types"/>
    <ds:schemaRef ds:uri="16c05727-aa75-4e4a-9b5f-8a80a1165891"/>
    <ds:schemaRef ds:uri="http://schemas.microsoft.com/office/infopath/2007/PartnerControls"/>
    <ds:schemaRef ds:uri="http://purl.org/dc/elements/1.1/"/>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B0C07E3D-60A7-4F4E-8208-D9CCD01982CB}">
  <ds:schemaRefs>
    <ds:schemaRef ds:uri="http://schemas.microsoft.com/sharepoint/v3/contenttype/forms"/>
  </ds:schemaRefs>
</ds:datastoreItem>
</file>

<file path=customXml/itemProps3.xml><?xml version="1.0" encoding="utf-8"?>
<ds:datastoreItem xmlns:ds="http://schemas.openxmlformats.org/officeDocument/2006/customXml" ds:itemID="{631071E6-22AE-499A-B09C-BF21CF5F74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Organic</Template>
  <TotalTime>0</TotalTime>
  <Words>659</Words>
  <Application>Microsoft Office PowerPoint</Application>
  <PresentationFormat>Widescreen</PresentationFormat>
  <Paragraphs>52</Paragraphs>
  <Slides>13</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13</vt:i4>
      </vt:variant>
    </vt:vector>
  </HeadingPairs>
  <TitlesOfParts>
    <vt:vector size="20" baseType="lpstr">
      <vt:lpstr>Arial</vt:lpstr>
      <vt:lpstr>Calibri</vt:lpstr>
      <vt:lpstr>Consolas</vt:lpstr>
      <vt:lpstr>Garamond</vt:lpstr>
      <vt:lpstr>Wingdings</vt:lpstr>
      <vt:lpstr>Organic</vt:lpstr>
      <vt:lpstr>1_Organic</vt:lpstr>
      <vt:lpstr>Registered Voters Income for year 1910, 1912-14, 1916-18</vt:lpstr>
      <vt:lpstr>Summary</vt:lpstr>
      <vt:lpstr>Results</vt:lpstr>
      <vt:lpstr>Continued…</vt:lpstr>
      <vt:lpstr>Continued…</vt:lpstr>
      <vt:lpstr>Continued…..</vt:lpstr>
      <vt:lpstr>Continued…..</vt:lpstr>
      <vt:lpstr>Results</vt:lpstr>
      <vt:lpstr>Continued…</vt:lpstr>
      <vt:lpstr>Continued…</vt:lpstr>
      <vt:lpstr>Continued…</vt:lpstr>
      <vt:lpstr>Continued…</vt:lpstr>
      <vt:lpstr>                            Link to dataset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2022-04-11T14:53:44Z</dcterms:created>
  <dcterms:modified xsi:type="dcterms:W3CDTF">2022-04-11T20:18:03Z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