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Lst>
  <p:notesMasterIdLst>
    <p:notesMasterId r:id="rId14"/>
  </p:notesMasterIdLst>
  <p:handoutMasterIdLst>
    <p:handoutMasterId r:id="rId15"/>
  </p:handoutMasterIdLst>
  <p:sldIdLst>
    <p:sldId id="290" r:id="rId5"/>
    <p:sldId id="291" r:id="rId6"/>
    <p:sldId id="292" r:id="rId7"/>
    <p:sldId id="294" r:id="rId8"/>
    <p:sldId id="293" r:id="rId9"/>
    <p:sldId id="295" r:id="rId10"/>
    <p:sldId id="296" r:id="rId11"/>
    <p:sldId id="297" r:id="rId12"/>
    <p:sldId id="29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2" userDrawn="1">
          <p15:clr>
            <a:srgbClr val="A4A3A4"/>
          </p15:clr>
        </p15:guide>
        <p15:guide id="2" pos="7056" userDrawn="1">
          <p15:clr>
            <a:srgbClr val="A4A3A4"/>
          </p15:clr>
        </p15:guide>
        <p15:guide id="3" pos="600" userDrawn="1">
          <p15:clr>
            <a:srgbClr val="A4A3A4"/>
          </p15:clr>
        </p15:guide>
        <p15:guide id="4" pos="45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8A"/>
    <a:srgbClr val="8FA971"/>
    <a:srgbClr val="1C4C3C"/>
    <a:srgbClr val="F1EAE0"/>
    <a:srgbClr val="9F792F"/>
    <a:srgbClr val="785029"/>
    <a:srgbClr val="E3CEB2"/>
    <a:srgbClr val="648260"/>
    <a:srgbClr val="A49B37"/>
    <a:srgbClr val="BD7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snapToObjects="1" showGuides="1">
      <p:cViewPr varScale="1">
        <p:scale>
          <a:sx n="82" d="100"/>
          <a:sy n="82" d="100"/>
        </p:scale>
        <p:origin x="720" y="197"/>
      </p:cViewPr>
      <p:guideLst>
        <p:guide orient="horz" pos="1272"/>
        <p:guide pos="7056"/>
        <p:guide pos="600"/>
        <p:guide pos="4584"/>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397ADA-28FC-D95C-9949-C2600B76E8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6638BB-B5C2-68A8-E3FA-52921DD002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07502F-DB6E-469A-9C44-FB8EDEF15CAD}" type="datetimeFigureOut">
              <a:rPr lang="en-US" smtClean="0"/>
              <a:t>5/3/2024</a:t>
            </a:fld>
            <a:endParaRPr lang="en-US"/>
          </a:p>
        </p:txBody>
      </p:sp>
      <p:sp>
        <p:nvSpPr>
          <p:cNvPr id="4" name="Footer Placeholder 3">
            <a:extLst>
              <a:ext uri="{FF2B5EF4-FFF2-40B4-BE49-F238E27FC236}">
                <a16:creationId xmlns:a16="http://schemas.microsoft.com/office/drawing/2014/main" id="{ADD222EB-9CD6-7377-B538-2102EE87F3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9DFD59-EA45-6CD0-571D-72EF11B864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A6A3EC-C558-4879-9E77-732F9A1F519B}" type="slidenum">
              <a:rPr lang="en-US" smtClean="0"/>
              <a:t>‹#›</a:t>
            </a:fld>
            <a:endParaRPr lang="en-US"/>
          </a:p>
        </p:txBody>
      </p:sp>
    </p:spTree>
    <p:extLst>
      <p:ext uri="{BB962C8B-B14F-4D97-AF65-F5344CB8AC3E}">
        <p14:creationId xmlns:p14="http://schemas.microsoft.com/office/powerpoint/2010/main" val="3704172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17FE1-3397-4E25-A0AD-CD1F478AA284}" type="datetimeFigureOut">
              <a:rPr lang="en-US" smtClean="0"/>
              <a:t>5/3/2024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3C4B0-A82C-497E-A667-41FFA619A478}" type="slidenum">
              <a:rPr lang="en-US" smtClean="0"/>
              <a:t>‹#›</a:t>
            </a:fld>
            <a:endParaRPr lang="en-US" dirty="0"/>
          </a:p>
        </p:txBody>
      </p:sp>
    </p:spTree>
    <p:extLst>
      <p:ext uri="{BB962C8B-B14F-4D97-AF65-F5344CB8AC3E}">
        <p14:creationId xmlns:p14="http://schemas.microsoft.com/office/powerpoint/2010/main" val="76457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course title</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8058A7CE-F400-7B46-9E16-10D36E8C32FD}"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9941499"/>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5/3/2024</a:t>
            </a:fld>
            <a:endParaRPr lang="en-US" dirty="0"/>
          </a:p>
        </p:txBody>
      </p:sp>
      <p:sp>
        <p:nvSpPr>
          <p:cNvPr id="5" name="Footer Placeholder 4"/>
          <p:cNvSpPr>
            <a:spLocks noGrp="1"/>
          </p:cNvSpPr>
          <p:nvPr>
            <p:ph type="ftr" sz="quarter" idx="11"/>
          </p:nvPr>
        </p:nvSpPr>
        <p:spPr/>
        <p:txBody>
          <a:bodyPr/>
          <a:lstStyle/>
          <a:p>
            <a:r>
              <a:rPr lang="en-US"/>
              <a:t>course title</a:t>
            </a:r>
            <a:endParaRPr lang="en-US" dirty="0"/>
          </a:p>
        </p:txBody>
      </p:sp>
      <p:sp>
        <p:nvSpPr>
          <p:cNvPr id="6" name="Slide Number Placeholder 5"/>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606968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5/3/2024</a:t>
            </a:fld>
            <a:endParaRPr lang="en-US" dirty="0"/>
          </a:p>
        </p:txBody>
      </p:sp>
      <p:sp>
        <p:nvSpPr>
          <p:cNvPr id="5" name="Footer Placeholder 4"/>
          <p:cNvSpPr>
            <a:spLocks noGrp="1"/>
          </p:cNvSpPr>
          <p:nvPr>
            <p:ph type="ftr" sz="quarter" idx="11"/>
          </p:nvPr>
        </p:nvSpPr>
        <p:spPr/>
        <p:txBody>
          <a:bodyPr/>
          <a:lstStyle/>
          <a:p>
            <a:r>
              <a:rPr lang="en-US"/>
              <a:t>course title</a:t>
            </a:r>
            <a:endParaRPr lang="en-US" dirty="0"/>
          </a:p>
        </p:txBody>
      </p:sp>
      <p:sp>
        <p:nvSpPr>
          <p:cNvPr id="6" name="Slide Number Placeholder 5"/>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94956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109FC96-A524-9411-F587-93938397D054}"/>
              </a:ext>
            </a:extLst>
          </p:cNvPr>
          <p:cNvSpPr>
            <a:spLocks noGrp="1"/>
          </p:cNvSpPr>
          <p:nvPr>
            <p:ph type="pic" sz="quarter" idx="11"/>
          </p:nvPr>
        </p:nvSpPr>
        <p:spPr>
          <a:xfrm>
            <a:off x="6782765" y="0"/>
            <a:ext cx="5409235" cy="6857999"/>
          </a:xfrm>
          <a:noFill/>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2E2DDD5-B179-8D33-E206-E8EC18C6525D}"/>
              </a:ext>
            </a:extLst>
          </p:cNvPr>
          <p:cNvSpPr>
            <a:spLocks noGrp="1"/>
          </p:cNvSpPr>
          <p:nvPr>
            <p:ph type="ctrTitle"/>
          </p:nvPr>
        </p:nvSpPr>
        <p:spPr>
          <a:xfrm>
            <a:off x="822960" y="2185416"/>
            <a:ext cx="6693408" cy="2084832"/>
          </a:xfrm>
        </p:spPr>
        <p:txBody>
          <a:bodyPr anchor="ctr">
            <a:noAutofit/>
          </a:bodyPr>
          <a:lstStyle>
            <a:lvl1pPr algn="l">
              <a:lnSpc>
                <a:spcPct val="100000"/>
              </a:lnSpc>
              <a:defRPr sz="8800" b="1" i="0" cap="all" baseline="0">
                <a:solidFill>
                  <a:schemeClr val="tx2"/>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B219809-9823-E5C1-322B-DCDB7769D492}"/>
              </a:ext>
            </a:extLst>
          </p:cNvPr>
          <p:cNvSpPr>
            <a:spLocks noGrp="1"/>
          </p:cNvSpPr>
          <p:nvPr>
            <p:ph type="subTitle" idx="1"/>
          </p:nvPr>
        </p:nvSpPr>
        <p:spPr>
          <a:xfrm>
            <a:off x="985812" y="4504854"/>
            <a:ext cx="6391656" cy="475938"/>
          </a:xfrm>
        </p:spPr>
        <p:txBody>
          <a:bodyPr/>
          <a:lstStyle>
            <a:lvl1pPr marL="0" indent="0" algn="r">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 Placeholder 14">
            <a:extLst>
              <a:ext uri="{FF2B5EF4-FFF2-40B4-BE49-F238E27FC236}">
                <a16:creationId xmlns:a16="http://schemas.microsoft.com/office/drawing/2014/main" id="{8B4CE57F-5479-CED7-E9B0-CE4C7D42FF9A}"/>
              </a:ext>
            </a:extLst>
          </p:cNvPr>
          <p:cNvSpPr>
            <a:spLocks noGrp="1"/>
          </p:cNvSpPr>
          <p:nvPr>
            <p:ph type="body" sz="quarter" idx="10"/>
          </p:nvPr>
        </p:nvSpPr>
        <p:spPr>
          <a:xfrm>
            <a:off x="905256" y="1517904"/>
            <a:ext cx="6254496" cy="429768"/>
          </a:xfrm>
        </p:spPr>
        <p:txBody>
          <a:bodyPr>
            <a:normAutofit/>
          </a:bodyPr>
          <a:lstStyle>
            <a:lvl1pPr marL="0" indent="0">
              <a:buNone/>
              <a:defRPr sz="2400">
                <a:solidFill>
                  <a:schemeClr val="accent2"/>
                </a:solidFill>
                <a:latin typeface="+mj-lt"/>
              </a:defRPr>
            </a:lvl1pPr>
          </a:lstStyle>
          <a:p>
            <a:pPr lvl="0"/>
            <a:r>
              <a:rPr lang="en-US"/>
              <a:t>Click to edit Master text styles</a:t>
            </a:r>
          </a:p>
        </p:txBody>
      </p:sp>
    </p:spTree>
    <p:extLst>
      <p:ext uri="{BB962C8B-B14F-4D97-AF65-F5344CB8AC3E}">
        <p14:creationId xmlns:p14="http://schemas.microsoft.com/office/powerpoint/2010/main" val="260286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567E9-2483-C330-76B4-52F75C9504A9}"/>
              </a:ext>
            </a:extLst>
          </p:cNvPr>
          <p:cNvSpPr>
            <a:spLocks noGrp="1"/>
          </p:cNvSpPr>
          <p:nvPr>
            <p:ph type="title" hasCustomPrompt="1"/>
          </p:nvPr>
        </p:nvSpPr>
        <p:spPr>
          <a:xfrm>
            <a:off x="877824" y="1517904"/>
            <a:ext cx="4416552" cy="1572768"/>
          </a:xfrm>
        </p:spPr>
        <p:txBody>
          <a:bodyPr anchor="b"/>
          <a:lstStyle>
            <a:lvl1pPr>
              <a:defRPr sz="5400" b="1">
                <a:solidFill>
                  <a:schemeClr val="bg1"/>
                </a:solidFill>
                <a:latin typeface="+mn-lt"/>
              </a:defRPr>
            </a:lvl1pPr>
          </a:lstStyle>
          <a:p>
            <a:r>
              <a:rPr lang="en-US" dirty="0"/>
              <a:t>click to edit master title style</a:t>
            </a:r>
          </a:p>
        </p:txBody>
      </p:sp>
      <p:sp>
        <p:nvSpPr>
          <p:cNvPr id="7" name="Footer Placeholder 6">
            <a:extLst>
              <a:ext uri="{FF2B5EF4-FFF2-40B4-BE49-F238E27FC236}">
                <a16:creationId xmlns:a16="http://schemas.microsoft.com/office/drawing/2014/main" id="{B5DF0DBE-FBE3-E653-13B1-8A27023E2F1E}"/>
              </a:ext>
            </a:extLst>
          </p:cNvPr>
          <p:cNvSpPr>
            <a:spLocks noGrp="1"/>
          </p:cNvSpPr>
          <p:nvPr>
            <p:ph type="ftr" sz="quarter" idx="11"/>
          </p:nvPr>
        </p:nvSpPr>
        <p:spPr/>
        <p:txBody>
          <a:bodyPr/>
          <a:lstStyle>
            <a:lvl1pPr>
              <a:defRPr>
                <a:solidFill>
                  <a:schemeClr val="bg1">
                    <a:alpha val="78000"/>
                  </a:schemeClr>
                </a:solidFill>
              </a:defRPr>
            </a:lvl1pPr>
          </a:lstStyle>
          <a:p>
            <a:r>
              <a:rPr lang="en-US" dirty="0"/>
              <a:t>course title</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877824" y="3429000"/>
            <a:ext cx="4242816" cy="2350008"/>
          </a:xfrm>
        </p:spPr>
        <p:txBody>
          <a:bodyPr/>
          <a:lstStyle>
            <a:lvl1pPr marL="0" indent="0" algn="l">
              <a:spcBef>
                <a:spcPts val="0"/>
              </a:spcBef>
              <a:buNone/>
              <a:defRPr sz="18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Picture Placeholder 11">
            <a:extLst>
              <a:ext uri="{FF2B5EF4-FFF2-40B4-BE49-F238E27FC236}">
                <a16:creationId xmlns:a16="http://schemas.microsoft.com/office/drawing/2014/main" id="{6DD0971A-C596-F81B-B6DF-4B71CD042706}"/>
              </a:ext>
            </a:extLst>
          </p:cNvPr>
          <p:cNvSpPr>
            <a:spLocks noGrp="1"/>
          </p:cNvSpPr>
          <p:nvPr>
            <p:ph type="pic" sz="quarter" idx="10"/>
          </p:nvPr>
        </p:nvSpPr>
        <p:spPr>
          <a:xfrm>
            <a:off x="5690616" y="0"/>
            <a:ext cx="6501384" cy="6858000"/>
          </a:xfrm>
          <a:custGeom>
            <a:avLst/>
            <a:gdLst>
              <a:gd name="connsiteX0" fmla="*/ 5755419 w 6501384"/>
              <a:gd name="connsiteY0" fmla="*/ 6245920 h 6858000"/>
              <a:gd name="connsiteX1" fmla="*/ 5755419 w 6501384"/>
              <a:gd name="connsiteY1" fmla="*/ 6291639 h 6858000"/>
              <a:gd name="connsiteX2" fmla="*/ 6242504 w 6501384"/>
              <a:gd name="connsiteY2" fmla="*/ 6291639 h 6858000"/>
              <a:gd name="connsiteX3" fmla="*/ 6242504 w 6501384"/>
              <a:gd name="connsiteY3" fmla="*/ 6245920 h 6858000"/>
              <a:gd name="connsiteX4" fmla="*/ 0 w 6501384"/>
              <a:gd name="connsiteY4" fmla="*/ 0 h 6858000"/>
              <a:gd name="connsiteX5" fmla="*/ 6501384 w 6501384"/>
              <a:gd name="connsiteY5" fmla="*/ 0 h 6858000"/>
              <a:gd name="connsiteX6" fmla="*/ 6501384 w 6501384"/>
              <a:gd name="connsiteY6" fmla="*/ 6858000 h 6858000"/>
              <a:gd name="connsiteX7" fmla="*/ 0 w 650138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84" h="6858000">
                <a:moveTo>
                  <a:pt x="5755419" y="6245920"/>
                </a:moveTo>
                <a:lnTo>
                  <a:pt x="5755419" y="6291639"/>
                </a:lnTo>
                <a:lnTo>
                  <a:pt x="6242504" y="6291639"/>
                </a:lnTo>
                <a:lnTo>
                  <a:pt x="6242504" y="6245920"/>
                </a:lnTo>
                <a:close/>
                <a:moveTo>
                  <a:pt x="0" y="0"/>
                </a:moveTo>
                <a:lnTo>
                  <a:pt x="6501384" y="0"/>
                </a:lnTo>
                <a:lnTo>
                  <a:pt x="6501384"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r>
              <a:rPr lang="en-US"/>
              <a:t>Click icon to add picture</a:t>
            </a:r>
            <a:endParaRPr lang="en-US" dirty="0"/>
          </a:p>
        </p:txBody>
      </p:sp>
      <p:sp>
        <p:nvSpPr>
          <p:cNvPr id="13" name="Rectangle 12">
            <a:extLst>
              <a:ext uri="{FF2B5EF4-FFF2-40B4-BE49-F238E27FC236}">
                <a16:creationId xmlns:a16="http://schemas.microsoft.com/office/drawing/2014/main" id="{15B50D50-73C7-3F50-52F5-210AF03CEA5F}"/>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4339096C-E86B-C5A9-1F2F-E4FD0552DEF8}"/>
              </a:ext>
            </a:extLst>
          </p:cNvPr>
          <p:cNvSpPr>
            <a:spLocks noGrp="1"/>
          </p:cNvSpPr>
          <p:nvPr>
            <p:ph type="sldNum" sz="quarter" idx="12"/>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3317380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bg>
      <p:bgPr>
        <a:solidFill>
          <a:schemeClr val="accent1">
            <a:lumMod val="50000"/>
          </a:schemeClr>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23150"/>
            <a:ext cx="12192000" cy="3730752"/>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18" name="Text Placeholder 17">
            <a:extLst>
              <a:ext uri="{FF2B5EF4-FFF2-40B4-BE49-F238E27FC236}">
                <a16:creationId xmlns:a16="http://schemas.microsoft.com/office/drawing/2014/main" id="{37E7FED9-E80E-C940-F98B-AB755EE20D52}"/>
              </a:ext>
            </a:extLst>
          </p:cNvPr>
          <p:cNvSpPr>
            <a:spLocks noGrp="1"/>
          </p:cNvSpPr>
          <p:nvPr>
            <p:ph type="body" sz="quarter" idx="23" hasCustomPrompt="1"/>
          </p:nvPr>
        </p:nvSpPr>
        <p:spPr>
          <a:xfrm>
            <a:off x="1922091" y="4325692"/>
            <a:ext cx="1289304" cy="813816"/>
          </a:xfrm>
        </p:spPr>
        <p:txBody>
          <a:bodyPr/>
          <a:lstStyle>
            <a:lvl1pPr marL="0" indent="0">
              <a:buNone/>
              <a:defRPr sz="5400" b="1">
                <a:solidFill>
                  <a:schemeClr val="bg1"/>
                </a:solidFill>
              </a:defRPr>
            </a:lvl1pPr>
          </a:lstStyle>
          <a:p>
            <a:pPr lvl="0"/>
            <a:r>
              <a:rPr lang="en-US" dirty="0"/>
              <a:t>00</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195681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195681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19" name="Text Placeholder 17">
            <a:extLst>
              <a:ext uri="{FF2B5EF4-FFF2-40B4-BE49-F238E27FC236}">
                <a16:creationId xmlns:a16="http://schemas.microsoft.com/office/drawing/2014/main" id="{E30AA8E2-6DF5-EF83-796A-52DC1B42BA7D}"/>
              </a:ext>
            </a:extLst>
          </p:cNvPr>
          <p:cNvSpPr>
            <a:spLocks noGrp="1"/>
          </p:cNvSpPr>
          <p:nvPr>
            <p:ph type="body" sz="quarter" idx="24" hasCustomPrompt="1"/>
          </p:nvPr>
        </p:nvSpPr>
        <p:spPr>
          <a:xfrm>
            <a:off x="3677739" y="4325692"/>
            <a:ext cx="1289304" cy="813816"/>
          </a:xfrm>
        </p:spPr>
        <p:txBody>
          <a:bodyPr/>
          <a:lstStyle>
            <a:lvl1pPr marL="0" indent="0">
              <a:buNone/>
              <a:defRPr sz="5400" b="1">
                <a:solidFill>
                  <a:schemeClr val="bg1"/>
                </a:solidFill>
              </a:defRPr>
            </a:lvl1pPr>
          </a:lstStyle>
          <a:p>
            <a:pPr lvl="0"/>
            <a:r>
              <a:rPr lang="en-US" dirty="0"/>
              <a:t>00</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369417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369417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20" name="Text Placeholder 17">
            <a:extLst>
              <a:ext uri="{FF2B5EF4-FFF2-40B4-BE49-F238E27FC236}">
                <a16:creationId xmlns:a16="http://schemas.microsoft.com/office/drawing/2014/main" id="{CBD2F4CC-8E51-87CF-F79A-F27C3CEB5649}"/>
              </a:ext>
            </a:extLst>
          </p:cNvPr>
          <p:cNvSpPr>
            <a:spLocks noGrp="1"/>
          </p:cNvSpPr>
          <p:nvPr>
            <p:ph type="body" sz="quarter" idx="25" hasCustomPrompt="1"/>
          </p:nvPr>
        </p:nvSpPr>
        <p:spPr>
          <a:xfrm>
            <a:off x="5467044" y="4325692"/>
            <a:ext cx="1289304" cy="813816"/>
          </a:xfrm>
        </p:spPr>
        <p:txBody>
          <a:bodyPr/>
          <a:lstStyle>
            <a:lvl1pPr marL="0" indent="0">
              <a:buNone/>
              <a:defRPr sz="5400" b="1">
                <a:solidFill>
                  <a:schemeClr val="bg1"/>
                </a:solidFill>
              </a:defRPr>
            </a:lvl1pPr>
          </a:lstStyle>
          <a:p>
            <a:pPr lvl="0"/>
            <a:r>
              <a:rPr lang="en-US" dirty="0"/>
              <a:t>00</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5486400"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5486400"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21" name="Text Placeholder 17">
            <a:extLst>
              <a:ext uri="{FF2B5EF4-FFF2-40B4-BE49-F238E27FC236}">
                <a16:creationId xmlns:a16="http://schemas.microsoft.com/office/drawing/2014/main" id="{F7A8DA1D-6CC4-473F-2C8F-4BF59295EA28}"/>
              </a:ext>
            </a:extLst>
          </p:cNvPr>
          <p:cNvSpPr>
            <a:spLocks noGrp="1"/>
          </p:cNvSpPr>
          <p:nvPr>
            <p:ph type="body" sz="quarter" idx="26" hasCustomPrompt="1"/>
          </p:nvPr>
        </p:nvSpPr>
        <p:spPr>
          <a:xfrm>
            <a:off x="7179891" y="4325692"/>
            <a:ext cx="1289304" cy="813816"/>
          </a:xfrm>
        </p:spPr>
        <p:txBody>
          <a:bodyPr/>
          <a:lstStyle>
            <a:lvl1pPr marL="0" indent="0">
              <a:buNone/>
              <a:defRPr sz="5400" b="1">
                <a:solidFill>
                  <a:schemeClr val="bg1"/>
                </a:solidFill>
              </a:defRPr>
            </a:lvl1pPr>
          </a:lstStyle>
          <a:p>
            <a:pPr lvl="0"/>
            <a:r>
              <a:rPr lang="en-US" dirty="0"/>
              <a:t>00</a:t>
            </a:r>
          </a:p>
        </p:txBody>
      </p:sp>
      <p:sp>
        <p:nvSpPr>
          <p:cNvPr id="10" name="Text Placeholder 4">
            <a:extLst>
              <a:ext uri="{FF2B5EF4-FFF2-40B4-BE49-F238E27FC236}">
                <a16:creationId xmlns:a16="http://schemas.microsoft.com/office/drawing/2014/main" id="{BD2BB440-F01A-2C17-2EB1-29400B080812}"/>
              </a:ext>
            </a:extLst>
          </p:cNvPr>
          <p:cNvSpPr>
            <a:spLocks noGrp="1"/>
          </p:cNvSpPr>
          <p:nvPr>
            <p:ph type="body" sz="quarter" idx="16"/>
          </p:nvPr>
        </p:nvSpPr>
        <p:spPr>
          <a:xfrm>
            <a:off x="721461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5" name="Text Placeholder 11">
            <a:extLst>
              <a:ext uri="{FF2B5EF4-FFF2-40B4-BE49-F238E27FC236}">
                <a16:creationId xmlns:a16="http://schemas.microsoft.com/office/drawing/2014/main" id="{C8E70445-8223-C947-41BD-B5232418DC1F}"/>
              </a:ext>
            </a:extLst>
          </p:cNvPr>
          <p:cNvSpPr>
            <a:spLocks noGrp="1"/>
          </p:cNvSpPr>
          <p:nvPr>
            <p:ph type="body" sz="quarter" idx="21"/>
          </p:nvPr>
        </p:nvSpPr>
        <p:spPr>
          <a:xfrm>
            <a:off x="721461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22" name="Text Placeholder 17">
            <a:extLst>
              <a:ext uri="{FF2B5EF4-FFF2-40B4-BE49-F238E27FC236}">
                <a16:creationId xmlns:a16="http://schemas.microsoft.com/office/drawing/2014/main" id="{C0CEB3F3-5DF9-EBDA-0049-32F1E30883A6}"/>
              </a:ext>
            </a:extLst>
          </p:cNvPr>
          <p:cNvSpPr>
            <a:spLocks noGrp="1"/>
          </p:cNvSpPr>
          <p:nvPr>
            <p:ph type="body" sz="quarter" idx="27" hasCustomPrompt="1"/>
          </p:nvPr>
        </p:nvSpPr>
        <p:spPr>
          <a:xfrm>
            <a:off x="8926395" y="4325692"/>
            <a:ext cx="1289304" cy="813816"/>
          </a:xfrm>
        </p:spPr>
        <p:txBody>
          <a:bodyPr/>
          <a:lstStyle>
            <a:lvl1pPr marL="0" indent="0">
              <a:buNone/>
              <a:defRPr sz="5400" b="1">
                <a:solidFill>
                  <a:schemeClr val="bg1"/>
                </a:solidFill>
              </a:defRPr>
            </a:lvl1pPr>
          </a:lstStyle>
          <a:p>
            <a:pPr lvl="0"/>
            <a:r>
              <a:rPr lang="en-US" dirty="0"/>
              <a:t>00</a:t>
            </a:r>
          </a:p>
        </p:txBody>
      </p:sp>
      <p:sp>
        <p:nvSpPr>
          <p:cNvPr id="11" name="Text Placeholder 4">
            <a:extLst>
              <a:ext uri="{FF2B5EF4-FFF2-40B4-BE49-F238E27FC236}">
                <a16:creationId xmlns:a16="http://schemas.microsoft.com/office/drawing/2014/main" id="{17CA7A68-9715-41A2-960B-4A4FCA50B69C}"/>
              </a:ext>
            </a:extLst>
          </p:cNvPr>
          <p:cNvSpPr>
            <a:spLocks noGrp="1"/>
          </p:cNvSpPr>
          <p:nvPr>
            <p:ph type="body" sz="quarter" idx="17"/>
          </p:nvPr>
        </p:nvSpPr>
        <p:spPr>
          <a:xfrm>
            <a:off x="8961120"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6" name="Text Placeholder 11">
            <a:extLst>
              <a:ext uri="{FF2B5EF4-FFF2-40B4-BE49-F238E27FC236}">
                <a16:creationId xmlns:a16="http://schemas.microsoft.com/office/drawing/2014/main" id="{20DEDB88-9B42-2A98-CCD8-509BAE5364BD}"/>
              </a:ext>
            </a:extLst>
          </p:cNvPr>
          <p:cNvSpPr>
            <a:spLocks noGrp="1"/>
          </p:cNvSpPr>
          <p:nvPr>
            <p:ph type="body" sz="quarter" idx="22"/>
          </p:nvPr>
        </p:nvSpPr>
        <p:spPr>
          <a:xfrm>
            <a:off x="895197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947486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7A5DB37-3750-510E-8CAA-D76AFD5CC5D8}"/>
              </a:ext>
            </a:extLst>
          </p:cNvPr>
          <p:cNvSpPr>
            <a:spLocks noGrp="1"/>
          </p:cNvSpPr>
          <p:nvPr>
            <p:ph type="pic" sz="quarter" idx="10"/>
          </p:nvPr>
        </p:nvSpPr>
        <p:spPr>
          <a:xfrm>
            <a:off x="6096000" y="0"/>
            <a:ext cx="6096000" cy="6858000"/>
          </a:xfrm>
          <a:solidFill>
            <a:schemeClr val="bg1">
              <a:lumMod val="95000"/>
            </a:schemeClr>
          </a:solidFill>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6DE647C7-955C-FC73-3737-298D139F209D}"/>
              </a:ext>
            </a:extLst>
          </p:cNvPr>
          <p:cNvSpPr>
            <a:spLocks noGrp="1"/>
          </p:cNvSpPr>
          <p:nvPr>
            <p:ph type="title" hasCustomPrompt="1"/>
          </p:nvPr>
        </p:nvSpPr>
        <p:spPr>
          <a:xfrm>
            <a:off x="502920" y="1728216"/>
            <a:ext cx="5074920" cy="3794760"/>
          </a:xfrm>
        </p:spPr>
        <p:txBody>
          <a:bodyPr anchor="ctr">
            <a:noAutofit/>
          </a:bodyPr>
          <a:lstStyle>
            <a:lvl1pPr algn="r">
              <a:lnSpc>
                <a:spcPct val="100000"/>
              </a:lnSpc>
              <a:defRPr sz="19900" b="1">
                <a:solidFill>
                  <a:schemeClr val="bg1"/>
                </a:solidFill>
                <a:latin typeface="+mn-lt"/>
              </a:defRPr>
            </a:lvl1pPr>
          </a:lstStyle>
          <a:p>
            <a:r>
              <a:rPr lang="en-US" dirty="0"/>
              <a:t>00</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484632" y="4663440"/>
            <a:ext cx="4581144" cy="1500187"/>
          </a:xfrm>
        </p:spPr>
        <p:txBody>
          <a:bodyPr/>
          <a:lstStyle>
            <a:lvl1pPr marL="0" indent="0" algn="r">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ext Placeholder 10">
            <a:extLst>
              <a:ext uri="{FF2B5EF4-FFF2-40B4-BE49-F238E27FC236}">
                <a16:creationId xmlns:a16="http://schemas.microsoft.com/office/drawing/2014/main" id="{2D17795E-6A15-8CD3-45F4-FE61964FDC5E}"/>
              </a:ext>
            </a:extLst>
          </p:cNvPr>
          <p:cNvSpPr>
            <a:spLocks noGrp="1"/>
          </p:cNvSpPr>
          <p:nvPr>
            <p:ph type="body" sz="quarter" idx="11" hasCustomPrompt="1"/>
          </p:nvPr>
        </p:nvSpPr>
        <p:spPr>
          <a:xfrm>
            <a:off x="1546496" y="1185487"/>
            <a:ext cx="3557016" cy="1453896"/>
          </a:xfrm>
        </p:spPr>
        <p:txBody>
          <a:bodyPr anchor="b">
            <a:noAutofit/>
          </a:bodyPr>
          <a:lstStyle>
            <a:lvl1pPr marL="0" indent="0" algn="r">
              <a:buNone/>
              <a:defRPr sz="5400" b="1">
                <a:solidFill>
                  <a:schemeClr val="bg1"/>
                </a:solidFill>
              </a:defRPr>
            </a:lvl1pPr>
          </a:lstStyle>
          <a:p>
            <a:pPr lvl="0"/>
            <a:r>
              <a:rPr lang="en-US" dirty="0"/>
              <a:t>lesson</a:t>
            </a:r>
          </a:p>
        </p:txBody>
      </p:sp>
    </p:spTree>
    <p:extLst>
      <p:ext uri="{BB962C8B-B14F-4D97-AF65-F5344CB8AC3E}">
        <p14:creationId xmlns:p14="http://schemas.microsoft.com/office/powerpoint/2010/main" val="292516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567E9-2483-C330-76B4-52F75C9504A9}"/>
              </a:ext>
            </a:extLst>
          </p:cNvPr>
          <p:cNvSpPr>
            <a:spLocks noGrp="1"/>
          </p:cNvSpPr>
          <p:nvPr>
            <p:ph type="title" hasCustomPrompt="1"/>
          </p:nvPr>
        </p:nvSpPr>
        <p:spPr>
          <a:xfrm>
            <a:off x="7114032" y="1517904"/>
            <a:ext cx="4416552" cy="1572768"/>
          </a:xfrm>
        </p:spPr>
        <p:txBody>
          <a:bodyPr anchor="b"/>
          <a:lstStyle>
            <a:lvl1pPr>
              <a:defRPr sz="5400" b="1">
                <a:solidFill>
                  <a:schemeClr val="bg1"/>
                </a:solidFill>
                <a:latin typeface="+mn-lt"/>
              </a:defRPr>
            </a:lvl1pPr>
          </a:lstStyle>
          <a:p>
            <a:r>
              <a:rPr lang="en-US" dirty="0"/>
              <a:t>click to edit master title style</a:t>
            </a:r>
          </a:p>
        </p:txBody>
      </p:sp>
      <p:sp>
        <p:nvSpPr>
          <p:cNvPr id="9" name="Picture Placeholder 8">
            <a:extLst>
              <a:ext uri="{FF2B5EF4-FFF2-40B4-BE49-F238E27FC236}">
                <a16:creationId xmlns:a16="http://schemas.microsoft.com/office/drawing/2014/main" id="{37A5DB37-3750-510E-8CAA-D76AFD5CC5D8}"/>
              </a:ext>
            </a:extLst>
          </p:cNvPr>
          <p:cNvSpPr>
            <a:spLocks noGrp="1"/>
          </p:cNvSpPr>
          <p:nvPr>
            <p:ph type="pic" sz="quarter" idx="10"/>
          </p:nvPr>
        </p:nvSpPr>
        <p:spPr>
          <a:xfrm>
            <a:off x="0" y="0"/>
            <a:ext cx="6108192" cy="6858000"/>
          </a:xfrm>
          <a:solidFill>
            <a:schemeClr val="bg1">
              <a:lumMod val="95000"/>
            </a:schemeClr>
          </a:solidFill>
        </p:spPr>
        <p:txBody>
          <a:bodyPr anchor="ctr"/>
          <a:lstStyle>
            <a:lvl1pPr marL="0" indent="0" algn="ctr">
              <a:buNone/>
              <a:defRPr/>
            </a:lvl1pPr>
          </a:lstStyle>
          <a:p>
            <a:r>
              <a:rPr lang="en-US"/>
              <a:t>Click icon to add picture</a:t>
            </a:r>
            <a:endParaRPr lang="en-US" dirty="0"/>
          </a:p>
        </p:txBody>
      </p:sp>
      <p:sp>
        <p:nvSpPr>
          <p:cNvPr id="2" name="Footer Placeholder 1">
            <a:extLst>
              <a:ext uri="{FF2B5EF4-FFF2-40B4-BE49-F238E27FC236}">
                <a16:creationId xmlns:a16="http://schemas.microsoft.com/office/drawing/2014/main" id="{CD0CFB59-AAC5-2429-8ABD-5C7810D2FE83}"/>
              </a:ext>
            </a:extLst>
          </p:cNvPr>
          <p:cNvSpPr>
            <a:spLocks noGrp="1"/>
          </p:cNvSpPr>
          <p:nvPr>
            <p:ph type="ftr" sz="quarter" idx="11"/>
          </p:nvPr>
        </p:nvSpPr>
        <p:spPr/>
        <p:txBody>
          <a:bodyPr/>
          <a:lstStyle>
            <a:lvl1pPr>
              <a:defRPr>
                <a:solidFill>
                  <a:schemeClr val="bg1">
                    <a:alpha val="78000"/>
                  </a:schemeClr>
                </a:solidFill>
              </a:defRPr>
            </a:lvl1pPr>
          </a:lstStyle>
          <a:p>
            <a:r>
              <a:rPr lang="en-US" dirty="0"/>
              <a:t>course title</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7114032" y="3429000"/>
            <a:ext cx="4242816" cy="2350008"/>
          </a:xfrm>
        </p:spPr>
        <p:txBody>
          <a:bodyPr/>
          <a:lstStyle>
            <a:lvl1pPr marL="0" indent="0" algn="l">
              <a:lnSpc>
                <a:spcPct val="120000"/>
              </a:lnSpc>
              <a:spcBef>
                <a:spcPts val="0"/>
              </a:spcBef>
              <a:buNone/>
              <a:defRPr sz="1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B41B8C20-6DAD-D765-BC74-189D6F5065A1}"/>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A4BBF308-C3AC-92A2-F532-FF8180F43036}"/>
              </a:ext>
            </a:extLst>
          </p:cNvPr>
          <p:cNvSpPr>
            <a:spLocks noGrp="1"/>
          </p:cNvSpPr>
          <p:nvPr>
            <p:ph type="sldNum" sz="quarter" idx="12"/>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3565274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23150"/>
            <a:ext cx="12192000" cy="2898648"/>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23" name="Text Placeholder 12">
            <a:extLst>
              <a:ext uri="{FF2B5EF4-FFF2-40B4-BE49-F238E27FC236}">
                <a16:creationId xmlns:a16="http://schemas.microsoft.com/office/drawing/2014/main" id="{37955206-B899-8803-FDE5-D32B87390246}"/>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364A7DC8-84BB-05AA-594A-2BDB07195564}"/>
              </a:ext>
            </a:extLst>
          </p:cNvPr>
          <p:cNvSpPr>
            <a:spLocks noGrp="1"/>
          </p:cNvSpPr>
          <p:nvPr>
            <p:ph type="body" sz="quarter" idx="28"/>
          </p:nvPr>
        </p:nvSpPr>
        <p:spPr>
          <a:xfrm>
            <a:off x="877824" y="3328416"/>
            <a:ext cx="9957816" cy="402336"/>
          </a:xfrm>
          <a:noFill/>
        </p:spPr>
        <p:txBody>
          <a:bodyPr/>
          <a:lstStyle>
            <a:lvl1pPr marL="0" indent="0">
              <a:spcBef>
                <a:spcPts val="0"/>
              </a:spcBef>
              <a:buNone/>
              <a:defRPr sz="1800">
                <a:solidFill>
                  <a:schemeClr val="tx2"/>
                </a:solidFill>
              </a:defRPr>
            </a:lvl1pPr>
          </a:lstStyle>
          <a:p>
            <a:pPr lvl="0"/>
            <a:r>
              <a:rPr lang="en-US"/>
              <a:t>Click to edit Master text styles</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877824"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2660904"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4462272"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10" name="Text Placeholder 4">
            <a:extLst>
              <a:ext uri="{FF2B5EF4-FFF2-40B4-BE49-F238E27FC236}">
                <a16:creationId xmlns:a16="http://schemas.microsoft.com/office/drawing/2014/main" id="{BD2BB440-F01A-2C17-2EB1-29400B080812}"/>
              </a:ext>
            </a:extLst>
          </p:cNvPr>
          <p:cNvSpPr>
            <a:spLocks noGrp="1"/>
          </p:cNvSpPr>
          <p:nvPr>
            <p:ph type="body" sz="quarter" idx="16"/>
          </p:nvPr>
        </p:nvSpPr>
        <p:spPr>
          <a:xfrm>
            <a:off x="6227064"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11" name="Text Placeholder 4">
            <a:extLst>
              <a:ext uri="{FF2B5EF4-FFF2-40B4-BE49-F238E27FC236}">
                <a16:creationId xmlns:a16="http://schemas.microsoft.com/office/drawing/2014/main" id="{17CA7A68-9715-41A2-960B-4A4FCA50B69C}"/>
              </a:ext>
            </a:extLst>
          </p:cNvPr>
          <p:cNvSpPr>
            <a:spLocks noGrp="1"/>
          </p:cNvSpPr>
          <p:nvPr>
            <p:ph type="body" sz="quarter" idx="17"/>
          </p:nvPr>
        </p:nvSpPr>
        <p:spPr>
          <a:xfrm>
            <a:off x="8001000"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877824"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2660904"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4462272"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5" name="Text Placeholder 11">
            <a:extLst>
              <a:ext uri="{FF2B5EF4-FFF2-40B4-BE49-F238E27FC236}">
                <a16:creationId xmlns:a16="http://schemas.microsoft.com/office/drawing/2014/main" id="{C8E70445-8223-C947-41BD-B5232418DC1F}"/>
              </a:ext>
            </a:extLst>
          </p:cNvPr>
          <p:cNvSpPr>
            <a:spLocks noGrp="1"/>
          </p:cNvSpPr>
          <p:nvPr>
            <p:ph type="body" sz="quarter" idx="21"/>
          </p:nvPr>
        </p:nvSpPr>
        <p:spPr>
          <a:xfrm>
            <a:off x="6227064"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6" name="Text Placeholder 11">
            <a:extLst>
              <a:ext uri="{FF2B5EF4-FFF2-40B4-BE49-F238E27FC236}">
                <a16:creationId xmlns:a16="http://schemas.microsoft.com/office/drawing/2014/main" id="{20DEDB88-9B42-2A98-CCD8-509BAE5364BD}"/>
              </a:ext>
            </a:extLst>
          </p:cNvPr>
          <p:cNvSpPr>
            <a:spLocks noGrp="1"/>
          </p:cNvSpPr>
          <p:nvPr>
            <p:ph type="body" sz="quarter" idx="22"/>
          </p:nvPr>
        </p:nvSpPr>
        <p:spPr>
          <a:xfrm>
            <a:off x="8001000"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EC3AD13A-778C-0B94-E890-F60B86ABB584}"/>
              </a:ext>
            </a:extLst>
          </p:cNvPr>
          <p:cNvSpPr>
            <a:spLocks noGrp="1"/>
          </p:cNvSpPr>
          <p:nvPr>
            <p:ph type="ftr" sz="quarter" idx="29"/>
          </p:nvPr>
        </p:nvSpPr>
        <p:spPr/>
        <p:txBody>
          <a:bodyPr/>
          <a:lstStyle>
            <a:lvl1pPr>
              <a:defRPr>
                <a:solidFill>
                  <a:schemeClr val="tx2"/>
                </a:solidFill>
              </a:defRPr>
            </a:lvl1pPr>
          </a:lstStyle>
          <a:p>
            <a:r>
              <a:rPr lang="en-US"/>
              <a:t>course title</a:t>
            </a:r>
            <a:endParaRPr lang="en-US" dirty="0"/>
          </a:p>
        </p:txBody>
      </p:sp>
      <p:sp>
        <p:nvSpPr>
          <p:cNvPr id="3" name="Slide Number Placeholder 2">
            <a:extLst>
              <a:ext uri="{FF2B5EF4-FFF2-40B4-BE49-F238E27FC236}">
                <a16:creationId xmlns:a16="http://schemas.microsoft.com/office/drawing/2014/main" id="{2434822A-F2F6-6134-01C8-6CB9A884CDD6}"/>
              </a:ext>
            </a:extLst>
          </p:cNvPr>
          <p:cNvSpPr>
            <a:spLocks noGrp="1"/>
          </p:cNvSpPr>
          <p:nvPr>
            <p:ph type="sldNum" sz="quarter" idx="30"/>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4136719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and Content">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2E9B473-9612-90C4-92F3-3DAB99570ABE}"/>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5" name="Text Placeholder 12">
            <a:extLst>
              <a:ext uri="{FF2B5EF4-FFF2-40B4-BE49-F238E27FC236}">
                <a16:creationId xmlns:a16="http://schemas.microsoft.com/office/drawing/2014/main" id="{745086ED-6566-AB9A-70A6-D9D2DB077F5A}"/>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877824" y="2587752"/>
            <a:ext cx="10213848" cy="3145536"/>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E24F3A78-F067-8639-9E61-32AE80986E08}"/>
              </a:ext>
            </a:extLst>
          </p:cNvPr>
          <p:cNvSpPr>
            <a:spLocks noGrp="1"/>
          </p:cNvSpPr>
          <p:nvPr>
            <p:ph type="pic" sz="quarter" idx="12"/>
          </p:nvPr>
        </p:nvSpPr>
        <p:spPr>
          <a:xfrm>
            <a:off x="0" y="6007608"/>
            <a:ext cx="12192000" cy="850392"/>
          </a:xfrm>
          <a:custGeom>
            <a:avLst/>
            <a:gdLst>
              <a:gd name="connsiteX0" fmla="*/ 11446035 w 12192000"/>
              <a:gd name="connsiteY0" fmla="*/ 238312 h 850392"/>
              <a:gd name="connsiteX1" fmla="*/ 11446035 w 12192000"/>
              <a:gd name="connsiteY1" fmla="*/ 284031 h 850392"/>
              <a:gd name="connsiteX2" fmla="*/ 11933120 w 12192000"/>
              <a:gd name="connsiteY2" fmla="*/ 284031 h 850392"/>
              <a:gd name="connsiteX3" fmla="*/ 11933120 w 12192000"/>
              <a:gd name="connsiteY3" fmla="*/ 238312 h 850392"/>
              <a:gd name="connsiteX4" fmla="*/ 0 w 12192000"/>
              <a:gd name="connsiteY4" fmla="*/ 0 h 850392"/>
              <a:gd name="connsiteX5" fmla="*/ 12192000 w 12192000"/>
              <a:gd name="connsiteY5" fmla="*/ 0 h 850392"/>
              <a:gd name="connsiteX6" fmla="*/ 12192000 w 12192000"/>
              <a:gd name="connsiteY6" fmla="*/ 850392 h 850392"/>
              <a:gd name="connsiteX7" fmla="*/ 0 w 12192000"/>
              <a:gd name="connsiteY7" fmla="*/ 850392 h 8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850392">
                <a:moveTo>
                  <a:pt x="11446035" y="238312"/>
                </a:moveTo>
                <a:lnTo>
                  <a:pt x="11446035" y="284031"/>
                </a:lnTo>
                <a:lnTo>
                  <a:pt x="11933120" y="284031"/>
                </a:lnTo>
                <a:lnTo>
                  <a:pt x="11933120" y="238312"/>
                </a:lnTo>
                <a:close/>
                <a:moveTo>
                  <a:pt x="0" y="0"/>
                </a:moveTo>
                <a:lnTo>
                  <a:pt x="12192000" y="0"/>
                </a:lnTo>
                <a:lnTo>
                  <a:pt x="12192000" y="850392"/>
                </a:lnTo>
                <a:lnTo>
                  <a:pt x="0" y="850392"/>
                </a:lnTo>
                <a:close/>
              </a:path>
            </a:pathLst>
          </a:custGeom>
          <a:solidFill>
            <a:schemeClr val="accent1">
              <a:lumMod val="75000"/>
            </a:schemeClr>
          </a:solidFill>
        </p:spPr>
        <p:txBody>
          <a:bodyPr wrap="square">
            <a:noAutofit/>
          </a:bodyPr>
          <a:lstStyle>
            <a:lvl1pPr marL="0" indent="0" algn="ctr">
              <a:buNone/>
              <a:defRPr/>
            </a:lvl1pPr>
          </a:lstStyle>
          <a:p>
            <a:r>
              <a:rPr lang="en-US"/>
              <a:t>Click icon to add picture</a:t>
            </a:r>
            <a:endParaRPr lang="en-US" dirty="0"/>
          </a:p>
        </p:txBody>
      </p:sp>
      <p:sp>
        <p:nvSpPr>
          <p:cNvPr id="2" name="Footer Placeholder 1">
            <a:extLst>
              <a:ext uri="{FF2B5EF4-FFF2-40B4-BE49-F238E27FC236}">
                <a16:creationId xmlns:a16="http://schemas.microsoft.com/office/drawing/2014/main" id="{FFD9871F-9716-E693-46E0-C82668C233AA}"/>
              </a:ext>
            </a:extLst>
          </p:cNvPr>
          <p:cNvSpPr>
            <a:spLocks noGrp="1"/>
          </p:cNvSpPr>
          <p:nvPr>
            <p:ph type="ftr" sz="quarter" idx="13"/>
          </p:nvPr>
        </p:nvSpPr>
        <p:spPr>
          <a:xfrm>
            <a:off x="173736" y="6276547"/>
            <a:ext cx="4114800" cy="365125"/>
          </a:xfrm>
        </p:spPr>
        <p:txBody>
          <a:bodyPr/>
          <a:lstStyle>
            <a:lvl1pPr>
              <a:defRPr>
                <a:solidFill>
                  <a:schemeClr val="bg1"/>
                </a:solidFill>
              </a:defRPr>
            </a:lvl1pPr>
          </a:lstStyle>
          <a:p>
            <a:r>
              <a:rPr lang="en-US"/>
              <a:t>course title</a:t>
            </a:r>
            <a:endParaRPr lang="en-US" dirty="0"/>
          </a:p>
        </p:txBody>
      </p:sp>
      <p:sp>
        <p:nvSpPr>
          <p:cNvPr id="8" name="Slide Number Placeholder 7">
            <a:extLst>
              <a:ext uri="{FF2B5EF4-FFF2-40B4-BE49-F238E27FC236}">
                <a16:creationId xmlns:a16="http://schemas.microsoft.com/office/drawing/2014/main" id="{33B6AA57-B313-9EB7-BDE7-E6B64F9104E4}"/>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
        <p:nvSpPr>
          <p:cNvPr id="11" name="Rectangle 10">
            <a:extLst>
              <a:ext uri="{FF2B5EF4-FFF2-40B4-BE49-F238E27FC236}">
                <a16:creationId xmlns:a16="http://schemas.microsoft.com/office/drawing/2014/main" id="{820B8C45-3813-10BB-8CEE-B97E114209B1}"/>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6926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6467856" y="0"/>
            <a:ext cx="5724144" cy="4224528"/>
          </a:xfrm>
          <a:noFill/>
        </p:spPr>
        <p:txBody>
          <a:bodyPr/>
          <a:lstStyle>
            <a:lvl1pPr marL="0" indent="0" algn="ctr">
              <a:buNone/>
              <a:defRPr/>
            </a:lvl1pPr>
          </a:lstStyle>
          <a:p>
            <a:r>
              <a:rPr lang="en-US"/>
              <a:t>Click icon to add picture</a:t>
            </a:r>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6611112" cy="1453896"/>
          </a:xfrm>
        </p:spPr>
        <p:txBody>
          <a:bodyPr anchor="b"/>
          <a:lstStyle>
            <a:lvl1pPr>
              <a:defRPr sz="5400" b="1">
                <a:solidFill>
                  <a:schemeClr val="tx2"/>
                </a:solidFill>
                <a:latin typeface="+mn-lt"/>
              </a:defRPr>
            </a:lvl1pPr>
          </a:lstStyle>
          <a:p>
            <a:r>
              <a:rPr lang="en-US" dirty="0"/>
              <a:t>click to edit master title style</a:t>
            </a:r>
          </a:p>
        </p:txBody>
      </p:sp>
      <p:sp>
        <p:nvSpPr>
          <p:cNvPr id="23" name="Text Placeholder 12">
            <a:extLst>
              <a:ext uri="{FF2B5EF4-FFF2-40B4-BE49-F238E27FC236}">
                <a16:creationId xmlns:a16="http://schemas.microsoft.com/office/drawing/2014/main" id="{37955206-B899-8803-FDE5-D32B87390246}"/>
              </a:ext>
            </a:extLst>
          </p:cNvPr>
          <p:cNvSpPr>
            <a:spLocks noGrp="1"/>
          </p:cNvSpPr>
          <p:nvPr>
            <p:ph type="body" sz="quarter" idx="11"/>
          </p:nvPr>
        </p:nvSpPr>
        <p:spPr>
          <a:xfrm>
            <a:off x="877824" y="1773936"/>
            <a:ext cx="4041648" cy="1062037"/>
          </a:xfrm>
        </p:spPr>
        <p:txBody>
          <a:bodyPr/>
          <a:lstStyle>
            <a:lvl1pPr marL="0" indent="0">
              <a:buNone/>
              <a:defRPr sz="2400">
                <a:solidFill>
                  <a:schemeClr val="tx2"/>
                </a:solidFill>
                <a:latin typeface="+mj-lt"/>
              </a:defRPr>
            </a:lvl1pPr>
          </a:lstStyle>
          <a:p>
            <a:pPr lvl="0"/>
            <a:r>
              <a:rPr lang="en-US"/>
              <a:t>Click to edit Master text styles</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877824" y="2761488"/>
            <a:ext cx="2615184" cy="292608"/>
          </a:xfrm>
          <a:noFill/>
        </p:spPr>
        <p:txBody>
          <a:bodyPr/>
          <a:lstStyle>
            <a:lvl1pPr marL="0" indent="0">
              <a:buNone/>
              <a:defRPr sz="1400" b="1">
                <a:solidFill>
                  <a:schemeClr val="tx2"/>
                </a:solidFill>
              </a:defRPr>
            </a:lvl1pPr>
          </a:lstStyle>
          <a:p>
            <a:pPr lvl="0"/>
            <a:r>
              <a:rPr lang="en-US"/>
              <a:t>Click to edit Master text styles</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4818888" y="2761488"/>
            <a:ext cx="2615184" cy="292608"/>
          </a:xfrm>
          <a:noFill/>
        </p:spPr>
        <p:txBody>
          <a:bodyPr/>
          <a:lstStyle>
            <a:lvl1pPr marL="0" indent="0">
              <a:buNone/>
              <a:defRPr sz="1400" b="1">
                <a:solidFill>
                  <a:schemeClr val="tx2"/>
                </a:solidFill>
              </a:defRPr>
            </a:lvl1pPr>
          </a:lstStyle>
          <a:p>
            <a:pPr lvl="0"/>
            <a:r>
              <a:rPr lang="en-US"/>
              <a:t>Click to edit Master text styles</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8723376" y="2761488"/>
            <a:ext cx="2615184" cy="292608"/>
          </a:xfrm>
          <a:noFill/>
        </p:spPr>
        <p:txBody>
          <a:bodyPr/>
          <a:lstStyle>
            <a:lvl1pPr marL="0" indent="0">
              <a:buNone/>
              <a:defRPr sz="1400" b="1">
                <a:solidFill>
                  <a:schemeClr val="tx2"/>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877824"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4818888"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8723376"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D7D3EE34-4CB3-EFD4-CB18-2CBD6765A6B3}"/>
              </a:ext>
            </a:extLst>
          </p:cNvPr>
          <p:cNvSpPr>
            <a:spLocks noGrp="1"/>
          </p:cNvSpPr>
          <p:nvPr>
            <p:ph type="ftr" sz="quarter" idx="21"/>
          </p:nvPr>
        </p:nvSpPr>
        <p:spPr/>
        <p:txBody>
          <a:bodyPr/>
          <a:lstStyle/>
          <a:p>
            <a:r>
              <a:rPr lang="en-US" dirty="0"/>
              <a:t>course title</a:t>
            </a:r>
          </a:p>
        </p:txBody>
      </p:sp>
      <p:sp>
        <p:nvSpPr>
          <p:cNvPr id="3" name="Slide Number Placeholder 2">
            <a:extLst>
              <a:ext uri="{FF2B5EF4-FFF2-40B4-BE49-F238E27FC236}">
                <a16:creationId xmlns:a16="http://schemas.microsoft.com/office/drawing/2014/main" id="{76DDE7B4-8792-03F9-C90E-BDC9932ABDA2}"/>
              </a:ext>
            </a:extLst>
          </p:cNvPr>
          <p:cNvSpPr>
            <a:spLocks noGrp="1"/>
          </p:cNvSpPr>
          <p:nvPr>
            <p:ph type="sldNum" sz="quarter" idx="22"/>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46025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5/3/2024</a:t>
            </a:fld>
            <a:endParaRPr lang="en-US" dirty="0"/>
          </a:p>
        </p:txBody>
      </p:sp>
      <p:sp>
        <p:nvSpPr>
          <p:cNvPr id="5" name="Footer Placeholder 4"/>
          <p:cNvSpPr>
            <a:spLocks noGrp="1"/>
          </p:cNvSpPr>
          <p:nvPr>
            <p:ph type="ftr" sz="quarter" idx="11"/>
          </p:nvPr>
        </p:nvSpPr>
        <p:spPr/>
        <p:txBody>
          <a:bodyPr/>
          <a:lstStyle/>
          <a:p>
            <a:r>
              <a:rPr lang="en-US"/>
              <a:t>course title</a:t>
            </a:r>
            <a:endParaRPr lang="en-US" dirty="0"/>
          </a:p>
        </p:txBody>
      </p:sp>
      <p:sp>
        <p:nvSpPr>
          <p:cNvPr id="6" name="Slide Number Placeholder 5"/>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406440"/>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4"/>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A7FA-4022-3FA2-0E0E-0972860B874F}"/>
              </a:ext>
            </a:extLst>
          </p:cNvPr>
          <p:cNvSpPr>
            <a:spLocks noGrp="1"/>
          </p:cNvSpPr>
          <p:nvPr>
            <p:ph type="pic" sz="quarter" idx="10"/>
          </p:nvPr>
        </p:nvSpPr>
        <p:spPr>
          <a:xfrm>
            <a:off x="0" y="4087368"/>
            <a:ext cx="12192000" cy="2770632"/>
          </a:xfrm>
          <a:custGeom>
            <a:avLst/>
            <a:gdLst>
              <a:gd name="connsiteX0" fmla="*/ 11446035 w 12192000"/>
              <a:gd name="connsiteY0" fmla="*/ 2158552 h 2770632"/>
              <a:gd name="connsiteX1" fmla="*/ 11446035 w 12192000"/>
              <a:gd name="connsiteY1" fmla="*/ 2204271 h 2770632"/>
              <a:gd name="connsiteX2" fmla="*/ 11933120 w 12192000"/>
              <a:gd name="connsiteY2" fmla="*/ 2204271 h 2770632"/>
              <a:gd name="connsiteX3" fmla="*/ 11933120 w 12192000"/>
              <a:gd name="connsiteY3" fmla="*/ 2158552 h 2770632"/>
              <a:gd name="connsiteX4" fmla="*/ 0 w 12192000"/>
              <a:gd name="connsiteY4" fmla="*/ 0 h 2770632"/>
              <a:gd name="connsiteX5" fmla="*/ 12192000 w 12192000"/>
              <a:gd name="connsiteY5" fmla="*/ 0 h 2770632"/>
              <a:gd name="connsiteX6" fmla="*/ 12192000 w 12192000"/>
              <a:gd name="connsiteY6" fmla="*/ 2770632 h 2770632"/>
              <a:gd name="connsiteX7" fmla="*/ 0 w 12192000"/>
              <a:gd name="connsiteY7" fmla="*/ 2770632 h 277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770632">
                <a:moveTo>
                  <a:pt x="11446035" y="2158552"/>
                </a:moveTo>
                <a:lnTo>
                  <a:pt x="11446035" y="2204271"/>
                </a:lnTo>
                <a:lnTo>
                  <a:pt x="11933120" y="2204271"/>
                </a:lnTo>
                <a:lnTo>
                  <a:pt x="11933120" y="2158552"/>
                </a:lnTo>
                <a:close/>
                <a:moveTo>
                  <a:pt x="0" y="0"/>
                </a:moveTo>
                <a:lnTo>
                  <a:pt x="12192000" y="0"/>
                </a:lnTo>
                <a:lnTo>
                  <a:pt x="12192000" y="2770632"/>
                </a:lnTo>
                <a:lnTo>
                  <a:pt x="0" y="2770632"/>
                </a:lnTo>
                <a:close/>
              </a:path>
            </a:pathLst>
          </a:custGeom>
        </p:spPr>
        <p:txBody>
          <a:bodyPr wrap="square" anchor="b">
            <a:noAutofit/>
          </a:bodyP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C210577E-706F-A37B-4229-35D618DD2969}"/>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13" name="Text Placeholder 12">
            <a:extLst>
              <a:ext uri="{FF2B5EF4-FFF2-40B4-BE49-F238E27FC236}">
                <a16:creationId xmlns:a16="http://schemas.microsoft.com/office/drawing/2014/main" id="{5434838A-8B00-6F97-4B88-92382B126294}"/>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3" name="Text Placeholder 2">
            <a:extLst>
              <a:ext uri="{FF2B5EF4-FFF2-40B4-BE49-F238E27FC236}">
                <a16:creationId xmlns:a16="http://schemas.microsoft.com/office/drawing/2014/main" id="{09732329-445D-026F-2751-7C7CC24FFC78}"/>
              </a:ext>
            </a:extLst>
          </p:cNvPr>
          <p:cNvSpPr>
            <a:spLocks noGrp="1"/>
          </p:cNvSpPr>
          <p:nvPr>
            <p:ph type="body" idx="1"/>
          </p:nvPr>
        </p:nvSpPr>
        <p:spPr>
          <a:xfrm>
            <a:off x="6007608" y="1005840"/>
            <a:ext cx="4160520" cy="292608"/>
          </a:xfrm>
        </p:spPr>
        <p:txBody>
          <a:bodyPr anchor="b"/>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5BFF6-ADF4-B12B-F366-E1E7F245C3B3}"/>
              </a:ext>
            </a:extLst>
          </p:cNvPr>
          <p:cNvSpPr>
            <a:spLocks noGrp="1"/>
          </p:cNvSpPr>
          <p:nvPr>
            <p:ph sz="half" idx="2"/>
          </p:nvPr>
        </p:nvSpPr>
        <p:spPr>
          <a:xfrm>
            <a:off x="6007608" y="1552792"/>
            <a:ext cx="4160520" cy="1576160"/>
          </a:xfrm>
        </p:spPr>
        <p:txBody>
          <a:bodyPr/>
          <a:lstStyle>
            <a:lvl1pPr marL="283464" indent="-283464">
              <a:defRPr sz="1400">
                <a:solidFill>
                  <a:schemeClr val="bg1"/>
                </a:solidFill>
              </a:defRPr>
            </a:lvl1pPr>
            <a:lvl2pPr indent="-283464">
              <a:defRPr sz="1200">
                <a:solidFill>
                  <a:schemeClr val="bg1"/>
                </a:solidFill>
              </a:defRPr>
            </a:lvl2pPr>
            <a:lvl3pPr indent="-283464">
              <a:defRPr sz="1100">
                <a:solidFill>
                  <a:schemeClr val="bg1"/>
                </a:solidFill>
              </a:defRPr>
            </a:lvl3pPr>
            <a:lvl4pPr indent="-283464">
              <a:defRPr sz="1100">
                <a:solidFill>
                  <a:schemeClr val="bg1"/>
                </a:solidFill>
              </a:defRPr>
            </a:lvl4pPr>
            <a:lvl5pPr indent="-283464">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4775745-3C47-7E04-1FD8-EC04C993FFCC}"/>
              </a:ext>
            </a:extLst>
          </p:cNvPr>
          <p:cNvSpPr>
            <a:spLocks noGrp="1"/>
          </p:cNvSpPr>
          <p:nvPr>
            <p:ph type="body" sz="quarter" idx="3"/>
          </p:nvPr>
        </p:nvSpPr>
        <p:spPr>
          <a:xfrm>
            <a:off x="6007608" y="3438144"/>
            <a:ext cx="4160520" cy="292608"/>
          </a:xfrm>
        </p:spPr>
        <p:txBody>
          <a:bodyPr anchor="b"/>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07129-582E-5D7F-246C-5ABE714D4FAA}"/>
              </a:ext>
            </a:extLst>
          </p:cNvPr>
          <p:cNvSpPr>
            <a:spLocks noGrp="1"/>
          </p:cNvSpPr>
          <p:nvPr>
            <p:ph sz="quarter" idx="4"/>
          </p:nvPr>
        </p:nvSpPr>
        <p:spPr>
          <a:xfrm>
            <a:off x="6007608" y="3985096"/>
            <a:ext cx="4160520" cy="1576160"/>
          </a:xfrm>
        </p:spPr>
        <p:txBody>
          <a:bodyPr/>
          <a:lstStyle>
            <a:lvl1pPr indent="-283464">
              <a:defRPr sz="1400">
                <a:solidFill>
                  <a:schemeClr val="bg1"/>
                </a:solidFill>
              </a:defRPr>
            </a:lvl1pPr>
            <a:lvl2pPr indent="-283464">
              <a:defRPr sz="1200">
                <a:solidFill>
                  <a:schemeClr val="bg1"/>
                </a:solidFill>
              </a:defRPr>
            </a:lvl2pPr>
            <a:lvl3pPr indent="-283464">
              <a:defRPr sz="1100">
                <a:solidFill>
                  <a:schemeClr val="bg1"/>
                </a:solidFill>
              </a:defRPr>
            </a:lvl3pPr>
            <a:lvl4pPr indent="-283464">
              <a:defRPr sz="1100">
                <a:solidFill>
                  <a:schemeClr val="bg1"/>
                </a:solidFill>
              </a:defRPr>
            </a:lvl4pPr>
            <a:lvl5pPr indent="-283464">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78AC046-3CF2-802F-750B-B70D9B89A33E}"/>
              </a:ext>
            </a:extLst>
          </p:cNvPr>
          <p:cNvSpPr>
            <a:spLocks noGrp="1"/>
          </p:cNvSpPr>
          <p:nvPr>
            <p:ph type="ftr" sz="quarter" idx="12"/>
          </p:nvPr>
        </p:nvSpPr>
        <p:spPr/>
        <p:txBody>
          <a:bodyPr/>
          <a:lstStyle>
            <a:lvl1pPr>
              <a:defRPr>
                <a:solidFill>
                  <a:schemeClr val="bg1">
                    <a:alpha val="78000"/>
                  </a:schemeClr>
                </a:solidFill>
              </a:defRPr>
            </a:lvl1pPr>
          </a:lstStyle>
          <a:p>
            <a:r>
              <a:rPr lang="en-US" dirty="0"/>
              <a:t>course title</a:t>
            </a:r>
          </a:p>
        </p:txBody>
      </p:sp>
      <p:sp>
        <p:nvSpPr>
          <p:cNvPr id="15" name="Slide Number Placeholder 14">
            <a:extLst>
              <a:ext uri="{FF2B5EF4-FFF2-40B4-BE49-F238E27FC236}">
                <a16:creationId xmlns:a16="http://schemas.microsoft.com/office/drawing/2014/main" id="{E9B26AA9-8344-BF2E-82C8-AF9EDF269B92}"/>
              </a:ext>
            </a:extLst>
          </p:cNvPr>
          <p:cNvSpPr>
            <a:spLocks noGrp="1"/>
          </p:cNvSpPr>
          <p:nvPr>
            <p:ph type="sldNum" sz="quarter" idx="13"/>
          </p:nvPr>
        </p:nvSpPr>
        <p:spPr/>
        <p:txBody>
          <a:bodyPr/>
          <a:lstStyle>
            <a:lvl1pPr>
              <a:defRPr>
                <a:solidFill>
                  <a:schemeClr val="bg1"/>
                </a:solidFill>
              </a:defRPr>
            </a:lvl1pPr>
          </a:lstStyle>
          <a:p>
            <a:fld id="{8058A7CE-F400-7B46-9E16-10D36E8C32FD}" type="slidenum">
              <a:rPr lang="en-US" smtClean="0"/>
              <a:pPr/>
              <a:t>‹#›</a:t>
            </a:fld>
            <a:endParaRPr lang="en-US" dirty="0"/>
          </a:p>
        </p:txBody>
      </p:sp>
      <p:sp>
        <p:nvSpPr>
          <p:cNvPr id="18" name="Rectangle 17">
            <a:extLst>
              <a:ext uri="{FF2B5EF4-FFF2-40B4-BE49-F238E27FC236}">
                <a16:creationId xmlns:a16="http://schemas.microsoft.com/office/drawing/2014/main" id="{1298DCFC-BBE6-A0EE-9253-E7AC8A49A023}"/>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0933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bg>
      <p:bgPr>
        <a:solidFill>
          <a:schemeClr val="accent3"/>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8" name="Text Placeholder 12">
            <a:extLst>
              <a:ext uri="{FF2B5EF4-FFF2-40B4-BE49-F238E27FC236}">
                <a16:creationId xmlns:a16="http://schemas.microsoft.com/office/drawing/2014/main" id="{F368CE2E-3249-FEAA-35F7-F23895DA0512}"/>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4480560" y="2377440"/>
            <a:ext cx="6867144" cy="38587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7421AED7-4B5F-555E-55E1-3126E0E0B437}"/>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9">
            <a:extLst>
              <a:ext uri="{FF2B5EF4-FFF2-40B4-BE49-F238E27FC236}">
                <a16:creationId xmlns:a16="http://schemas.microsoft.com/office/drawing/2014/main" id="{B6E15A75-4600-D47B-7F47-3093E7B5F622}"/>
              </a:ext>
            </a:extLst>
          </p:cNvPr>
          <p:cNvSpPr>
            <a:spLocks noGrp="1"/>
          </p:cNvSpPr>
          <p:nvPr>
            <p:ph type="ftr" sz="quarter" idx="12"/>
          </p:nvPr>
        </p:nvSpPr>
        <p:spPr/>
        <p:txBody>
          <a:bodyPr/>
          <a:lstStyle>
            <a:lvl1pPr>
              <a:defRPr>
                <a:solidFill>
                  <a:schemeClr val="bg1">
                    <a:alpha val="78000"/>
                  </a:schemeClr>
                </a:solidFill>
              </a:defRPr>
            </a:lvl1pPr>
          </a:lstStyle>
          <a:p>
            <a:r>
              <a:rPr lang="en-US" dirty="0"/>
              <a:t>course title</a:t>
            </a:r>
          </a:p>
        </p:txBody>
      </p:sp>
      <p:sp>
        <p:nvSpPr>
          <p:cNvPr id="11" name="Slide Number Placeholder 10">
            <a:extLst>
              <a:ext uri="{FF2B5EF4-FFF2-40B4-BE49-F238E27FC236}">
                <a16:creationId xmlns:a16="http://schemas.microsoft.com/office/drawing/2014/main" id="{4F97AED1-4A22-3F95-CE27-D0D48AA867B5}"/>
              </a:ext>
            </a:extLst>
          </p:cNvPr>
          <p:cNvSpPr>
            <a:spLocks noGrp="1"/>
          </p:cNvSpPr>
          <p:nvPr>
            <p:ph type="sldNum" sz="quarter" idx="13"/>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9828613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0"/>
            <a:ext cx="12192000" cy="3163824"/>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877824" y="3913632"/>
            <a:ext cx="10305288" cy="1746504"/>
          </a:xfrm>
        </p:spPr>
        <p:txBody>
          <a:bodyPr/>
          <a:lstStyle>
            <a:lvl1pPr>
              <a:lnSpc>
                <a:spcPct val="100000"/>
              </a:lnSpc>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2E67EB87-8CC8-597B-6EC9-8EBA60838A02}"/>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440036-C3C5-6C07-99C1-04B4835670AD}"/>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3086AC08-6EB6-7F52-7F52-E874CCF11393}"/>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61393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and Content">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0"/>
            <a:ext cx="12192000" cy="658368"/>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995680" y="2587752"/>
            <a:ext cx="10075672" cy="3145536"/>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a:extLst>
              <a:ext uri="{FF2B5EF4-FFF2-40B4-BE49-F238E27FC236}">
                <a16:creationId xmlns:a16="http://schemas.microsoft.com/office/drawing/2014/main" id="{185D9E6C-F9B9-D8DB-178E-4553780AA928}"/>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5C83E49A-BDF1-7E34-30FE-A4A45160F7AB}"/>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CE10355B-1B69-AD49-6AB0-3D194609B2F5}"/>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9093479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7242048" y="1060704"/>
            <a:ext cx="4069080" cy="1901952"/>
          </a:xfrm>
        </p:spPr>
        <p:txBody>
          <a:bodyPr/>
          <a:lstStyle>
            <a:lvl1pPr marL="0" indent="0">
              <a:lnSpc>
                <a:spcPct val="150000"/>
              </a:lnSpc>
              <a:spcBef>
                <a:spcPts val="0"/>
              </a:spcBef>
              <a:spcAft>
                <a:spcPts val="600"/>
              </a:spcAft>
              <a:buNone/>
              <a:defRPr sz="1800">
                <a:solidFill>
                  <a:schemeClr val="bg1"/>
                </a:solidFill>
              </a:defRPr>
            </a:lvl1pPr>
            <a:lvl2pPr marL="283464">
              <a:defRPr sz="1600">
                <a:solidFill>
                  <a:schemeClr val="bg1"/>
                </a:solidFill>
              </a:defRPr>
            </a:lvl2pPr>
            <a:lvl3pPr marL="566928">
              <a:defRPr sz="1400">
                <a:solidFill>
                  <a:schemeClr val="bg1"/>
                </a:solidFill>
              </a:defRPr>
            </a:lvl3pPr>
            <a:lvl4pPr marL="859536">
              <a:defRPr sz="1200">
                <a:solidFill>
                  <a:schemeClr val="bg1"/>
                </a:solidFill>
              </a:defRPr>
            </a:lvl4pPr>
            <a:lvl5pPr marL="1152144">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848162DF-463B-6273-87B0-C2199D9D1057}"/>
              </a:ext>
            </a:extLst>
          </p:cNvPr>
          <p:cNvSpPr>
            <a:spLocks noGrp="1"/>
          </p:cNvSpPr>
          <p:nvPr>
            <p:ph type="pic" sz="quarter" idx="12"/>
          </p:nvPr>
        </p:nvSpPr>
        <p:spPr>
          <a:xfrm>
            <a:off x="0" y="3557016"/>
            <a:ext cx="12192000" cy="3300984"/>
          </a:xfrm>
          <a:custGeom>
            <a:avLst/>
            <a:gdLst>
              <a:gd name="connsiteX0" fmla="*/ 11446035 w 12192000"/>
              <a:gd name="connsiteY0" fmla="*/ 2688904 h 3300984"/>
              <a:gd name="connsiteX1" fmla="*/ 11446035 w 12192000"/>
              <a:gd name="connsiteY1" fmla="*/ 2734623 h 3300984"/>
              <a:gd name="connsiteX2" fmla="*/ 11933120 w 12192000"/>
              <a:gd name="connsiteY2" fmla="*/ 2734623 h 3300984"/>
              <a:gd name="connsiteX3" fmla="*/ 11933120 w 12192000"/>
              <a:gd name="connsiteY3" fmla="*/ 2688904 h 3300984"/>
              <a:gd name="connsiteX4" fmla="*/ 0 w 12192000"/>
              <a:gd name="connsiteY4" fmla="*/ 0 h 3300984"/>
              <a:gd name="connsiteX5" fmla="*/ 12192000 w 12192000"/>
              <a:gd name="connsiteY5" fmla="*/ 0 h 3300984"/>
              <a:gd name="connsiteX6" fmla="*/ 12192000 w 12192000"/>
              <a:gd name="connsiteY6" fmla="*/ 3300984 h 3300984"/>
              <a:gd name="connsiteX7" fmla="*/ 0 w 12192000"/>
              <a:gd name="connsiteY7" fmla="*/ 3300984 h 3300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00984">
                <a:moveTo>
                  <a:pt x="11446035" y="2688904"/>
                </a:moveTo>
                <a:lnTo>
                  <a:pt x="11446035" y="2734623"/>
                </a:lnTo>
                <a:lnTo>
                  <a:pt x="11933120" y="2734623"/>
                </a:lnTo>
                <a:lnTo>
                  <a:pt x="11933120" y="2688904"/>
                </a:lnTo>
                <a:close/>
                <a:moveTo>
                  <a:pt x="0" y="0"/>
                </a:moveTo>
                <a:lnTo>
                  <a:pt x="12192000" y="0"/>
                </a:lnTo>
                <a:lnTo>
                  <a:pt x="12192000" y="3300984"/>
                </a:lnTo>
                <a:lnTo>
                  <a:pt x="0" y="3300984"/>
                </a:lnTo>
                <a:close/>
              </a:path>
            </a:pathLst>
          </a:custGeom>
          <a:solidFill>
            <a:schemeClr val="accent4">
              <a:lumMod val="75000"/>
            </a:schemeClr>
          </a:solidFill>
        </p:spPr>
        <p:txBody>
          <a:bodyPr wrap="square" anchor="ctr">
            <a:noAutofit/>
          </a:bodyPr>
          <a:lstStyle>
            <a:lvl1pPr marL="0" indent="0" algn="ctr">
              <a:buNone/>
              <a:defRPr>
                <a:solidFill>
                  <a:schemeClr val="bg1"/>
                </a:solidFill>
              </a:defRPr>
            </a:lvl1pPr>
          </a:lstStyle>
          <a:p>
            <a:r>
              <a:rPr lang="en-US"/>
              <a:t>Click icon to add picture</a:t>
            </a:r>
            <a:endParaRPr lang="en-US" dirty="0"/>
          </a:p>
        </p:txBody>
      </p:sp>
      <p:sp>
        <p:nvSpPr>
          <p:cNvPr id="2" name="Footer Placeholder 1">
            <a:extLst>
              <a:ext uri="{FF2B5EF4-FFF2-40B4-BE49-F238E27FC236}">
                <a16:creationId xmlns:a16="http://schemas.microsoft.com/office/drawing/2014/main" id="{72422ED3-8684-C41B-4675-BBDC2C8E5B5B}"/>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9" name="Slide Number Placeholder 8">
            <a:extLst>
              <a:ext uri="{FF2B5EF4-FFF2-40B4-BE49-F238E27FC236}">
                <a16:creationId xmlns:a16="http://schemas.microsoft.com/office/drawing/2014/main" id="{F9CE6B05-7A34-DD4C-91AD-29F26B6F9CF5}"/>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
        <p:nvSpPr>
          <p:cNvPr id="11" name="Rectangle 10">
            <a:extLst>
              <a:ext uri="{FF2B5EF4-FFF2-40B4-BE49-F238E27FC236}">
                <a16:creationId xmlns:a16="http://schemas.microsoft.com/office/drawing/2014/main" id="{2B84A137-9DB1-1EF0-305E-7DB76003BEEF}"/>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623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5/3/2024</a:t>
            </a:fld>
            <a:endParaRPr lang="en-US" dirty="0"/>
          </a:p>
        </p:txBody>
      </p:sp>
      <p:sp>
        <p:nvSpPr>
          <p:cNvPr id="5" name="Footer Placeholder 4"/>
          <p:cNvSpPr>
            <a:spLocks noGrp="1"/>
          </p:cNvSpPr>
          <p:nvPr>
            <p:ph type="ftr" sz="quarter" idx="11"/>
          </p:nvPr>
        </p:nvSpPr>
        <p:spPr/>
        <p:txBody>
          <a:bodyPr/>
          <a:lstStyle/>
          <a:p>
            <a:r>
              <a:rPr lang="en-US"/>
              <a:t>course title</a:t>
            </a:r>
            <a:endParaRPr lang="en-US" dirty="0"/>
          </a:p>
        </p:txBody>
      </p:sp>
      <p:sp>
        <p:nvSpPr>
          <p:cNvPr id="6" name="Slide Number Placeholder 5"/>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822626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5/3/2024</a:t>
            </a:fld>
            <a:endParaRPr lang="en-US" dirty="0"/>
          </a:p>
        </p:txBody>
      </p:sp>
      <p:sp>
        <p:nvSpPr>
          <p:cNvPr id="6" name="Footer Placeholder 5"/>
          <p:cNvSpPr>
            <a:spLocks noGrp="1"/>
          </p:cNvSpPr>
          <p:nvPr>
            <p:ph type="ftr" sz="quarter" idx="11"/>
          </p:nvPr>
        </p:nvSpPr>
        <p:spPr/>
        <p:txBody>
          <a:bodyPr/>
          <a:lstStyle/>
          <a:p>
            <a:r>
              <a:rPr lang="en-US"/>
              <a:t>course title</a:t>
            </a:r>
            <a:endParaRPr lang="en-US" dirty="0"/>
          </a:p>
        </p:txBody>
      </p:sp>
      <p:sp>
        <p:nvSpPr>
          <p:cNvPr id="7" name="Slide Number Placeholder 6"/>
          <p:cNvSpPr>
            <a:spLocks noGrp="1"/>
          </p:cNvSpPr>
          <p:nvPr>
            <p:ph type="sldNum" sz="quarter" idx="12"/>
          </p:nvPr>
        </p:nvSpPr>
        <p:spPr/>
        <p:txBody>
          <a:bodyPr/>
          <a:lstStyle/>
          <a:p>
            <a:fld id="{8058A7CE-F400-7B46-9E16-10D36E8C32FD}"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0780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5/3/2024</a:t>
            </a:fld>
            <a:endParaRPr lang="en-US" dirty="0"/>
          </a:p>
        </p:txBody>
      </p:sp>
      <p:sp>
        <p:nvSpPr>
          <p:cNvPr id="8" name="Footer Placeholder 7"/>
          <p:cNvSpPr>
            <a:spLocks noGrp="1"/>
          </p:cNvSpPr>
          <p:nvPr>
            <p:ph type="ftr" sz="quarter" idx="11"/>
          </p:nvPr>
        </p:nvSpPr>
        <p:spPr/>
        <p:txBody>
          <a:bodyPr/>
          <a:lstStyle/>
          <a:p>
            <a:r>
              <a:rPr lang="en-US"/>
              <a:t>course title</a:t>
            </a:r>
            <a:endParaRPr lang="en-US" dirty="0"/>
          </a:p>
        </p:txBody>
      </p:sp>
      <p:sp>
        <p:nvSpPr>
          <p:cNvPr id="9" name="Slide Number Placeholder 8"/>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446626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5/3/2024</a:t>
            </a:fld>
            <a:endParaRPr lang="en-US" dirty="0"/>
          </a:p>
        </p:txBody>
      </p:sp>
      <p:sp>
        <p:nvSpPr>
          <p:cNvPr id="4" name="Footer Placeholder 3"/>
          <p:cNvSpPr>
            <a:spLocks noGrp="1"/>
          </p:cNvSpPr>
          <p:nvPr>
            <p:ph type="ftr" sz="quarter" idx="11"/>
          </p:nvPr>
        </p:nvSpPr>
        <p:spPr/>
        <p:txBody>
          <a:bodyPr/>
          <a:lstStyle/>
          <a:p>
            <a:r>
              <a:rPr lang="en-US"/>
              <a:t>course title</a:t>
            </a:r>
            <a:endParaRPr lang="en-US" dirty="0"/>
          </a:p>
        </p:txBody>
      </p:sp>
      <p:sp>
        <p:nvSpPr>
          <p:cNvPr id="5" name="Slide Number Placeholder 4"/>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548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5/3/2024</a:t>
            </a:fld>
            <a:endParaRPr lang="en-US" dirty="0"/>
          </a:p>
        </p:txBody>
      </p:sp>
      <p:sp>
        <p:nvSpPr>
          <p:cNvPr id="3" name="Footer Placeholder 2"/>
          <p:cNvSpPr>
            <a:spLocks noGrp="1"/>
          </p:cNvSpPr>
          <p:nvPr>
            <p:ph type="ftr" sz="quarter" idx="11"/>
          </p:nvPr>
        </p:nvSpPr>
        <p:spPr/>
        <p:txBody>
          <a:bodyPr/>
          <a:lstStyle/>
          <a:p>
            <a:r>
              <a:rPr lang="en-US"/>
              <a:t>course title</a:t>
            </a:r>
            <a:endParaRPr lang="en-US" dirty="0"/>
          </a:p>
        </p:txBody>
      </p:sp>
      <p:sp>
        <p:nvSpPr>
          <p:cNvPr id="4" name="Slide Number Placeholder 3"/>
          <p:cNvSpPr>
            <a:spLocks noGrp="1"/>
          </p:cNvSpPr>
          <p:nvPr>
            <p:ph type="sldNum" sz="quarter" idx="12"/>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40138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5/3/2024</a:t>
            </a:fld>
            <a:endParaRPr lang="en-US" dirty="0"/>
          </a:p>
        </p:txBody>
      </p:sp>
      <p:sp>
        <p:nvSpPr>
          <p:cNvPr id="6" name="Footer Placeholder 5"/>
          <p:cNvSpPr>
            <a:spLocks noGrp="1"/>
          </p:cNvSpPr>
          <p:nvPr>
            <p:ph type="ftr" sz="quarter" idx="11"/>
          </p:nvPr>
        </p:nvSpPr>
        <p:spPr/>
        <p:txBody>
          <a:bodyPr/>
          <a:lstStyle/>
          <a:p>
            <a:r>
              <a:rPr lang="en-US"/>
              <a:t>course title</a:t>
            </a:r>
            <a:endParaRPr lang="en-US" dirty="0"/>
          </a:p>
        </p:txBody>
      </p:sp>
      <p:sp>
        <p:nvSpPr>
          <p:cNvPr id="7" name="Slide Number Placeholder 6"/>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304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6DFF08F-DC6B-4601-B491-B0F83F6DD2DA}" type="datetimeFigureOut">
              <a:rPr lang="en-US" smtClean="0"/>
              <a:t>5/3/2024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course title</a:t>
            </a:r>
            <a:endParaRPr lang="en-US" dirty="0"/>
          </a:p>
        </p:txBody>
      </p:sp>
      <p:sp>
        <p:nvSpPr>
          <p:cNvPr id="7" name="Slide Number Placeholder 6"/>
          <p:cNvSpPr>
            <a:spLocks noGrp="1"/>
          </p:cNvSpPr>
          <p:nvPr>
            <p:ph type="sldNum" sz="quarter" idx="12"/>
          </p:nvPr>
        </p:nvSpPr>
        <p:spPr/>
        <p:txBody>
          <a:bodyPr/>
          <a:lstStyle/>
          <a:p>
            <a:fld id="{8058A7CE-F400-7B46-9E16-10D36E8C32FD}"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892683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6DFF08F-DC6B-4601-B491-B0F83F6DD2DA}" type="datetimeFigureOut">
              <a:rPr lang="en-US" smtClean="0"/>
              <a:pPr/>
              <a:t>5/3/2024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course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058A7CE-F400-7B46-9E16-10D36E8C32FD}"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D700063-DA6C-4012-A745-5210BC35D0BF}"/>
              </a:ext>
            </a:extLst>
          </p:cNvPr>
          <p:cNvSpPr/>
          <p:nvPr userDrawn="1"/>
        </p:nvSpPr>
        <p:spPr>
          <a:xfrm flipV="1">
            <a:off x="11446035" y="6245920"/>
            <a:ext cx="487085" cy="45719"/>
          </a:xfrm>
          <a:prstGeom prst="rect">
            <a:avLst/>
          </a:prstGeom>
          <a:solidFill>
            <a:srgbClr val="1C4C3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127431027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660" r:id="rId13"/>
    <p:sldLayoutId id="2147483665" r:id="rId14"/>
    <p:sldLayoutId id="2147483651" r:id="rId15"/>
    <p:sldLayoutId id="2147483661" r:id="rId16"/>
    <p:sldLayoutId id="2147483667" r:id="rId17"/>
    <p:sldLayoutId id="2147483666" r:id="rId18"/>
    <p:sldLayoutId id="2147483668" r:id="rId19"/>
    <p:sldLayoutId id="2147483653" r:id="rId20"/>
    <p:sldLayoutId id="2147483650" r:id="rId21"/>
    <p:sldLayoutId id="2147483662" r:id="rId22"/>
    <p:sldLayoutId id="2147483663" r:id="rId23"/>
    <p:sldLayoutId id="2147483664" r:id="rId24"/>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44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how-to-design-a-database-for-healthcare-management-system/" TargetMode="External"/><Relationship Id="rId2" Type="http://schemas.openxmlformats.org/officeDocument/2006/relationships/hyperlink" Target="https://drive.google.com/file/d/1DABTfDAGois13Zw9hNT9rwY6HE66V-vu/view?usp=sharing" TargetMode="External"/><Relationship Id="rId1" Type="http://schemas.openxmlformats.org/officeDocument/2006/relationships/slideLayout" Target="../slideLayouts/slideLayout12.xml"/><Relationship Id="rId6" Type="http://schemas.openxmlformats.org/officeDocument/2006/relationships/hyperlink" Target="https://github.com/topics/hospital-management-system" TargetMode="External"/><Relationship Id="rId5" Type="http://schemas.openxmlformats.org/officeDocument/2006/relationships/hyperlink" Target="https://chat.openai.com/c/ee4fbf42-3ec8-41c6-b17b-bc29d408c58b" TargetMode="External"/><Relationship Id="rId4" Type="http://schemas.openxmlformats.org/officeDocument/2006/relationships/hyperlink" Target="https://medium.com/@apoorvchowdhry55/hospital-management-system-f21b978a1b8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7">
            <a:extLst>
              <a:ext uri="{FF2B5EF4-FFF2-40B4-BE49-F238E27FC236}">
                <a16:creationId xmlns:a16="http://schemas.microsoft.com/office/drawing/2014/main" id="{5C3A1B84-CB5B-DC98-7DA5-8FAF1E7A1BC4}"/>
              </a:ext>
            </a:extLst>
          </p:cNvPr>
          <p:cNvPicPr>
            <a:picLocks noGrp="1" noChangeAspect="1"/>
          </p:cNvPicPr>
          <p:nvPr>
            <p:ph type="pic" sz="quarter" idx="11"/>
          </p:nvPr>
        </p:nvPicPr>
        <p:blipFill rotWithShape="1">
          <a:blip r:embed="rId2"/>
          <a:srcRect l="23711" r="23711"/>
          <a:stretch/>
        </p:blipFill>
        <p:spPr>
          <a:prstGeom prst="rect">
            <a:avLst/>
          </a:prstGeom>
          <a:noFill/>
        </p:spPr>
      </p:pic>
      <p:sp>
        <p:nvSpPr>
          <p:cNvPr id="3" name="Title 2">
            <a:extLst>
              <a:ext uri="{FF2B5EF4-FFF2-40B4-BE49-F238E27FC236}">
                <a16:creationId xmlns:a16="http://schemas.microsoft.com/office/drawing/2014/main" id="{CEAEB2A6-C71F-0538-4083-5C97297C2C85}"/>
              </a:ext>
            </a:extLst>
          </p:cNvPr>
          <p:cNvSpPr>
            <a:spLocks noGrp="1"/>
          </p:cNvSpPr>
          <p:nvPr>
            <p:ph type="ctrTitle"/>
          </p:nvPr>
        </p:nvSpPr>
        <p:spPr>
          <a:xfrm>
            <a:off x="161365" y="2044894"/>
            <a:ext cx="7234516" cy="2016118"/>
          </a:xfrm>
        </p:spPr>
        <p:txBody>
          <a:bodyPr/>
          <a:lstStyle/>
          <a:p>
            <a:r>
              <a:rPr lang="en-US" sz="7000" dirty="0">
                <a:solidFill>
                  <a:srgbClr val="006A8A"/>
                </a:solidFill>
              </a:rPr>
              <a:t>health-hub</a:t>
            </a:r>
          </a:p>
        </p:txBody>
      </p:sp>
      <p:sp>
        <p:nvSpPr>
          <p:cNvPr id="4" name="Subtitle 3">
            <a:extLst>
              <a:ext uri="{FF2B5EF4-FFF2-40B4-BE49-F238E27FC236}">
                <a16:creationId xmlns:a16="http://schemas.microsoft.com/office/drawing/2014/main" id="{03C0E02C-F7A1-FCC4-11A2-E245AD423ED8}"/>
              </a:ext>
            </a:extLst>
          </p:cNvPr>
          <p:cNvSpPr>
            <a:spLocks noGrp="1"/>
          </p:cNvSpPr>
          <p:nvPr>
            <p:ph type="subTitle" idx="1"/>
          </p:nvPr>
        </p:nvSpPr>
        <p:spPr>
          <a:xfrm>
            <a:off x="-295656" y="4504853"/>
            <a:ext cx="6848856" cy="1904911"/>
          </a:xfrm>
        </p:spPr>
        <p:txBody>
          <a:bodyPr>
            <a:normAutofit/>
          </a:bodyPr>
          <a:lstStyle/>
          <a:p>
            <a:pPr marL="273050" indent="-6350">
              <a:lnSpc>
                <a:spcPct val="111000"/>
              </a:lnSpc>
              <a:spcAft>
                <a:spcPts val="35"/>
              </a:spcAft>
            </a:pPr>
            <a:r>
              <a:rPr lang="en-IN" sz="1800" kern="100" dirty="0">
                <a:solidFill>
                  <a:schemeClr val="tx1"/>
                </a:solidFill>
                <a:effectLst/>
                <a:latin typeface="Times New Roman" panose="02020603050405020304" pitchFamily="18" charset="0"/>
                <a:ea typeface="Times New Roman" panose="02020603050405020304" pitchFamily="18" charset="0"/>
              </a:rPr>
              <a:t>Ishita Garg 102203992</a:t>
            </a:r>
          </a:p>
          <a:p>
            <a:pPr marL="273050" indent="-6350">
              <a:lnSpc>
                <a:spcPct val="111000"/>
              </a:lnSpc>
              <a:spcAft>
                <a:spcPts val="35"/>
              </a:spcAft>
            </a:pPr>
            <a:r>
              <a:rPr lang="en-IN" sz="1800" kern="100" dirty="0">
                <a:solidFill>
                  <a:schemeClr val="tx1"/>
                </a:solidFill>
                <a:effectLst/>
                <a:latin typeface="Times New Roman" panose="02020603050405020304" pitchFamily="18" charset="0"/>
                <a:ea typeface="Times New Roman" panose="02020603050405020304" pitchFamily="18" charset="0"/>
              </a:rPr>
              <a:t>Akshita Pathak 102203796</a:t>
            </a:r>
          </a:p>
          <a:p>
            <a:pPr marL="273050" indent="-6350">
              <a:lnSpc>
                <a:spcPct val="111000"/>
              </a:lnSpc>
              <a:spcAft>
                <a:spcPts val="35"/>
              </a:spcAft>
            </a:pPr>
            <a:r>
              <a:rPr lang="en-IN" sz="1800" kern="100" dirty="0">
                <a:solidFill>
                  <a:schemeClr val="tx1"/>
                </a:solidFill>
                <a:effectLst/>
                <a:latin typeface="Times New Roman" panose="02020603050405020304" pitchFamily="18" charset="0"/>
                <a:ea typeface="Times New Roman" panose="02020603050405020304" pitchFamily="18" charset="0"/>
              </a:rPr>
              <a:t>Ayushi Rathore 102203816</a:t>
            </a:r>
          </a:p>
          <a:p>
            <a:pPr marL="273050" indent="-6350">
              <a:lnSpc>
                <a:spcPct val="111000"/>
              </a:lnSpc>
              <a:spcAft>
                <a:spcPts val="930"/>
              </a:spcAft>
            </a:pPr>
            <a:r>
              <a:rPr lang="en-IN" sz="1800" kern="100" dirty="0">
                <a:solidFill>
                  <a:schemeClr val="tx1"/>
                </a:solidFill>
                <a:effectLst/>
                <a:latin typeface="Times New Roman" panose="02020603050405020304" pitchFamily="18" charset="0"/>
                <a:ea typeface="Times New Roman" panose="02020603050405020304" pitchFamily="18" charset="0"/>
              </a:rPr>
              <a:t>Aarushi Bajaj 102203820</a:t>
            </a:r>
          </a:p>
          <a:p>
            <a:endParaRPr lang="en-US" dirty="0"/>
          </a:p>
        </p:txBody>
      </p:sp>
      <p:sp>
        <p:nvSpPr>
          <p:cNvPr id="5" name="Text Placeholder 4">
            <a:extLst>
              <a:ext uri="{FF2B5EF4-FFF2-40B4-BE49-F238E27FC236}">
                <a16:creationId xmlns:a16="http://schemas.microsoft.com/office/drawing/2014/main" id="{A9B60069-490F-6B34-EAD3-1DEC642BF1E3}"/>
              </a:ext>
            </a:extLst>
          </p:cNvPr>
          <p:cNvSpPr>
            <a:spLocks noGrp="1"/>
          </p:cNvSpPr>
          <p:nvPr>
            <p:ph type="body" sz="quarter" idx="10"/>
          </p:nvPr>
        </p:nvSpPr>
        <p:spPr>
          <a:xfrm>
            <a:off x="413487" y="1239999"/>
            <a:ext cx="6254496" cy="429768"/>
          </a:xfrm>
        </p:spPr>
        <p:txBody>
          <a:bodyPr>
            <a:normAutofit fontScale="92500" lnSpcReduction="20000"/>
          </a:bodyPr>
          <a:lstStyle/>
          <a:p>
            <a:r>
              <a:rPr lang="en-US" dirty="0">
                <a:solidFill>
                  <a:schemeClr val="tx1"/>
                </a:solidFill>
              </a:rPr>
              <a:t>DBMS Project</a:t>
            </a:r>
          </a:p>
          <a:p>
            <a:endParaRPr lang="en-US" dirty="0"/>
          </a:p>
        </p:txBody>
      </p:sp>
    </p:spTree>
    <p:extLst>
      <p:ext uri="{BB962C8B-B14F-4D97-AF65-F5344CB8AC3E}">
        <p14:creationId xmlns:p14="http://schemas.microsoft.com/office/powerpoint/2010/main" val="299190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AEB2A6-C71F-0538-4083-5C97297C2C85}"/>
              </a:ext>
            </a:extLst>
          </p:cNvPr>
          <p:cNvSpPr>
            <a:spLocks noGrp="1"/>
          </p:cNvSpPr>
          <p:nvPr>
            <p:ph type="ctrTitle"/>
          </p:nvPr>
        </p:nvSpPr>
        <p:spPr>
          <a:xfrm>
            <a:off x="2180538" y="-566928"/>
            <a:ext cx="7390862" cy="2084832"/>
          </a:xfrm>
        </p:spPr>
        <p:txBody>
          <a:bodyPr/>
          <a:lstStyle/>
          <a:p>
            <a:pPr algn="ctr"/>
            <a:r>
              <a:rPr lang="en-US" sz="5400" dirty="0"/>
              <a:t>contents</a:t>
            </a:r>
          </a:p>
        </p:txBody>
      </p:sp>
      <p:sp>
        <p:nvSpPr>
          <p:cNvPr id="5" name="Text Placeholder 4">
            <a:extLst>
              <a:ext uri="{FF2B5EF4-FFF2-40B4-BE49-F238E27FC236}">
                <a16:creationId xmlns:a16="http://schemas.microsoft.com/office/drawing/2014/main" id="{A9B60069-490F-6B34-EAD3-1DEC642BF1E3}"/>
              </a:ext>
            </a:extLst>
          </p:cNvPr>
          <p:cNvSpPr>
            <a:spLocks noGrp="1"/>
          </p:cNvSpPr>
          <p:nvPr>
            <p:ph type="body" sz="quarter" idx="10"/>
          </p:nvPr>
        </p:nvSpPr>
        <p:spPr>
          <a:xfrm>
            <a:off x="905255" y="1517904"/>
            <a:ext cx="10847473" cy="4784284"/>
          </a:xfrm>
        </p:spPr>
        <p:txBody>
          <a:bodyPr/>
          <a:lstStyle/>
          <a:p>
            <a:r>
              <a:rPr lang="en-US" dirty="0">
                <a:solidFill>
                  <a:schemeClr val="tx1"/>
                </a:solidFill>
              </a:rPr>
              <a:t>1. Introduction</a:t>
            </a:r>
          </a:p>
          <a:p>
            <a:r>
              <a:rPr lang="en-US" dirty="0">
                <a:solidFill>
                  <a:schemeClr val="tx1"/>
                </a:solidFill>
              </a:rPr>
              <a:t>2.ER Diagram </a:t>
            </a:r>
          </a:p>
          <a:p>
            <a:r>
              <a:rPr lang="en-US" dirty="0">
                <a:solidFill>
                  <a:schemeClr val="tx1"/>
                </a:solidFill>
              </a:rPr>
              <a:t>3. Database Structure</a:t>
            </a:r>
          </a:p>
          <a:p>
            <a:r>
              <a:rPr lang="en-US" dirty="0">
                <a:solidFill>
                  <a:schemeClr val="tx1"/>
                </a:solidFill>
              </a:rPr>
              <a:t>4. SQL Statements and PL/SQL Code</a:t>
            </a:r>
          </a:p>
          <a:p>
            <a:r>
              <a:rPr lang="en-US" dirty="0">
                <a:solidFill>
                  <a:schemeClr val="tx1"/>
                </a:solidFill>
              </a:rPr>
              <a:t>5. System Usage Scenarios</a:t>
            </a:r>
          </a:p>
          <a:p>
            <a:r>
              <a:rPr lang="en-US" dirty="0">
                <a:solidFill>
                  <a:schemeClr val="tx1"/>
                </a:solidFill>
              </a:rPr>
              <a:t>6. Conclusion</a:t>
            </a:r>
          </a:p>
          <a:p>
            <a:r>
              <a:rPr lang="en-US" dirty="0">
                <a:solidFill>
                  <a:schemeClr val="tx1"/>
                </a:solidFill>
              </a:rPr>
              <a:t>7. References</a:t>
            </a:r>
          </a:p>
        </p:txBody>
      </p:sp>
    </p:spTree>
    <p:extLst>
      <p:ext uri="{BB962C8B-B14F-4D97-AF65-F5344CB8AC3E}">
        <p14:creationId xmlns:p14="http://schemas.microsoft.com/office/powerpoint/2010/main" val="107454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AEB2A6-C71F-0538-4083-5C97297C2C85}"/>
              </a:ext>
            </a:extLst>
          </p:cNvPr>
          <p:cNvSpPr>
            <a:spLocks noGrp="1"/>
          </p:cNvSpPr>
          <p:nvPr>
            <p:ph type="ctrTitle"/>
          </p:nvPr>
        </p:nvSpPr>
        <p:spPr>
          <a:xfrm>
            <a:off x="2180538" y="-566928"/>
            <a:ext cx="7390862" cy="2084832"/>
          </a:xfrm>
        </p:spPr>
        <p:txBody>
          <a:bodyPr/>
          <a:lstStyle/>
          <a:p>
            <a:pPr algn="ctr"/>
            <a:r>
              <a:rPr lang="en-US" sz="5400" dirty="0"/>
              <a:t>introduction</a:t>
            </a:r>
          </a:p>
        </p:txBody>
      </p:sp>
      <p:sp>
        <p:nvSpPr>
          <p:cNvPr id="5" name="Text Placeholder 4">
            <a:extLst>
              <a:ext uri="{FF2B5EF4-FFF2-40B4-BE49-F238E27FC236}">
                <a16:creationId xmlns:a16="http://schemas.microsoft.com/office/drawing/2014/main" id="{A9B60069-490F-6B34-EAD3-1DEC642BF1E3}"/>
              </a:ext>
            </a:extLst>
          </p:cNvPr>
          <p:cNvSpPr>
            <a:spLocks noGrp="1"/>
          </p:cNvSpPr>
          <p:nvPr>
            <p:ph type="body" sz="quarter" idx="10"/>
          </p:nvPr>
        </p:nvSpPr>
        <p:spPr>
          <a:xfrm>
            <a:off x="905255" y="1266893"/>
            <a:ext cx="10847473" cy="4784284"/>
          </a:xfrm>
        </p:spPr>
        <p:txBody>
          <a:bodyPr>
            <a:normAutofit fontScale="92500" lnSpcReduction="10000"/>
          </a:bodyPr>
          <a:lstStyle/>
          <a:p>
            <a:r>
              <a:rPr lang="en-US" b="0" i="0" dirty="0">
                <a:solidFill>
                  <a:schemeClr val="tx1"/>
                </a:solidFill>
                <a:effectLst/>
                <a:latin typeface="Roboto" panose="02000000000000000000" pitchFamily="2" charset="0"/>
              </a:rPr>
              <a:t>Purpose: </a:t>
            </a:r>
          </a:p>
          <a:p>
            <a:r>
              <a:rPr lang="en-US" b="0" i="0" dirty="0">
                <a:solidFill>
                  <a:schemeClr val="tx1"/>
                </a:solidFill>
                <a:effectLst/>
                <a:latin typeface="Roboto" panose="02000000000000000000" pitchFamily="2" charset="0"/>
              </a:rPr>
              <a:t>Create a robust software application to manage doctor- patient interactions efficiently. </a:t>
            </a:r>
          </a:p>
          <a:p>
            <a:endParaRPr lang="en-US" dirty="0">
              <a:solidFill>
                <a:schemeClr val="tx1"/>
              </a:solidFill>
              <a:latin typeface="Roboto" panose="02000000000000000000" pitchFamily="2" charset="0"/>
            </a:endParaRPr>
          </a:p>
          <a:p>
            <a:r>
              <a:rPr lang="en-US" b="0" i="0" dirty="0">
                <a:solidFill>
                  <a:schemeClr val="tx1"/>
                </a:solidFill>
                <a:effectLst/>
                <a:latin typeface="Roboto" panose="02000000000000000000" pitchFamily="2" charset="0"/>
              </a:rPr>
              <a:t>Scope: </a:t>
            </a:r>
          </a:p>
          <a:p>
            <a:r>
              <a:rPr lang="en-US" b="0" i="0" dirty="0">
                <a:solidFill>
                  <a:schemeClr val="tx1"/>
                </a:solidFill>
                <a:effectLst/>
                <a:latin typeface="Roboto" panose="02000000000000000000" pitchFamily="2" charset="0"/>
              </a:rPr>
              <a:t>Applicable in hospitals, clinics, and private practices.</a:t>
            </a:r>
          </a:p>
          <a:p>
            <a:endParaRPr lang="en-US" dirty="0">
              <a:solidFill>
                <a:schemeClr val="tx1"/>
              </a:solidFill>
              <a:latin typeface="Roboto" panose="02000000000000000000" pitchFamily="2" charset="0"/>
            </a:endParaRPr>
          </a:p>
          <a:p>
            <a:r>
              <a:rPr lang="en-US" b="0" i="0" dirty="0">
                <a:solidFill>
                  <a:schemeClr val="tx1"/>
                </a:solidFill>
                <a:effectLst/>
                <a:latin typeface="Roboto" panose="02000000000000000000" pitchFamily="2" charset="0"/>
              </a:rPr>
              <a:t> Implementation:</a:t>
            </a:r>
          </a:p>
          <a:p>
            <a:r>
              <a:rPr lang="en-US" b="0" i="0" dirty="0">
                <a:solidFill>
                  <a:schemeClr val="tx1"/>
                </a:solidFill>
                <a:effectLst/>
                <a:latin typeface="Roboto" panose="02000000000000000000" pitchFamily="2" charset="0"/>
              </a:rPr>
              <a:t>Implemented using a comprehensive database to handle all relevant data for managing healthcare services.</a:t>
            </a:r>
            <a:endParaRPr lang="en-US" dirty="0">
              <a:solidFill>
                <a:schemeClr val="tx1"/>
              </a:solidFill>
            </a:endParaRPr>
          </a:p>
        </p:txBody>
      </p:sp>
    </p:spTree>
    <p:extLst>
      <p:ext uri="{BB962C8B-B14F-4D97-AF65-F5344CB8AC3E}">
        <p14:creationId xmlns:p14="http://schemas.microsoft.com/office/powerpoint/2010/main" val="212161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AEB2A6-C71F-0538-4083-5C97297C2C85}"/>
              </a:ext>
            </a:extLst>
          </p:cNvPr>
          <p:cNvSpPr>
            <a:spLocks noGrp="1"/>
          </p:cNvSpPr>
          <p:nvPr>
            <p:ph type="ctrTitle"/>
          </p:nvPr>
        </p:nvSpPr>
        <p:spPr>
          <a:xfrm>
            <a:off x="2180538" y="-566928"/>
            <a:ext cx="7390862" cy="2084832"/>
          </a:xfrm>
        </p:spPr>
        <p:txBody>
          <a:bodyPr/>
          <a:lstStyle/>
          <a:p>
            <a:pPr algn="ctr"/>
            <a:r>
              <a:rPr lang="en-US" sz="5400" dirty="0"/>
              <a:t>er diagram</a:t>
            </a:r>
          </a:p>
        </p:txBody>
      </p:sp>
      <p:pic>
        <p:nvPicPr>
          <p:cNvPr id="4" name="Picture 3">
            <a:extLst>
              <a:ext uri="{FF2B5EF4-FFF2-40B4-BE49-F238E27FC236}">
                <a16:creationId xmlns:a16="http://schemas.microsoft.com/office/drawing/2014/main" id="{DC375515-5EE1-2BA9-C171-BF6A63E454B6}"/>
              </a:ext>
            </a:extLst>
          </p:cNvPr>
          <p:cNvPicPr>
            <a:picLocks noChangeAspect="1"/>
          </p:cNvPicPr>
          <p:nvPr/>
        </p:nvPicPr>
        <p:blipFill>
          <a:blip r:embed="rId2"/>
          <a:stretch>
            <a:fillRect/>
          </a:stretch>
        </p:blipFill>
        <p:spPr>
          <a:xfrm>
            <a:off x="1957616" y="887982"/>
            <a:ext cx="7988532" cy="5662107"/>
          </a:xfrm>
          <a:prstGeom prst="rect">
            <a:avLst/>
          </a:prstGeom>
        </p:spPr>
      </p:pic>
    </p:spTree>
    <p:extLst>
      <p:ext uri="{BB962C8B-B14F-4D97-AF65-F5344CB8AC3E}">
        <p14:creationId xmlns:p14="http://schemas.microsoft.com/office/powerpoint/2010/main" val="128241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AEB2A6-C71F-0538-4083-5C97297C2C85}"/>
              </a:ext>
            </a:extLst>
          </p:cNvPr>
          <p:cNvSpPr>
            <a:spLocks noGrp="1"/>
          </p:cNvSpPr>
          <p:nvPr>
            <p:ph type="ctrTitle"/>
          </p:nvPr>
        </p:nvSpPr>
        <p:spPr>
          <a:xfrm>
            <a:off x="1542896" y="-566928"/>
            <a:ext cx="9572190" cy="2084832"/>
          </a:xfrm>
        </p:spPr>
        <p:txBody>
          <a:bodyPr/>
          <a:lstStyle/>
          <a:p>
            <a:pPr algn="ctr"/>
            <a:r>
              <a:rPr lang="en-US" sz="5400" dirty="0">
                <a:solidFill>
                  <a:schemeClr val="tx1"/>
                </a:solidFill>
              </a:rPr>
              <a:t>Database Structure</a:t>
            </a:r>
            <a:endParaRPr lang="en-US" sz="5400" dirty="0"/>
          </a:p>
        </p:txBody>
      </p:sp>
      <p:sp>
        <p:nvSpPr>
          <p:cNvPr id="5" name="Text Placeholder 4">
            <a:extLst>
              <a:ext uri="{FF2B5EF4-FFF2-40B4-BE49-F238E27FC236}">
                <a16:creationId xmlns:a16="http://schemas.microsoft.com/office/drawing/2014/main" id="{A9B60069-490F-6B34-EAD3-1DEC642BF1E3}"/>
              </a:ext>
            </a:extLst>
          </p:cNvPr>
          <p:cNvSpPr>
            <a:spLocks noGrp="1"/>
          </p:cNvSpPr>
          <p:nvPr>
            <p:ph type="body" sz="quarter" idx="10"/>
          </p:nvPr>
        </p:nvSpPr>
        <p:spPr>
          <a:xfrm>
            <a:off x="905255" y="1266893"/>
            <a:ext cx="10847473" cy="4784284"/>
          </a:xfrm>
        </p:spPr>
        <p:txBody>
          <a:bodyPr>
            <a:normAutofit lnSpcReduction="10000"/>
          </a:bodyPr>
          <a:lstStyle/>
          <a:p>
            <a:r>
              <a:rPr lang="en-US" b="0" i="0" dirty="0">
                <a:solidFill>
                  <a:schemeClr val="tx1"/>
                </a:solidFill>
                <a:effectLst/>
                <a:latin typeface="Roboto" panose="02000000000000000000" pitchFamily="2" charset="0"/>
              </a:rPr>
              <a:t>ER Diagram &amp; Assumptions:</a:t>
            </a:r>
          </a:p>
          <a:p>
            <a:r>
              <a:rPr lang="en-US" b="0" i="0" dirty="0">
                <a:solidFill>
                  <a:schemeClr val="tx1"/>
                </a:solidFill>
                <a:effectLst/>
                <a:latin typeface="Roboto" panose="02000000000000000000" pitchFamily="2" charset="0"/>
              </a:rPr>
              <a:t>Detailed entity-relationship diagram showcasing the relationship between doctors, patients, and other entities.</a:t>
            </a:r>
          </a:p>
          <a:p>
            <a:endParaRPr lang="en-US" b="0" i="0" dirty="0">
              <a:solidFill>
                <a:schemeClr val="tx1"/>
              </a:solidFill>
              <a:effectLst/>
              <a:latin typeface="Roboto" panose="02000000000000000000" pitchFamily="2" charset="0"/>
            </a:endParaRPr>
          </a:p>
          <a:p>
            <a:r>
              <a:rPr lang="en-US" b="0" i="0" dirty="0">
                <a:solidFill>
                  <a:schemeClr val="tx1"/>
                </a:solidFill>
                <a:effectLst/>
                <a:latin typeface="Roboto" panose="02000000000000000000" pitchFamily="2" charset="0"/>
              </a:rPr>
              <a:t>Relational Schema:</a:t>
            </a:r>
          </a:p>
          <a:p>
            <a:r>
              <a:rPr lang="en-US" b="0" i="0" dirty="0">
                <a:solidFill>
                  <a:schemeClr val="tx1"/>
                </a:solidFill>
                <a:effectLst/>
                <a:latin typeface="Roboto" panose="02000000000000000000" pitchFamily="2" charset="0"/>
              </a:rPr>
              <a:t>Conversion of ER diagram into a relational database schema.</a:t>
            </a:r>
          </a:p>
          <a:p>
            <a:endParaRPr lang="en-US" b="0" i="0" dirty="0">
              <a:solidFill>
                <a:schemeClr val="tx1"/>
              </a:solidFill>
              <a:effectLst/>
              <a:latin typeface="Roboto" panose="02000000000000000000" pitchFamily="2" charset="0"/>
            </a:endParaRPr>
          </a:p>
          <a:p>
            <a:r>
              <a:rPr lang="en-US" b="0" i="0" dirty="0">
                <a:solidFill>
                  <a:schemeClr val="tx1"/>
                </a:solidFill>
                <a:effectLst/>
                <a:latin typeface="Roboto" panose="02000000000000000000" pitchFamily="2" charset="0"/>
              </a:rPr>
              <a:t>Normalization:</a:t>
            </a:r>
          </a:p>
          <a:p>
            <a:r>
              <a:rPr lang="en-US" b="0" i="0" dirty="0">
                <a:solidFill>
                  <a:schemeClr val="tx1"/>
                </a:solidFill>
                <a:effectLst/>
                <a:latin typeface="Roboto" panose="02000000000000000000" pitchFamily="2" charset="0"/>
              </a:rPr>
              <a:t>Database normalization processes to ensure data integrity and efficiency.</a:t>
            </a:r>
            <a:endParaRPr lang="en-US" dirty="0">
              <a:solidFill>
                <a:schemeClr val="tx1"/>
              </a:solidFill>
            </a:endParaRPr>
          </a:p>
        </p:txBody>
      </p:sp>
    </p:spTree>
    <p:extLst>
      <p:ext uri="{BB962C8B-B14F-4D97-AF65-F5344CB8AC3E}">
        <p14:creationId xmlns:p14="http://schemas.microsoft.com/office/powerpoint/2010/main" val="217875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AEB2A6-C71F-0538-4083-5C97297C2C85}"/>
              </a:ext>
            </a:extLst>
          </p:cNvPr>
          <p:cNvSpPr>
            <a:spLocks noGrp="1"/>
          </p:cNvSpPr>
          <p:nvPr>
            <p:ph type="ctrTitle"/>
          </p:nvPr>
        </p:nvSpPr>
        <p:spPr>
          <a:xfrm>
            <a:off x="1542896" y="-566928"/>
            <a:ext cx="9572190" cy="2084832"/>
          </a:xfrm>
        </p:spPr>
        <p:txBody>
          <a:bodyPr/>
          <a:lstStyle/>
          <a:p>
            <a:pPr algn="ctr"/>
            <a:r>
              <a:rPr lang="en-US" sz="3600" dirty="0">
                <a:solidFill>
                  <a:schemeClr val="tx1"/>
                </a:solidFill>
              </a:rPr>
              <a:t>SQL Statements and PL/SQL Code</a:t>
            </a:r>
            <a:endParaRPr lang="en-US" sz="3600" dirty="0"/>
          </a:p>
        </p:txBody>
      </p:sp>
      <p:sp>
        <p:nvSpPr>
          <p:cNvPr id="5" name="Text Placeholder 4">
            <a:extLst>
              <a:ext uri="{FF2B5EF4-FFF2-40B4-BE49-F238E27FC236}">
                <a16:creationId xmlns:a16="http://schemas.microsoft.com/office/drawing/2014/main" id="{A9B60069-490F-6B34-EAD3-1DEC642BF1E3}"/>
              </a:ext>
            </a:extLst>
          </p:cNvPr>
          <p:cNvSpPr>
            <a:spLocks noGrp="1"/>
          </p:cNvSpPr>
          <p:nvPr>
            <p:ph type="body" sz="quarter" idx="10"/>
          </p:nvPr>
        </p:nvSpPr>
        <p:spPr>
          <a:xfrm>
            <a:off x="905255" y="1266893"/>
            <a:ext cx="10847473" cy="4784284"/>
          </a:xfrm>
        </p:spPr>
        <p:txBody>
          <a:bodyPr>
            <a:normAutofit/>
          </a:bodyPr>
          <a:lstStyle/>
          <a:p>
            <a:r>
              <a:rPr lang="en-US" dirty="0">
                <a:solidFill>
                  <a:schemeClr val="tx1"/>
                </a:solidFill>
              </a:rPr>
              <a:t>Table Creation:</a:t>
            </a:r>
          </a:p>
          <a:p>
            <a:r>
              <a:rPr lang="en-US" dirty="0">
                <a:solidFill>
                  <a:schemeClr val="tx1"/>
                </a:solidFill>
              </a:rPr>
              <a:t>SQL scripts for creating tables like Doctors, Patients, Appointments, etc.</a:t>
            </a:r>
          </a:p>
          <a:p>
            <a:endParaRPr lang="en-US" dirty="0">
              <a:solidFill>
                <a:schemeClr val="tx1"/>
              </a:solidFill>
            </a:endParaRPr>
          </a:p>
          <a:p>
            <a:r>
              <a:rPr lang="en-US" dirty="0">
                <a:solidFill>
                  <a:schemeClr val="tx1"/>
                </a:solidFill>
              </a:rPr>
              <a:t>Insert Commands:</a:t>
            </a:r>
          </a:p>
          <a:p>
            <a:r>
              <a:rPr lang="en-US" dirty="0">
                <a:solidFill>
                  <a:schemeClr val="tx1"/>
                </a:solidFill>
              </a:rPr>
              <a:t>Sample SQL insertion commands for initial data setup.</a:t>
            </a:r>
          </a:p>
          <a:p>
            <a:endParaRPr lang="en-US" dirty="0">
              <a:solidFill>
                <a:schemeClr val="tx1"/>
              </a:solidFill>
            </a:endParaRPr>
          </a:p>
          <a:p>
            <a:r>
              <a:rPr lang="en-US" dirty="0">
                <a:solidFill>
                  <a:schemeClr val="tx1"/>
                </a:solidFill>
              </a:rPr>
              <a:t>PL/SQL Procedures:</a:t>
            </a:r>
          </a:p>
          <a:p>
            <a:r>
              <a:rPr lang="en-US" dirty="0">
                <a:solidFill>
                  <a:schemeClr val="tx1"/>
                </a:solidFill>
              </a:rPr>
              <a:t>Examples of PL/SQL procedures and functions for data manipulation and reporting.</a:t>
            </a:r>
          </a:p>
        </p:txBody>
      </p:sp>
    </p:spTree>
    <p:extLst>
      <p:ext uri="{BB962C8B-B14F-4D97-AF65-F5344CB8AC3E}">
        <p14:creationId xmlns:p14="http://schemas.microsoft.com/office/powerpoint/2010/main" val="317242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AEB2A6-C71F-0538-4083-5C97297C2C85}"/>
              </a:ext>
            </a:extLst>
          </p:cNvPr>
          <p:cNvSpPr>
            <a:spLocks noGrp="1"/>
          </p:cNvSpPr>
          <p:nvPr>
            <p:ph type="ctrTitle"/>
          </p:nvPr>
        </p:nvSpPr>
        <p:spPr>
          <a:xfrm>
            <a:off x="905256" y="-566928"/>
            <a:ext cx="10381490" cy="1947493"/>
          </a:xfrm>
        </p:spPr>
        <p:txBody>
          <a:bodyPr/>
          <a:lstStyle/>
          <a:p>
            <a:r>
              <a:rPr lang="en-US" sz="5400" dirty="0">
                <a:solidFill>
                  <a:schemeClr val="tx1"/>
                </a:solidFill>
              </a:rPr>
              <a:t>System Usage Scenarios</a:t>
            </a:r>
          </a:p>
        </p:txBody>
      </p:sp>
      <p:sp>
        <p:nvSpPr>
          <p:cNvPr id="5" name="Text Placeholder 4">
            <a:extLst>
              <a:ext uri="{FF2B5EF4-FFF2-40B4-BE49-F238E27FC236}">
                <a16:creationId xmlns:a16="http://schemas.microsoft.com/office/drawing/2014/main" id="{A9B60069-490F-6B34-EAD3-1DEC642BF1E3}"/>
              </a:ext>
            </a:extLst>
          </p:cNvPr>
          <p:cNvSpPr>
            <a:spLocks noGrp="1"/>
          </p:cNvSpPr>
          <p:nvPr>
            <p:ph type="body" sz="quarter" idx="10"/>
          </p:nvPr>
        </p:nvSpPr>
        <p:spPr>
          <a:xfrm>
            <a:off x="905255" y="1266893"/>
            <a:ext cx="10847473" cy="4784284"/>
          </a:xfrm>
        </p:spPr>
        <p:txBody>
          <a:bodyPr>
            <a:normAutofit/>
          </a:bodyPr>
          <a:lstStyle/>
          <a:p>
            <a:pPr marL="342900" indent="-342900">
              <a:buFont typeface="Arial" panose="020B0604020202020204" pitchFamily="34" charset="0"/>
              <a:buChar char="•"/>
            </a:pPr>
            <a:r>
              <a:rPr lang="en-US" dirty="0">
                <a:solidFill>
                  <a:schemeClr val="tx1"/>
                </a:solidFill>
              </a:rPr>
              <a:t>Managing patient appointments, prescriptions, and billings efficiently.</a:t>
            </a:r>
          </a:p>
          <a:p>
            <a:pPr marL="342900" indent="-342900">
              <a:buFont typeface="Arial" panose="020B0604020202020204" pitchFamily="34" charset="0"/>
              <a:buChar char="•"/>
            </a:pPr>
            <a:r>
              <a:rPr lang="en-US" dirty="0">
                <a:solidFill>
                  <a:schemeClr val="tx1"/>
                </a:solidFill>
              </a:rPr>
              <a:t>Quick access to patient records and easy scheduling.</a:t>
            </a:r>
          </a:p>
          <a:p>
            <a:pPr marL="342900" indent="-342900">
              <a:buFont typeface="Arial" panose="020B0604020202020204" pitchFamily="34" charset="0"/>
              <a:buChar char="•"/>
            </a:pPr>
            <a:r>
              <a:rPr lang="en-US" dirty="0">
                <a:solidFill>
                  <a:schemeClr val="tx1"/>
                </a:solidFill>
              </a:rPr>
              <a:t>Customizable solutions for private healthcare practices to enhance operational efficiency.</a:t>
            </a:r>
          </a:p>
          <a:p>
            <a:pPr marL="342900" indent="-342900">
              <a:buFont typeface="Arial" panose="020B0604020202020204" pitchFamily="34" charset="0"/>
              <a:buChar char="•"/>
            </a:pPr>
            <a:r>
              <a:rPr lang="en-US" dirty="0">
                <a:solidFill>
                  <a:schemeClr val="tx1"/>
                </a:solidFill>
              </a:rPr>
              <a:t>In Hospitals</a:t>
            </a:r>
          </a:p>
          <a:p>
            <a:pPr marL="342900" indent="-342900">
              <a:buFont typeface="Arial" panose="020B0604020202020204" pitchFamily="34" charset="0"/>
              <a:buChar char="•"/>
            </a:pPr>
            <a:r>
              <a:rPr lang="en-US" dirty="0">
                <a:solidFill>
                  <a:schemeClr val="tx1"/>
                </a:solidFill>
              </a:rPr>
              <a:t>In </a:t>
            </a:r>
            <a:r>
              <a:rPr lang="en-US" dirty="0" err="1">
                <a:solidFill>
                  <a:schemeClr val="tx1"/>
                </a:solidFill>
              </a:rPr>
              <a:t>Clinics,etc</a:t>
            </a:r>
            <a:r>
              <a:rPr lang="en-US" dirty="0">
                <a:solidFill>
                  <a:schemeClr val="tx1"/>
                </a:solidFill>
              </a:rPr>
              <a:t>.</a:t>
            </a:r>
          </a:p>
        </p:txBody>
      </p:sp>
    </p:spTree>
    <p:extLst>
      <p:ext uri="{BB962C8B-B14F-4D97-AF65-F5344CB8AC3E}">
        <p14:creationId xmlns:p14="http://schemas.microsoft.com/office/powerpoint/2010/main" val="140303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AEB2A6-C71F-0538-4083-5C97297C2C85}"/>
              </a:ext>
            </a:extLst>
          </p:cNvPr>
          <p:cNvSpPr>
            <a:spLocks noGrp="1"/>
          </p:cNvSpPr>
          <p:nvPr>
            <p:ph type="ctrTitle"/>
          </p:nvPr>
        </p:nvSpPr>
        <p:spPr>
          <a:xfrm>
            <a:off x="905256" y="-566928"/>
            <a:ext cx="10381490" cy="1947493"/>
          </a:xfrm>
        </p:spPr>
        <p:txBody>
          <a:bodyPr/>
          <a:lstStyle/>
          <a:p>
            <a:pPr algn="ctr"/>
            <a:r>
              <a:rPr lang="en-US" sz="5400" dirty="0">
                <a:solidFill>
                  <a:schemeClr val="tx1"/>
                </a:solidFill>
              </a:rPr>
              <a:t>Conclusion</a:t>
            </a:r>
          </a:p>
        </p:txBody>
      </p:sp>
      <p:sp>
        <p:nvSpPr>
          <p:cNvPr id="5" name="Text Placeholder 4">
            <a:extLst>
              <a:ext uri="{FF2B5EF4-FFF2-40B4-BE49-F238E27FC236}">
                <a16:creationId xmlns:a16="http://schemas.microsoft.com/office/drawing/2014/main" id="{A9B60069-490F-6B34-EAD3-1DEC642BF1E3}"/>
              </a:ext>
            </a:extLst>
          </p:cNvPr>
          <p:cNvSpPr>
            <a:spLocks noGrp="1"/>
          </p:cNvSpPr>
          <p:nvPr>
            <p:ph type="body" sz="quarter" idx="10"/>
          </p:nvPr>
        </p:nvSpPr>
        <p:spPr>
          <a:xfrm>
            <a:off x="905255" y="1550894"/>
            <a:ext cx="10847473" cy="4500283"/>
          </a:xfrm>
        </p:spPr>
        <p:txBody>
          <a:bodyPr>
            <a:normAutofit/>
          </a:bodyPr>
          <a:lstStyle/>
          <a:p>
            <a:pPr algn="just"/>
            <a:r>
              <a:rPr lang="en-US" dirty="0">
                <a:solidFill>
                  <a:schemeClr val="tx1"/>
                </a:solidFill>
              </a:rPr>
              <a:t>The Health Hub Doctor-Patient Management system is a cutting-edge solution designed to streamline the management of healthcare services, enhancing patient care and operational efficiency. It is adaptable to various healthcare settings, offering both standard and customized solutions to meet the diverse needs of modern healthcare providers. The implementation of this system not only improves the accuracy and efficiency of healthcare delivery but also offers strategic benefits in terms of operational cost reduction and enhanced patient satisfaction.</a:t>
            </a:r>
          </a:p>
        </p:txBody>
      </p:sp>
    </p:spTree>
    <p:extLst>
      <p:ext uri="{BB962C8B-B14F-4D97-AF65-F5344CB8AC3E}">
        <p14:creationId xmlns:p14="http://schemas.microsoft.com/office/powerpoint/2010/main" val="2406268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AEB2A6-C71F-0538-4083-5C97297C2C85}"/>
              </a:ext>
            </a:extLst>
          </p:cNvPr>
          <p:cNvSpPr>
            <a:spLocks noGrp="1"/>
          </p:cNvSpPr>
          <p:nvPr>
            <p:ph type="ctrTitle"/>
          </p:nvPr>
        </p:nvSpPr>
        <p:spPr>
          <a:xfrm>
            <a:off x="905256" y="-566928"/>
            <a:ext cx="10381490" cy="1947493"/>
          </a:xfrm>
        </p:spPr>
        <p:txBody>
          <a:bodyPr/>
          <a:lstStyle/>
          <a:p>
            <a:pPr algn="ctr"/>
            <a:r>
              <a:rPr lang="en-US" sz="5400" dirty="0">
                <a:solidFill>
                  <a:schemeClr val="tx1"/>
                </a:solidFill>
              </a:rPr>
              <a:t>References</a:t>
            </a:r>
          </a:p>
        </p:txBody>
      </p:sp>
      <p:sp>
        <p:nvSpPr>
          <p:cNvPr id="5" name="Text Placeholder 4">
            <a:extLst>
              <a:ext uri="{FF2B5EF4-FFF2-40B4-BE49-F238E27FC236}">
                <a16:creationId xmlns:a16="http://schemas.microsoft.com/office/drawing/2014/main" id="{A9B60069-490F-6B34-EAD3-1DEC642BF1E3}"/>
              </a:ext>
            </a:extLst>
          </p:cNvPr>
          <p:cNvSpPr>
            <a:spLocks noGrp="1"/>
          </p:cNvSpPr>
          <p:nvPr>
            <p:ph type="body" sz="quarter" idx="10"/>
          </p:nvPr>
        </p:nvSpPr>
        <p:spPr>
          <a:xfrm>
            <a:off x="905255" y="1550894"/>
            <a:ext cx="10847473" cy="4500283"/>
          </a:xfrm>
        </p:spPr>
        <p:txBody>
          <a:bodyPr>
            <a:normAutofit/>
          </a:bodyPr>
          <a:lstStyle/>
          <a:p>
            <a:pPr marL="342900" lvl="0" indent="-342900">
              <a:lnSpc>
                <a:spcPct val="111000"/>
              </a:lnSpc>
              <a:buFont typeface="Symbol" panose="05050102010706020507" pitchFamily="18" charset="2"/>
              <a:buChar char=""/>
            </a:pPr>
            <a:r>
              <a:rPr lang="en-IN" sz="1800" u="sng" kern="100" dirty="0">
                <a:solidFill>
                  <a:srgbClr val="0070C0"/>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https://drive.google.com/file/d/1DABTfDAGois13Zw9hNT9rwY6HE66V-vu/view?usp=sharing</a:t>
            </a:r>
            <a:endParaRPr lang="en-IN" sz="1800" kern="100" dirty="0">
              <a:solidFill>
                <a:srgbClr val="0070C0"/>
              </a:solidFill>
              <a:effectLst/>
              <a:latin typeface="Times New Roman" panose="02020603050405020304" pitchFamily="18" charset="0"/>
              <a:ea typeface="Times New Roman" panose="02020603050405020304" pitchFamily="18" charset="0"/>
            </a:endParaRPr>
          </a:p>
          <a:p>
            <a:pPr marL="342900" lvl="0" indent="-342900">
              <a:lnSpc>
                <a:spcPct val="111000"/>
              </a:lnSpc>
              <a:buFont typeface="Symbol" panose="05050102010706020507" pitchFamily="18" charset="2"/>
              <a:buChar char=""/>
            </a:pPr>
            <a:r>
              <a:rPr lang="en-IN" sz="1800" u="sng" kern="100" dirty="0">
                <a:solidFill>
                  <a:srgbClr val="0070C0"/>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https://www.geeksforgeeks.org/how-to-design-a-database-for-healthcare-management-system/</a:t>
            </a:r>
            <a:endParaRPr lang="en-IN" sz="1800" kern="100" dirty="0">
              <a:solidFill>
                <a:srgbClr val="0070C0"/>
              </a:solidFill>
              <a:effectLst/>
              <a:latin typeface="Times New Roman" panose="02020603050405020304" pitchFamily="18" charset="0"/>
              <a:ea typeface="Times New Roman" panose="02020603050405020304" pitchFamily="18" charset="0"/>
            </a:endParaRPr>
          </a:p>
          <a:p>
            <a:pPr marL="342900" lvl="0" indent="-342900">
              <a:lnSpc>
                <a:spcPct val="111000"/>
              </a:lnSpc>
              <a:buFont typeface="Symbol" panose="05050102010706020507" pitchFamily="18" charset="2"/>
              <a:buChar char=""/>
            </a:pPr>
            <a:r>
              <a:rPr lang="en-IN" sz="1800" u="sng" kern="100" dirty="0">
                <a:solidFill>
                  <a:srgbClr val="0070C0"/>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https://medium.com/@apoorvchowdhry55/hospital-management-system-f21b978a1b8c</a:t>
            </a:r>
            <a:endParaRPr lang="en-IN" sz="1800" kern="100" dirty="0">
              <a:solidFill>
                <a:srgbClr val="0070C0"/>
              </a:solidFill>
              <a:effectLst/>
              <a:latin typeface="Times New Roman" panose="02020603050405020304" pitchFamily="18" charset="0"/>
              <a:ea typeface="Times New Roman" panose="02020603050405020304" pitchFamily="18" charset="0"/>
            </a:endParaRPr>
          </a:p>
          <a:p>
            <a:pPr marL="342900" lvl="0" indent="-342900">
              <a:lnSpc>
                <a:spcPct val="111000"/>
              </a:lnSpc>
              <a:buFont typeface="Symbol" panose="05050102010706020507" pitchFamily="18" charset="2"/>
              <a:buChar char=""/>
            </a:pPr>
            <a:r>
              <a:rPr lang="en-IN" sz="1800" u="sng" kern="100" dirty="0">
                <a:solidFill>
                  <a:srgbClr val="0070C0"/>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https://chat.openai.com/c/ee4fbf42-3ec8-41c6-b17b-bc29d408c58b</a:t>
            </a:r>
            <a:endParaRPr lang="en-IN" sz="1800" kern="100" dirty="0">
              <a:solidFill>
                <a:srgbClr val="0070C0"/>
              </a:solidFill>
              <a:effectLst/>
              <a:latin typeface="Times New Roman" panose="02020603050405020304" pitchFamily="18" charset="0"/>
              <a:ea typeface="Times New Roman" panose="02020603050405020304" pitchFamily="18" charset="0"/>
            </a:endParaRPr>
          </a:p>
          <a:p>
            <a:pPr marL="342900" lvl="0" indent="-342900">
              <a:lnSpc>
                <a:spcPct val="111000"/>
              </a:lnSpc>
              <a:spcAft>
                <a:spcPts val="930"/>
              </a:spcAft>
              <a:buFont typeface="Symbol" panose="05050102010706020507" pitchFamily="18" charset="2"/>
              <a:buChar char=""/>
            </a:pPr>
            <a:r>
              <a:rPr lang="en-IN" sz="1800" u="sng" kern="100" dirty="0">
                <a:solidFill>
                  <a:srgbClr val="0070C0"/>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https://github.com/topics/hospital-management-system</a:t>
            </a:r>
            <a:endParaRPr lang="en-US" dirty="0">
              <a:solidFill>
                <a:srgbClr val="0070C0"/>
              </a:solidFill>
            </a:endParaRPr>
          </a:p>
        </p:txBody>
      </p:sp>
    </p:spTree>
    <p:extLst>
      <p:ext uri="{BB962C8B-B14F-4D97-AF65-F5344CB8AC3E}">
        <p14:creationId xmlns:p14="http://schemas.microsoft.com/office/powerpoint/2010/main" val="36393621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D66DFBA-374C-41C2-B90E-F32A24B2E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65AE5F-E0C7-443C-9CED-36FB3B770C7C}">
  <ds:schemaRefs>
    <ds:schemaRef ds:uri="http://schemas.microsoft.com/sharepoint/v3/contenttype/forms"/>
  </ds:schemaRefs>
</ds:datastoreItem>
</file>

<file path=customXml/itemProps3.xml><?xml version="1.0" encoding="utf-8"?>
<ds:datastoreItem xmlns:ds="http://schemas.openxmlformats.org/officeDocument/2006/customXml" ds:itemID="{E0B385D8-F902-4922-8FBA-406E7ED219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56</TotalTime>
  <Words>377</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Gill Sans MT</vt:lpstr>
      <vt:lpstr>Roboto</vt:lpstr>
      <vt:lpstr>Symbol</vt:lpstr>
      <vt:lpstr>Times New Roman</vt:lpstr>
      <vt:lpstr>Gallery</vt:lpstr>
      <vt:lpstr>health-hub</vt:lpstr>
      <vt:lpstr>contents</vt:lpstr>
      <vt:lpstr>introduction</vt:lpstr>
      <vt:lpstr>er diagram</vt:lpstr>
      <vt:lpstr>Database Structure</vt:lpstr>
      <vt:lpstr>SQL Statements and PL/SQL Code</vt:lpstr>
      <vt:lpstr>System Usage Scenarios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health-hub</dc:title>
  <dc:creator>Aarushi Bajaj</dc:creator>
  <cp:lastModifiedBy>Ayushi Rathore</cp:lastModifiedBy>
  <cp:revision>8</cp:revision>
  <dcterms:created xsi:type="dcterms:W3CDTF">2024-05-03T11:32:58Z</dcterms:created>
  <dcterms:modified xsi:type="dcterms:W3CDTF">2024-05-03T17:31:50Z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