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5" r:id="rId4"/>
    <p:sldMasterId id="214748368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Proxima Nova"/>
      <p:regular r:id="rId25"/>
      <p:bold r:id="rId26"/>
      <p:italic r:id="rId27"/>
      <p:boldItalic r:id="rId28"/>
    </p:embeddedFont>
    <p:embeddedFont>
      <p:font typeface="PT Serif"/>
      <p:regular r:id="rId29"/>
      <p:bold r:id="rId30"/>
      <p:italic r:id="rId31"/>
      <p:boldItalic r:id="rId32"/>
    </p:embeddedFont>
    <p:embeddedFont>
      <p:font typeface="Jost"/>
      <p:regular r:id="rId33"/>
      <p:bold r:id="rId34"/>
      <p:italic r:id="rId35"/>
      <p:boldItalic r:id="rId36"/>
    </p:embeddedFont>
    <p:embeddedFont>
      <p:font typeface="Proxima Nova Semibold"/>
      <p:regular r:id="rId37"/>
      <p:bold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4FCF43F-EE12-42C3-955A-6C762FBEBC2D}">
  <a:tblStyle styleId="{44FCF43F-EE12-42C3-955A-6C762FBEBC2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ProximaNova-bold.fntdata"/><Relationship Id="rId25" Type="http://schemas.openxmlformats.org/officeDocument/2006/relationships/font" Target="fonts/ProximaNova-regular.fntdata"/><Relationship Id="rId28" Type="http://schemas.openxmlformats.org/officeDocument/2006/relationships/font" Target="fonts/ProximaNova-boldItalic.fntdata"/><Relationship Id="rId27" Type="http://schemas.openxmlformats.org/officeDocument/2006/relationships/font" Target="fonts/ProximaNova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PTSerif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TSerif-italic.fntdata"/><Relationship Id="rId30" Type="http://schemas.openxmlformats.org/officeDocument/2006/relationships/font" Target="fonts/PTSerif-bold.fntdata"/><Relationship Id="rId11" Type="http://schemas.openxmlformats.org/officeDocument/2006/relationships/slide" Target="slides/slide5.xml"/><Relationship Id="rId33" Type="http://schemas.openxmlformats.org/officeDocument/2006/relationships/font" Target="fonts/Jost-regular.fntdata"/><Relationship Id="rId10" Type="http://schemas.openxmlformats.org/officeDocument/2006/relationships/slide" Target="slides/slide4.xml"/><Relationship Id="rId32" Type="http://schemas.openxmlformats.org/officeDocument/2006/relationships/font" Target="fonts/PTSerif-boldItalic.fntdata"/><Relationship Id="rId13" Type="http://schemas.openxmlformats.org/officeDocument/2006/relationships/slide" Target="slides/slide7.xml"/><Relationship Id="rId35" Type="http://schemas.openxmlformats.org/officeDocument/2006/relationships/font" Target="fonts/Jost-italic.fntdata"/><Relationship Id="rId12" Type="http://schemas.openxmlformats.org/officeDocument/2006/relationships/slide" Target="slides/slide6.xml"/><Relationship Id="rId34" Type="http://schemas.openxmlformats.org/officeDocument/2006/relationships/font" Target="fonts/Jost-bold.fntdata"/><Relationship Id="rId15" Type="http://schemas.openxmlformats.org/officeDocument/2006/relationships/slide" Target="slides/slide9.xml"/><Relationship Id="rId37" Type="http://schemas.openxmlformats.org/officeDocument/2006/relationships/font" Target="fonts/ProximaNovaSemibold-regular.fntdata"/><Relationship Id="rId14" Type="http://schemas.openxmlformats.org/officeDocument/2006/relationships/slide" Target="slides/slide8.xml"/><Relationship Id="rId36" Type="http://schemas.openxmlformats.org/officeDocument/2006/relationships/font" Target="fonts/Jost-boldItalic.fntdata"/><Relationship Id="rId17" Type="http://schemas.openxmlformats.org/officeDocument/2006/relationships/slide" Target="slides/slide11.xml"/><Relationship Id="rId39" Type="http://schemas.openxmlformats.org/officeDocument/2006/relationships/font" Target="fonts/ProximaNovaSemibold-boldItalic.fntdata"/><Relationship Id="rId16" Type="http://schemas.openxmlformats.org/officeDocument/2006/relationships/slide" Target="slides/slide10.xml"/><Relationship Id="rId38" Type="http://schemas.openxmlformats.org/officeDocument/2006/relationships/font" Target="fonts/ProximaNovaSemibold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b9d689db7a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b9d689db7a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b9d689db7a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b9d689db7a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b9d689db7a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b9d689db7a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b9d689db7a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b9d689db7a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b9d689db7a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b9d689db7a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17f90af67b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17f90af67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1816a29eed_3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1816a29eed_3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b9d689db7a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b9d689db7a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bad3108e8a_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bad3108e8a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fdddd145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fdddd145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17efee23f0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17efee23f0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17f90af67b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17f90af67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17efee23f0_3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17efee23f0_3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17efee23f0_3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17efee23f0_3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17efee23f0_5_87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17efee23f0_5_87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b9d689db7a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b9d689db7a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b9d689db7a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b9d689db7a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23900" y="858475"/>
            <a:ext cx="5106300" cy="187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993063" y="3659650"/>
            <a:ext cx="41466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 txBox="1"/>
          <p:nvPr>
            <p:ph idx="2" type="subTitle"/>
          </p:nvPr>
        </p:nvSpPr>
        <p:spPr>
          <a:xfrm>
            <a:off x="723900" y="2855525"/>
            <a:ext cx="51063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4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6171548" y="-766742"/>
            <a:ext cx="4023500" cy="3754850"/>
          </a:xfrm>
          <a:custGeom>
            <a:rect b="b" l="l" r="r" t="t"/>
            <a:pathLst>
              <a:path extrusionOk="0" h="150194" w="160940">
                <a:moveTo>
                  <a:pt x="3011" y="19039"/>
                </a:moveTo>
                <a:cubicBezTo>
                  <a:pt x="-3098" y="28202"/>
                  <a:pt x="310" y="45412"/>
                  <a:pt x="12527" y="55339"/>
                </a:cubicBezTo>
                <a:cubicBezTo>
                  <a:pt x="24745" y="65266"/>
                  <a:pt x="64040" y="66911"/>
                  <a:pt x="76316" y="78600"/>
                </a:cubicBezTo>
                <a:cubicBezTo>
                  <a:pt x="88592" y="90289"/>
                  <a:pt x="80898" y="113549"/>
                  <a:pt x="86184" y="125473"/>
                </a:cubicBezTo>
                <a:cubicBezTo>
                  <a:pt x="91471" y="137397"/>
                  <a:pt x="96052" y="150554"/>
                  <a:pt x="108035" y="150143"/>
                </a:cubicBezTo>
                <a:cubicBezTo>
                  <a:pt x="120018" y="149732"/>
                  <a:pt x="150855" y="137632"/>
                  <a:pt x="158080" y="123006"/>
                </a:cubicBezTo>
                <a:cubicBezTo>
                  <a:pt x="165305" y="108380"/>
                  <a:pt x="156964" y="80891"/>
                  <a:pt x="151384" y="62388"/>
                </a:cubicBezTo>
                <a:cubicBezTo>
                  <a:pt x="145804" y="43886"/>
                  <a:pt x="141633" y="22329"/>
                  <a:pt x="124599" y="11991"/>
                </a:cubicBezTo>
                <a:cubicBezTo>
                  <a:pt x="107565" y="1653"/>
                  <a:pt x="69444" y="-815"/>
                  <a:pt x="49179" y="360"/>
                </a:cubicBezTo>
                <a:cubicBezTo>
                  <a:pt x="28914" y="1535"/>
                  <a:pt x="9120" y="9876"/>
                  <a:pt x="3011" y="190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13" name="Google Shape;13;p2"/>
          <p:cNvSpPr/>
          <p:nvPr/>
        </p:nvSpPr>
        <p:spPr>
          <a:xfrm>
            <a:off x="-745915" y="-602425"/>
            <a:ext cx="1648500" cy="1606800"/>
          </a:xfrm>
          <a:prstGeom prst="star7">
            <a:avLst>
              <a:gd fmla="val 18313" name="adj"/>
              <a:gd fmla="val 102572" name="hf"/>
              <a:gd fmla="val 105210" name="vf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hasCustomPrompt="1" type="title"/>
          </p:nvPr>
        </p:nvSpPr>
        <p:spPr>
          <a:xfrm>
            <a:off x="1784250" y="1543200"/>
            <a:ext cx="5575500" cy="12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/>
          <p:nvPr>
            <p:ph idx="1" type="subTitle"/>
          </p:nvPr>
        </p:nvSpPr>
        <p:spPr>
          <a:xfrm>
            <a:off x="1784250" y="3021900"/>
            <a:ext cx="5575500" cy="42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2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bg>
      <p:bgPr>
        <a:solidFill>
          <a:schemeClr val="accent3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/>
          <p:nvPr>
            <p:ph type="title"/>
          </p:nvPr>
        </p:nvSpPr>
        <p:spPr>
          <a:xfrm>
            <a:off x="800100" y="630350"/>
            <a:ext cx="7543800" cy="3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49" name="Google Shape;49;p13"/>
          <p:cNvSpPr txBox="1"/>
          <p:nvPr>
            <p:ph hasCustomPrompt="1" idx="2" type="title"/>
          </p:nvPr>
        </p:nvSpPr>
        <p:spPr>
          <a:xfrm>
            <a:off x="3162725" y="1810500"/>
            <a:ext cx="1098900" cy="5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34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/>
          <p:nvPr>
            <p:ph idx="1" type="subTitle"/>
          </p:nvPr>
        </p:nvSpPr>
        <p:spPr>
          <a:xfrm flipH="1">
            <a:off x="800100" y="1929438"/>
            <a:ext cx="1878300" cy="7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" name="Google Shape;51;p13"/>
          <p:cNvSpPr txBox="1"/>
          <p:nvPr>
            <p:ph idx="3" type="subTitle"/>
          </p:nvPr>
        </p:nvSpPr>
        <p:spPr>
          <a:xfrm flipH="1">
            <a:off x="800025" y="1522925"/>
            <a:ext cx="1878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5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hasCustomPrompt="1" idx="4" type="title"/>
          </p:nvPr>
        </p:nvSpPr>
        <p:spPr>
          <a:xfrm flipH="1">
            <a:off x="4872800" y="1810500"/>
            <a:ext cx="1098900" cy="5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34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/>
          <p:nvPr>
            <p:ph idx="5" type="subTitle"/>
          </p:nvPr>
        </p:nvSpPr>
        <p:spPr>
          <a:xfrm>
            <a:off x="6465475" y="1929438"/>
            <a:ext cx="1878300" cy="7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6" type="subTitle"/>
          </p:nvPr>
        </p:nvSpPr>
        <p:spPr>
          <a:xfrm>
            <a:off x="6465400" y="1522925"/>
            <a:ext cx="1878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5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hasCustomPrompt="1" idx="7" type="title"/>
          </p:nvPr>
        </p:nvSpPr>
        <p:spPr>
          <a:xfrm>
            <a:off x="3162725" y="3416300"/>
            <a:ext cx="1098900" cy="5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34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/>
          <p:nvPr>
            <p:ph idx="8" type="subTitle"/>
          </p:nvPr>
        </p:nvSpPr>
        <p:spPr>
          <a:xfrm flipH="1">
            <a:off x="800100" y="3535263"/>
            <a:ext cx="1878300" cy="7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9" type="subTitle"/>
          </p:nvPr>
        </p:nvSpPr>
        <p:spPr>
          <a:xfrm flipH="1">
            <a:off x="800025" y="3128750"/>
            <a:ext cx="1878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5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hasCustomPrompt="1" idx="13" type="title"/>
          </p:nvPr>
        </p:nvSpPr>
        <p:spPr>
          <a:xfrm flipH="1">
            <a:off x="4872800" y="3416300"/>
            <a:ext cx="1098900" cy="5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34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/>
          <p:nvPr>
            <p:ph idx="14" type="subTitle"/>
          </p:nvPr>
        </p:nvSpPr>
        <p:spPr>
          <a:xfrm>
            <a:off x="6465475" y="3535263"/>
            <a:ext cx="1878300" cy="7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15" type="subTitle"/>
          </p:nvPr>
        </p:nvSpPr>
        <p:spPr>
          <a:xfrm>
            <a:off x="6465400" y="3128750"/>
            <a:ext cx="1878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5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bg>
      <p:bgPr>
        <a:solidFill>
          <a:schemeClr val="accent3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724100" y="3595088"/>
            <a:ext cx="5695800" cy="43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b="1" sz="2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1724100" y="1109812"/>
            <a:ext cx="5695800" cy="24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5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3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800100" y="630350"/>
            <a:ext cx="7543800" cy="3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66" name="Google Shape;66;p15"/>
          <p:cNvSpPr/>
          <p:nvPr/>
        </p:nvSpPr>
        <p:spPr>
          <a:xfrm>
            <a:off x="7909050" y="106581"/>
            <a:ext cx="869700" cy="847800"/>
          </a:xfrm>
          <a:prstGeom prst="star7">
            <a:avLst>
              <a:gd fmla="val 18313" name="adj"/>
              <a:gd fmla="val 102572" name="hf"/>
              <a:gd fmla="val 105210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3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type="title"/>
          </p:nvPr>
        </p:nvSpPr>
        <p:spPr>
          <a:xfrm>
            <a:off x="800100" y="630350"/>
            <a:ext cx="7543800" cy="3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3_1_2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800100" y="630350"/>
            <a:ext cx="7543800" cy="3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71" name="Google Shape;71;p17"/>
          <p:cNvSpPr/>
          <p:nvPr/>
        </p:nvSpPr>
        <p:spPr>
          <a:xfrm rot="414581">
            <a:off x="-624553" y="-474292"/>
            <a:ext cx="1244654" cy="3067386"/>
          </a:xfrm>
          <a:custGeom>
            <a:rect b="b" l="l" r="r" t="t"/>
            <a:pathLst>
              <a:path extrusionOk="0" h="122700" w="49788">
                <a:moveTo>
                  <a:pt x="7831" y="2381"/>
                </a:moveTo>
                <a:cubicBezTo>
                  <a:pt x="13282" y="-8912"/>
                  <a:pt x="26688" y="23315"/>
                  <a:pt x="33022" y="29235"/>
                </a:cubicBezTo>
                <a:cubicBezTo>
                  <a:pt x="39357" y="35156"/>
                  <a:pt x="44330" y="32564"/>
                  <a:pt x="45838" y="37904"/>
                </a:cubicBezTo>
                <a:cubicBezTo>
                  <a:pt x="47346" y="43244"/>
                  <a:pt x="41566" y="51725"/>
                  <a:pt x="42069" y="61274"/>
                </a:cubicBezTo>
                <a:cubicBezTo>
                  <a:pt x="42572" y="70823"/>
                  <a:pt x="52891" y="87989"/>
                  <a:pt x="48854" y="95199"/>
                </a:cubicBezTo>
                <a:cubicBezTo>
                  <a:pt x="44817" y="102409"/>
                  <a:pt x="23267" y="99961"/>
                  <a:pt x="17849" y="104532"/>
                </a:cubicBezTo>
                <a:cubicBezTo>
                  <a:pt x="12431" y="109103"/>
                  <a:pt x="19268" y="123882"/>
                  <a:pt x="16346" y="122625"/>
                </a:cubicBezTo>
                <a:cubicBezTo>
                  <a:pt x="13424" y="121369"/>
                  <a:pt x="1737" y="117034"/>
                  <a:pt x="318" y="96993"/>
                </a:cubicBezTo>
                <a:cubicBezTo>
                  <a:pt x="-1101" y="76952"/>
                  <a:pt x="2380" y="13674"/>
                  <a:pt x="7831" y="238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3_1_2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800100" y="630350"/>
            <a:ext cx="7543800" cy="3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74" name="Google Shape;74;p18"/>
          <p:cNvSpPr/>
          <p:nvPr/>
        </p:nvSpPr>
        <p:spPr>
          <a:xfrm>
            <a:off x="7438525" y="-285650"/>
            <a:ext cx="1088400" cy="1061100"/>
          </a:xfrm>
          <a:prstGeom prst="star7">
            <a:avLst>
              <a:gd fmla="val 18313" name="adj"/>
              <a:gd fmla="val 102572" name="hf"/>
              <a:gd fmla="val 105210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3_1_1">
    <p:bg>
      <p:bgPr>
        <a:solidFill>
          <a:schemeClr val="accent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/>
          <p:nvPr>
            <p:ph hasCustomPrompt="1" type="title"/>
          </p:nvPr>
        </p:nvSpPr>
        <p:spPr>
          <a:xfrm>
            <a:off x="3956933" y="805450"/>
            <a:ext cx="1932600" cy="121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70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77" name="Google Shape;77;p19"/>
          <p:cNvSpPr txBox="1"/>
          <p:nvPr>
            <p:ph idx="2" type="title"/>
          </p:nvPr>
        </p:nvSpPr>
        <p:spPr>
          <a:xfrm flipH="1">
            <a:off x="813500" y="2306300"/>
            <a:ext cx="3224100" cy="5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b="1" sz="4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8" name="Google Shape;78;p19"/>
          <p:cNvSpPr txBox="1"/>
          <p:nvPr>
            <p:ph idx="1" type="subTitle"/>
          </p:nvPr>
        </p:nvSpPr>
        <p:spPr>
          <a:xfrm flipH="1">
            <a:off x="1189104" y="3056952"/>
            <a:ext cx="2848500" cy="5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/>
          <p:nvPr/>
        </p:nvSpPr>
        <p:spPr>
          <a:xfrm>
            <a:off x="695925" y="4020938"/>
            <a:ext cx="438600" cy="438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 two columns 1">
  <p:cSld name="CUSTOM_3_1_1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idx="1" type="subTitle"/>
          </p:nvPr>
        </p:nvSpPr>
        <p:spPr>
          <a:xfrm flipH="1">
            <a:off x="4951150" y="1892013"/>
            <a:ext cx="2291700" cy="44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2" name="Google Shape;82;p20"/>
          <p:cNvSpPr txBox="1"/>
          <p:nvPr>
            <p:ph idx="2" type="subTitle"/>
          </p:nvPr>
        </p:nvSpPr>
        <p:spPr>
          <a:xfrm flipH="1">
            <a:off x="4951175" y="1454713"/>
            <a:ext cx="2291700" cy="27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5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" name="Google Shape;83;p20"/>
          <p:cNvSpPr txBox="1"/>
          <p:nvPr>
            <p:ph type="title"/>
          </p:nvPr>
        </p:nvSpPr>
        <p:spPr>
          <a:xfrm>
            <a:off x="800100" y="630350"/>
            <a:ext cx="7543800" cy="3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84" name="Google Shape;84;p20"/>
          <p:cNvSpPr txBox="1"/>
          <p:nvPr>
            <p:ph idx="3" type="subTitle"/>
          </p:nvPr>
        </p:nvSpPr>
        <p:spPr>
          <a:xfrm flipH="1">
            <a:off x="1901125" y="1892013"/>
            <a:ext cx="2291700" cy="44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" name="Google Shape;85;p20"/>
          <p:cNvSpPr txBox="1"/>
          <p:nvPr>
            <p:ph idx="4" type="subTitle"/>
          </p:nvPr>
        </p:nvSpPr>
        <p:spPr>
          <a:xfrm flipH="1">
            <a:off x="1901150" y="1454713"/>
            <a:ext cx="2291700" cy="27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5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" name="Google Shape;86;p20"/>
          <p:cNvSpPr/>
          <p:nvPr/>
        </p:nvSpPr>
        <p:spPr>
          <a:xfrm rot="1262749">
            <a:off x="-965478" y="3422769"/>
            <a:ext cx="2724418" cy="2131948"/>
          </a:xfrm>
          <a:custGeom>
            <a:rect b="b" l="l" r="r" t="t"/>
            <a:pathLst>
              <a:path extrusionOk="0" h="100681" w="122259">
                <a:moveTo>
                  <a:pt x="1720" y="25510"/>
                </a:moveTo>
                <a:cubicBezTo>
                  <a:pt x="3014" y="10247"/>
                  <a:pt x="8705" y="3003"/>
                  <a:pt x="15690" y="675"/>
                </a:cubicBezTo>
                <a:cubicBezTo>
                  <a:pt x="22675" y="-1653"/>
                  <a:pt x="36473" y="2054"/>
                  <a:pt x="43630" y="11540"/>
                </a:cubicBezTo>
                <a:cubicBezTo>
                  <a:pt x="50788" y="21026"/>
                  <a:pt x="46562" y="47156"/>
                  <a:pt x="58635" y="57590"/>
                </a:cubicBezTo>
                <a:cubicBezTo>
                  <a:pt x="70708" y="68025"/>
                  <a:pt x="106582" y="68714"/>
                  <a:pt x="116068" y="74147"/>
                </a:cubicBezTo>
                <a:cubicBezTo>
                  <a:pt x="125554" y="79580"/>
                  <a:pt x="123140" y="85962"/>
                  <a:pt x="115551" y="90187"/>
                </a:cubicBezTo>
                <a:cubicBezTo>
                  <a:pt x="107962" y="94413"/>
                  <a:pt x="88473" y="99155"/>
                  <a:pt x="70536" y="99500"/>
                </a:cubicBezTo>
                <a:cubicBezTo>
                  <a:pt x="52599" y="99845"/>
                  <a:pt x="19398" y="104588"/>
                  <a:pt x="7929" y="92256"/>
                </a:cubicBezTo>
                <a:cubicBezTo>
                  <a:pt x="-3540" y="79924"/>
                  <a:pt x="427" y="40774"/>
                  <a:pt x="1720" y="2551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87" name="Google Shape;87;p20"/>
          <p:cNvSpPr/>
          <p:nvPr/>
        </p:nvSpPr>
        <p:spPr>
          <a:xfrm>
            <a:off x="7353800" y="-168115"/>
            <a:ext cx="731400" cy="7314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lt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hasCustomPrompt="1" type="title"/>
          </p:nvPr>
        </p:nvSpPr>
        <p:spPr>
          <a:xfrm flipH="1">
            <a:off x="3257787" y="805450"/>
            <a:ext cx="1932600" cy="121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70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>
            <p:ph idx="2" type="title"/>
          </p:nvPr>
        </p:nvSpPr>
        <p:spPr>
          <a:xfrm>
            <a:off x="5108449" y="2306300"/>
            <a:ext cx="2848500" cy="5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4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5108442" y="3056952"/>
            <a:ext cx="2848500" cy="5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/>
          <p:nvPr/>
        </p:nvSpPr>
        <p:spPr>
          <a:xfrm>
            <a:off x="7664175" y="4219438"/>
            <a:ext cx="438600" cy="438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_1_1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 txBox="1"/>
          <p:nvPr>
            <p:ph idx="1" type="subTitle"/>
          </p:nvPr>
        </p:nvSpPr>
        <p:spPr>
          <a:xfrm flipH="1">
            <a:off x="800025" y="3343600"/>
            <a:ext cx="2194800" cy="7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2" type="subTitle"/>
          </p:nvPr>
        </p:nvSpPr>
        <p:spPr>
          <a:xfrm flipH="1">
            <a:off x="800025" y="2937075"/>
            <a:ext cx="21948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5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1" name="Google Shape;91;p21"/>
          <p:cNvSpPr txBox="1"/>
          <p:nvPr>
            <p:ph type="title"/>
          </p:nvPr>
        </p:nvSpPr>
        <p:spPr>
          <a:xfrm>
            <a:off x="800100" y="630350"/>
            <a:ext cx="7543800" cy="3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92" name="Google Shape;92;p21"/>
          <p:cNvSpPr txBox="1"/>
          <p:nvPr>
            <p:ph idx="3" type="subTitle"/>
          </p:nvPr>
        </p:nvSpPr>
        <p:spPr>
          <a:xfrm flipH="1">
            <a:off x="3474600" y="2906275"/>
            <a:ext cx="2194800" cy="7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3" name="Google Shape;93;p21"/>
          <p:cNvSpPr txBox="1"/>
          <p:nvPr>
            <p:ph idx="4" type="subTitle"/>
          </p:nvPr>
        </p:nvSpPr>
        <p:spPr>
          <a:xfrm flipH="1">
            <a:off x="3474600" y="2499750"/>
            <a:ext cx="21948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5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4" name="Google Shape;94;p21"/>
          <p:cNvSpPr txBox="1"/>
          <p:nvPr>
            <p:ph idx="5" type="subTitle"/>
          </p:nvPr>
        </p:nvSpPr>
        <p:spPr>
          <a:xfrm flipH="1">
            <a:off x="6149175" y="3343600"/>
            <a:ext cx="2194800" cy="7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" name="Google Shape;95;p21"/>
          <p:cNvSpPr txBox="1"/>
          <p:nvPr>
            <p:ph idx="6" type="subTitle"/>
          </p:nvPr>
        </p:nvSpPr>
        <p:spPr>
          <a:xfrm flipH="1">
            <a:off x="6149175" y="2937075"/>
            <a:ext cx="21948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500">
                <a:solidFill>
                  <a:schemeClr val="lt2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3_1_1_1_1_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/>
          <p:nvPr>
            <p:ph idx="1" type="subTitle"/>
          </p:nvPr>
        </p:nvSpPr>
        <p:spPr>
          <a:xfrm flipH="1">
            <a:off x="800163" y="2001550"/>
            <a:ext cx="2562000" cy="46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8" name="Google Shape;98;p22"/>
          <p:cNvSpPr txBox="1"/>
          <p:nvPr>
            <p:ph idx="2" type="subTitle"/>
          </p:nvPr>
        </p:nvSpPr>
        <p:spPr>
          <a:xfrm flipH="1">
            <a:off x="800163" y="1601125"/>
            <a:ext cx="2562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5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9" name="Google Shape;99;p22"/>
          <p:cNvSpPr txBox="1"/>
          <p:nvPr>
            <p:ph type="title"/>
          </p:nvPr>
        </p:nvSpPr>
        <p:spPr>
          <a:xfrm>
            <a:off x="800100" y="630350"/>
            <a:ext cx="7543800" cy="3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100" name="Google Shape;100;p22"/>
          <p:cNvSpPr txBox="1"/>
          <p:nvPr>
            <p:ph idx="3" type="subTitle"/>
          </p:nvPr>
        </p:nvSpPr>
        <p:spPr>
          <a:xfrm flipH="1">
            <a:off x="800163" y="3599800"/>
            <a:ext cx="2562000" cy="46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1" name="Google Shape;101;p22"/>
          <p:cNvSpPr txBox="1"/>
          <p:nvPr>
            <p:ph idx="4" type="subTitle"/>
          </p:nvPr>
        </p:nvSpPr>
        <p:spPr>
          <a:xfrm flipH="1">
            <a:off x="800163" y="3199375"/>
            <a:ext cx="2562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5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2" name="Google Shape;102;p22"/>
          <p:cNvSpPr txBox="1"/>
          <p:nvPr>
            <p:ph idx="5" type="subTitle"/>
          </p:nvPr>
        </p:nvSpPr>
        <p:spPr>
          <a:xfrm flipH="1">
            <a:off x="5826237" y="2001550"/>
            <a:ext cx="2517600" cy="46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3" name="Google Shape;103;p22"/>
          <p:cNvSpPr txBox="1"/>
          <p:nvPr>
            <p:ph idx="6" type="subTitle"/>
          </p:nvPr>
        </p:nvSpPr>
        <p:spPr>
          <a:xfrm flipH="1">
            <a:off x="5826237" y="1601125"/>
            <a:ext cx="25176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500">
                <a:solidFill>
                  <a:schemeClr val="lt2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4" name="Google Shape;104;p22"/>
          <p:cNvSpPr txBox="1"/>
          <p:nvPr>
            <p:ph idx="7" type="subTitle"/>
          </p:nvPr>
        </p:nvSpPr>
        <p:spPr>
          <a:xfrm flipH="1">
            <a:off x="5826237" y="3599800"/>
            <a:ext cx="2517600" cy="46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5" name="Google Shape;105;p22"/>
          <p:cNvSpPr txBox="1"/>
          <p:nvPr>
            <p:ph idx="8" type="subTitle"/>
          </p:nvPr>
        </p:nvSpPr>
        <p:spPr>
          <a:xfrm flipH="1">
            <a:off x="5826237" y="3199375"/>
            <a:ext cx="25176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5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3_1_1_1_1_1_2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3"/>
          <p:cNvSpPr txBox="1"/>
          <p:nvPr>
            <p:ph idx="1" type="subTitle"/>
          </p:nvPr>
        </p:nvSpPr>
        <p:spPr>
          <a:xfrm flipH="1">
            <a:off x="800067" y="2470275"/>
            <a:ext cx="21546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8" name="Google Shape;108;p23"/>
          <p:cNvSpPr txBox="1"/>
          <p:nvPr>
            <p:ph idx="2" type="subTitle"/>
          </p:nvPr>
        </p:nvSpPr>
        <p:spPr>
          <a:xfrm flipH="1">
            <a:off x="800067" y="2011005"/>
            <a:ext cx="21546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5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9" name="Google Shape;109;p23"/>
          <p:cNvSpPr txBox="1"/>
          <p:nvPr>
            <p:ph type="title"/>
          </p:nvPr>
        </p:nvSpPr>
        <p:spPr>
          <a:xfrm>
            <a:off x="800100" y="630350"/>
            <a:ext cx="7543800" cy="3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110" name="Google Shape;110;p23"/>
          <p:cNvSpPr txBox="1"/>
          <p:nvPr>
            <p:ph idx="3" type="subTitle"/>
          </p:nvPr>
        </p:nvSpPr>
        <p:spPr>
          <a:xfrm flipH="1">
            <a:off x="3494703" y="2470275"/>
            <a:ext cx="21546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1" name="Google Shape;111;p23"/>
          <p:cNvSpPr txBox="1"/>
          <p:nvPr>
            <p:ph idx="4" type="subTitle"/>
          </p:nvPr>
        </p:nvSpPr>
        <p:spPr>
          <a:xfrm flipH="1">
            <a:off x="3494703" y="2011005"/>
            <a:ext cx="21546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5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2" name="Google Shape;112;p23"/>
          <p:cNvSpPr txBox="1"/>
          <p:nvPr>
            <p:ph idx="5" type="subTitle"/>
          </p:nvPr>
        </p:nvSpPr>
        <p:spPr>
          <a:xfrm flipH="1">
            <a:off x="6189350" y="2470275"/>
            <a:ext cx="21546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3" name="Google Shape;113;p23"/>
          <p:cNvSpPr txBox="1"/>
          <p:nvPr>
            <p:ph idx="6" type="subTitle"/>
          </p:nvPr>
        </p:nvSpPr>
        <p:spPr>
          <a:xfrm flipH="1">
            <a:off x="6189350" y="2011005"/>
            <a:ext cx="21546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500">
                <a:solidFill>
                  <a:schemeClr val="lt2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4" name="Google Shape;114;p23"/>
          <p:cNvSpPr txBox="1"/>
          <p:nvPr>
            <p:ph idx="7" type="subTitle"/>
          </p:nvPr>
        </p:nvSpPr>
        <p:spPr>
          <a:xfrm flipH="1">
            <a:off x="2147353" y="4082650"/>
            <a:ext cx="2154600" cy="43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5" name="Google Shape;115;p23"/>
          <p:cNvSpPr txBox="1"/>
          <p:nvPr>
            <p:ph idx="8" type="subTitle"/>
          </p:nvPr>
        </p:nvSpPr>
        <p:spPr>
          <a:xfrm flipH="1">
            <a:off x="2147353" y="3637400"/>
            <a:ext cx="21546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500">
                <a:solidFill>
                  <a:schemeClr val="accent4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6" name="Google Shape;116;p23"/>
          <p:cNvSpPr txBox="1"/>
          <p:nvPr>
            <p:ph idx="9" type="subTitle"/>
          </p:nvPr>
        </p:nvSpPr>
        <p:spPr>
          <a:xfrm flipH="1">
            <a:off x="4841994" y="4082650"/>
            <a:ext cx="2154600" cy="43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7" name="Google Shape;117;p23"/>
          <p:cNvSpPr txBox="1"/>
          <p:nvPr>
            <p:ph idx="13" type="subTitle"/>
          </p:nvPr>
        </p:nvSpPr>
        <p:spPr>
          <a:xfrm flipH="1">
            <a:off x="4841994" y="3637400"/>
            <a:ext cx="21546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5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_1_1_1_1_1_1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idx="1" type="subTitle"/>
          </p:nvPr>
        </p:nvSpPr>
        <p:spPr>
          <a:xfrm flipH="1">
            <a:off x="1676578" y="1808561"/>
            <a:ext cx="2469000" cy="45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0" name="Google Shape;120;p24"/>
          <p:cNvSpPr txBox="1"/>
          <p:nvPr>
            <p:ph idx="2" type="subTitle"/>
          </p:nvPr>
        </p:nvSpPr>
        <p:spPr>
          <a:xfrm flipH="1">
            <a:off x="1676494" y="1402025"/>
            <a:ext cx="246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5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1" name="Google Shape;121;p24"/>
          <p:cNvSpPr txBox="1"/>
          <p:nvPr>
            <p:ph type="title"/>
          </p:nvPr>
        </p:nvSpPr>
        <p:spPr>
          <a:xfrm>
            <a:off x="800100" y="630350"/>
            <a:ext cx="7543800" cy="3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122" name="Google Shape;122;p24"/>
          <p:cNvSpPr txBox="1"/>
          <p:nvPr>
            <p:ph idx="3" type="subTitle"/>
          </p:nvPr>
        </p:nvSpPr>
        <p:spPr>
          <a:xfrm flipH="1">
            <a:off x="1676620" y="2933906"/>
            <a:ext cx="2469000" cy="45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3" name="Google Shape;123;p24"/>
          <p:cNvSpPr txBox="1"/>
          <p:nvPr>
            <p:ph idx="4" type="subTitle"/>
          </p:nvPr>
        </p:nvSpPr>
        <p:spPr>
          <a:xfrm flipH="1">
            <a:off x="1676536" y="2527370"/>
            <a:ext cx="246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5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4" name="Google Shape;124;p24"/>
          <p:cNvSpPr txBox="1"/>
          <p:nvPr>
            <p:ph idx="5" type="subTitle"/>
          </p:nvPr>
        </p:nvSpPr>
        <p:spPr>
          <a:xfrm flipH="1">
            <a:off x="1676578" y="4059252"/>
            <a:ext cx="2469000" cy="45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5" name="Google Shape;125;p24"/>
          <p:cNvSpPr txBox="1"/>
          <p:nvPr>
            <p:ph idx="6" type="subTitle"/>
          </p:nvPr>
        </p:nvSpPr>
        <p:spPr>
          <a:xfrm flipH="1">
            <a:off x="1676494" y="3652716"/>
            <a:ext cx="246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5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6" name="Google Shape;126;p24"/>
          <p:cNvSpPr txBox="1"/>
          <p:nvPr>
            <p:ph idx="7" type="subTitle"/>
          </p:nvPr>
        </p:nvSpPr>
        <p:spPr>
          <a:xfrm flipH="1">
            <a:off x="5841537" y="1808561"/>
            <a:ext cx="2469000" cy="45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7" name="Google Shape;127;p24"/>
          <p:cNvSpPr txBox="1"/>
          <p:nvPr>
            <p:ph idx="8" type="subTitle"/>
          </p:nvPr>
        </p:nvSpPr>
        <p:spPr>
          <a:xfrm flipH="1">
            <a:off x="5841453" y="1402025"/>
            <a:ext cx="246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5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8" name="Google Shape;128;p24"/>
          <p:cNvSpPr txBox="1"/>
          <p:nvPr>
            <p:ph idx="9" type="subTitle"/>
          </p:nvPr>
        </p:nvSpPr>
        <p:spPr>
          <a:xfrm flipH="1">
            <a:off x="5841580" y="2933906"/>
            <a:ext cx="2469000" cy="45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9" name="Google Shape;129;p24"/>
          <p:cNvSpPr txBox="1"/>
          <p:nvPr>
            <p:ph idx="13" type="subTitle"/>
          </p:nvPr>
        </p:nvSpPr>
        <p:spPr>
          <a:xfrm flipH="1">
            <a:off x="5841495" y="2527370"/>
            <a:ext cx="246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5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0" name="Google Shape;130;p24"/>
          <p:cNvSpPr txBox="1"/>
          <p:nvPr>
            <p:ph idx="14" type="subTitle"/>
          </p:nvPr>
        </p:nvSpPr>
        <p:spPr>
          <a:xfrm flipH="1">
            <a:off x="5841537" y="4059252"/>
            <a:ext cx="2469000" cy="45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1" name="Google Shape;131;p24"/>
          <p:cNvSpPr txBox="1"/>
          <p:nvPr>
            <p:ph idx="15" type="subTitle"/>
          </p:nvPr>
        </p:nvSpPr>
        <p:spPr>
          <a:xfrm flipH="1">
            <a:off x="5841453" y="3652716"/>
            <a:ext cx="246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5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2" name="Google Shape;132;p24"/>
          <p:cNvSpPr/>
          <p:nvPr/>
        </p:nvSpPr>
        <p:spPr>
          <a:xfrm>
            <a:off x="5490756" y="-1846948"/>
            <a:ext cx="4282675" cy="3332025"/>
          </a:xfrm>
          <a:custGeom>
            <a:rect b="b" l="l" r="r" t="t"/>
            <a:pathLst>
              <a:path extrusionOk="0" h="133281" w="171307">
                <a:moveTo>
                  <a:pt x="25052" y="1239"/>
                </a:moveTo>
                <a:cubicBezTo>
                  <a:pt x="33597" y="-3123"/>
                  <a:pt x="50671" y="5308"/>
                  <a:pt x="63260" y="6925"/>
                </a:cubicBezTo>
                <a:cubicBezTo>
                  <a:pt x="75850" y="8542"/>
                  <a:pt x="87984" y="5885"/>
                  <a:pt x="100589" y="10941"/>
                </a:cubicBezTo>
                <a:cubicBezTo>
                  <a:pt x="113194" y="15997"/>
                  <a:pt x="127154" y="26426"/>
                  <a:pt x="138888" y="37260"/>
                </a:cubicBezTo>
                <a:cubicBezTo>
                  <a:pt x="150622" y="48094"/>
                  <a:pt x="168724" y="59989"/>
                  <a:pt x="170992" y="75944"/>
                </a:cubicBezTo>
                <a:cubicBezTo>
                  <a:pt x="173260" y="91899"/>
                  <a:pt x="162898" y="129336"/>
                  <a:pt x="152497" y="132989"/>
                </a:cubicBezTo>
                <a:cubicBezTo>
                  <a:pt x="142096" y="136642"/>
                  <a:pt x="132921" y="104949"/>
                  <a:pt x="108588" y="97862"/>
                </a:cubicBezTo>
                <a:cubicBezTo>
                  <a:pt x="84255" y="90776"/>
                  <a:pt x="22600" y="101264"/>
                  <a:pt x="6500" y="90470"/>
                </a:cubicBezTo>
                <a:cubicBezTo>
                  <a:pt x="-9600" y="79676"/>
                  <a:pt x="8897" y="47968"/>
                  <a:pt x="11989" y="33096"/>
                </a:cubicBezTo>
                <a:cubicBezTo>
                  <a:pt x="15081" y="18224"/>
                  <a:pt x="16507" y="5601"/>
                  <a:pt x="25052" y="123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eight columns">
  <p:cSld name="CUSTOM_3_1_1_1_1_1_1_2">
    <p:bg>
      <p:bgPr>
        <a:solidFill>
          <a:schemeClr val="accent3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idx="1" type="subTitle"/>
          </p:nvPr>
        </p:nvSpPr>
        <p:spPr>
          <a:xfrm flipH="1">
            <a:off x="1238925" y="1779405"/>
            <a:ext cx="3030600" cy="1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5" name="Google Shape;135;p25"/>
          <p:cNvSpPr txBox="1"/>
          <p:nvPr>
            <p:ph idx="2" type="subTitle"/>
          </p:nvPr>
        </p:nvSpPr>
        <p:spPr>
          <a:xfrm flipH="1">
            <a:off x="1238824" y="1423100"/>
            <a:ext cx="3030600" cy="21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5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6" name="Google Shape;136;p25"/>
          <p:cNvSpPr txBox="1"/>
          <p:nvPr>
            <p:ph type="title"/>
          </p:nvPr>
        </p:nvSpPr>
        <p:spPr>
          <a:xfrm>
            <a:off x="800100" y="630350"/>
            <a:ext cx="7543800" cy="3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137" name="Google Shape;137;p25"/>
          <p:cNvSpPr txBox="1"/>
          <p:nvPr>
            <p:ph idx="3" type="subTitle"/>
          </p:nvPr>
        </p:nvSpPr>
        <p:spPr>
          <a:xfrm flipH="1">
            <a:off x="1238925" y="2623678"/>
            <a:ext cx="3030600" cy="1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8" name="Google Shape;138;p25"/>
          <p:cNvSpPr txBox="1"/>
          <p:nvPr>
            <p:ph idx="4" type="subTitle"/>
          </p:nvPr>
        </p:nvSpPr>
        <p:spPr>
          <a:xfrm flipH="1">
            <a:off x="1238824" y="2267375"/>
            <a:ext cx="3030600" cy="21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5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9" name="Google Shape;139;p25"/>
          <p:cNvSpPr txBox="1"/>
          <p:nvPr>
            <p:ph idx="5" type="subTitle"/>
          </p:nvPr>
        </p:nvSpPr>
        <p:spPr>
          <a:xfrm flipH="1">
            <a:off x="1238925" y="3467952"/>
            <a:ext cx="3030600" cy="1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0" name="Google Shape;140;p25"/>
          <p:cNvSpPr txBox="1"/>
          <p:nvPr>
            <p:ph idx="6" type="subTitle"/>
          </p:nvPr>
        </p:nvSpPr>
        <p:spPr>
          <a:xfrm flipH="1">
            <a:off x="1238824" y="3111650"/>
            <a:ext cx="3030600" cy="21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5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1" name="Google Shape;141;p25"/>
          <p:cNvSpPr txBox="1"/>
          <p:nvPr>
            <p:ph idx="7" type="subTitle"/>
          </p:nvPr>
        </p:nvSpPr>
        <p:spPr>
          <a:xfrm flipH="1">
            <a:off x="1238925" y="4312225"/>
            <a:ext cx="3030600" cy="1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" name="Google Shape;142;p25"/>
          <p:cNvSpPr txBox="1"/>
          <p:nvPr>
            <p:ph idx="8" type="subTitle"/>
          </p:nvPr>
        </p:nvSpPr>
        <p:spPr>
          <a:xfrm flipH="1">
            <a:off x="1238824" y="3955925"/>
            <a:ext cx="3030600" cy="21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5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3" name="Google Shape;143;p25"/>
          <p:cNvSpPr txBox="1"/>
          <p:nvPr>
            <p:ph idx="9" type="subTitle"/>
          </p:nvPr>
        </p:nvSpPr>
        <p:spPr>
          <a:xfrm flipH="1">
            <a:off x="5143350" y="1779405"/>
            <a:ext cx="3030600" cy="1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4" name="Google Shape;144;p25"/>
          <p:cNvSpPr txBox="1"/>
          <p:nvPr>
            <p:ph idx="13" type="subTitle"/>
          </p:nvPr>
        </p:nvSpPr>
        <p:spPr>
          <a:xfrm flipH="1">
            <a:off x="5143249" y="1423100"/>
            <a:ext cx="3030600" cy="21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5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5" name="Google Shape;145;p25"/>
          <p:cNvSpPr txBox="1"/>
          <p:nvPr>
            <p:ph idx="14" type="subTitle"/>
          </p:nvPr>
        </p:nvSpPr>
        <p:spPr>
          <a:xfrm flipH="1">
            <a:off x="5143350" y="2623678"/>
            <a:ext cx="3030600" cy="1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6" name="Google Shape;146;p25"/>
          <p:cNvSpPr txBox="1"/>
          <p:nvPr>
            <p:ph idx="15" type="subTitle"/>
          </p:nvPr>
        </p:nvSpPr>
        <p:spPr>
          <a:xfrm flipH="1">
            <a:off x="5143249" y="2267375"/>
            <a:ext cx="3030600" cy="21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5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7" name="Google Shape;147;p25"/>
          <p:cNvSpPr txBox="1"/>
          <p:nvPr>
            <p:ph idx="16" type="subTitle"/>
          </p:nvPr>
        </p:nvSpPr>
        <p:spPr>
          <a:xfrm flipH="1">
            <a:off x="5143350" y="3467952"/>
            <a:ext cx="3030600" cy="1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8" name="Google Shape;148;p25"/>
          <p:cNvSpPr txBox="1"/>
          <p:nvPr>
            <p:ph idx="17" type="subTitle"/>
          </p:nvPr>
        </p:nvSpPr>
        <p:spPr>
          <a:xfrm flipH="1">
            <a:off x="5143249" y="3111650"/>
            <a:ext cx="3030600" cy="21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5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9" name="Google Shape;149;p25"/>
          <p:cNvSpPr txBox="1"/>
          <p:nvPr>
            <p:ph idx="18" type="subTitle"/>
          </p:nvPr>
        </p:nvSpPr>
        <p:spPr>
          <a:xfrm flipH="1">
            <a:off x="5143350" y="4312225"/>
            <a:ext cx="3030600" cy="1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0" name="Google Shape;150;p25"/>
          <p:cNvSpPr txBox="1"/>
          <p:nvPr>
            <p:ph idx="19" type="subTitle"/>
          </p:nvPr>
        </p:nvSpPr>
        <p:spPr>
          <a:xfrm flipH="1">
            <a:off x="5143249" y="3955925"/>
            <a:ext cx="3030600" cy="21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5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1" name="Google Shape;151;p25"/>
          <p:cNvSpPr/>
          <p:nvPr/>
        </p:nvSpPr>
        <p:spPr>
          <a:xfrm>
            <a:off x="7575307" y="-138250"/>
            <a:ext cx="768600" cy="7686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3_1_1_1_1_1_1_1">
    <p:bg>
      <p:bgPr>
        <a:solidFill>
          <a:schemeClr val="accent3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hasCustomPrompt="1" type="title"/>
          </p:nvPr>
        </p:nvSpPr>
        <p:spPr>
          <a:xfrm>
            <a:off x="4538775" y="630350"/>
            <a:ext cx="3363600" cy="58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4" name="Google Shape;154;p26"/>
          <p:cNvSpPr txBox="1"/>
          <p:nvPr>
            <p:ph idx="1" type="subTitle"/>
          </p:nvPr>
        </p:nvSpPr>
        <p:spPr>
          <a:xfrm>
            <a:off x="4538775" y="1302657"/>
            <a:ext cx="3363600" cy="24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5" name="Google Shape;155;p26"/>
          <p:cNvSpPr txBox="1"/>
          <p:nvPr>
            <p:ph hasCustomPrompt="1" idx="2" type="title"/>
          </p:nvPr>
        </p:nvSpPr>
        <p:spPr>
          <a:xfrm>
            <a:off x="4538775" y="2110950"/>
            <a:ext cx="3363600" cy="58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6" name="Google Shape;156;p26"/>
          <p:cNvSpPr txBox="1"/>
          <p:nvPr>
            <p:ph idx="3" type="subTitle"/>
          </p:nvPr>
        </p:nvSpPr>
        <p:spPr>
          <a:xfrm>
            <a:off x="4538775" y="2783257"/>
            <a:ext cx="3363600" cy="24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7" name="Google Shape;157;p26"/>
          <p:cNvSpPr txBox="1"/>
          <p:nvPr>
            <p:ph hasCustomPrompt="1" idx="4" type="title"/>
          </p:nvPr>
        </p:nvSpPr>
        <p:spPr>
          <a:xfrm>
            <a:off x="4538775" y="3591550"/>
            <a:ext cx="3363600" cy="58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8" name="Google Shape;158;p26"/>
          <p:cNvSpPr txBox="1"/>
          <p:nvPr>
            <p:ph idx="5" type="subTitle"/>
          </p:nvPr>
        </p:nvSpPr>
        <p:spPr>
          <a:xfrm>
            <a:off x="4538775" y="4263857"/>
            <a:ext cx="3363600" cy="24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9" name="Google Shape;159;p26"/>
          <p:cNvSpPr/>
          <p:nvPr/>
        </p:nvSpPr>
        <p:spPr>
          <a:xfrm flipH="1" rot="6096641">
            <a:off x="6814669" y="-1651938"/>
            <a:ext cx="3267602" cy="3600216"/>
          </a:xfrm>
          <a:custGeom>
            <a:rect b="b" l="l" r="r" t="t"/>
            <a:pathLst>
              <a:path extrusionOk="0" h="166915" w="169823">
                <a:moveTo>
                  <a:pt x="8615" y="4601"/>
                </a:moveTo>
                <a:cubicBezTo>
                  <a:pt x="18464" y="-3700"/>
                  <a:pt x="49627" y="1694"/>
                  <a:pt x="65054" y="2048"/>
                </a:cubicBezTo>
                <a:cubicBezTo>
                  <a:pt x="80481" y="2402"/>
                  <a:pt x="89153" y="325"/>
                  <a:pt x="101175" y="6724"/>
                </a:cubicBezTo>
                <a:cubicBezTo>
                  <a:pt x="113197" y="13123"/>
                  <a:pt x="126284" y="26504"/>
                  <a:pt x="137185" y="40444"/>
                </a:cubicBezTo>
                <a:cubicBezTo>
                  <a:pt x="148086" y="54385"/>
                  <a:pt x="162969" y="72292"/>
                  <a:pt x="166583" y="90367"/>
                </a:cubicBezTo>
                <a:cubicBezTo>
                  <a:pt x="170198" y="108442"/>
                  <a:pt x="173962" y="136841"/>
                  <a:pt x="158872" y="148896"/>
                </a:cubicBezTo>
                <a:cubicBezTo>
                  <a:pt x="143782" y="160952"/>
                  <a:pt x="91796" y="173741"/>
                  <a:pt x="76045" y="162700"/>
                </a:cubicBezTo>
                <a:cubicBezTo>
                  <a:pt x="60294" y="151659"/>
                  <a:pt x="76045" y="101123"/>
                  <a:pt x="64364" y="82649"/>
                </a:cubicBezTo>
                <a:cubicBezTo>
                  <a:pt x="52683" y="64175"/>
                  <a:pt x="15252" y="64863"/>
                  <a:pt x="5960" y="51855"/>
                </a:cubicBezTo>
                <a:cubicBezTo>
                  <a:pt x="-3331" y="38847"/>
                  <a:pt x="-1234" y="12902"/>
                  <a:pt x="8615" y="460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3_1_1_1_1_1_1_1_1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idx="1" type="body"/>
          </p:nvPr>
        </p:nvSpPr>
        <p:spPr>
          <a:xfrm>
            <a:off x="815512" y="2216700"/>
            <a:ext cx="34032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  <a:defRPr sz="18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AutoNum type="alphaLcPeriod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AutoNum type="arabicPeriod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AutoNum type="alphaLcPeriod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AutoNum type="romanLcPeriod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AutoNum type="arabicPeriod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AutoNum type="alphaLcPeriod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AutoNum type="romanLcPeriod"/>
              <a:defRPr/>
            </a:lvl9pPr>
          </a:lstStyle>
          <a:p/>
        </p:txBody>
      </p:sp>
      <p:sp>
        <p:nvSpPr>
          <p:cNvPr id="162" name="Google Shape;162;p27"/>
          <p:cNvSpPr txBox="1"/>
          <p:nvPr>
            <p:ph type="title"/>
          </p:nvPr>
        </p:nvSpPr>
        <p:spPr>
          <a:xfrm>
            <a:off x="800100" y="630350"/>
            <a:ext cx="7543800" cy="3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163" name="Google Shape;163;p27"/>
          <p:cNvSpPr txBox="1"/>
          <p:nvPr>
            <p:ph idx="2" type="body"/>
          </p:nvPr>
        </p:nvSpPr>
        <p:spPr>
          <a:xfrm>
            <a:off x="4925437" y="2216700"/>
            <a:ext cx="34032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  <a:defRPr sz="18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AutoNum type="alphaLcPeriod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AutoNum type="arabicPeriod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AutoNum type="alphaLcPeriod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AutoNum type="romanLcPeriod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AutoNum type="arabicPeriod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AutoNum type="alphaLcPeriod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AutoNum type="romanLcPeriod"/>
              <a:defRPr/>
            </a:lvl9pPr>
          </a:lstStyle>
          <a:p/>
        </p:txBody>
      </p:sp>
      <p:sp>
        <p:nvSpPr>
          <p:cNvPr id="164" name="Google Shape;164;p27"/>
          <p:cNvSpPr txBox="1"/>
          <p:nvPr>
            <p:ph idx="3" type="subTitle"/>
          </p:nvPr>
        </p:nvSpPr>
        <p:spPr>
          <a:xfrm flipH="1">
            <a:off x="815363" y="1660350"/>
            <a:ext cx="34032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5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5" name="Google Shape;165;p27"/>
          <p:cNvSpPr txBox="1"/>
          <p:nvPr>
            <p:ph idx="4" type="subTitle"/>
          </p:nvPr>
        </p:nvSpPr>
        <p:spPr>
          <a:xfrm flipH="1">
            <a:off x="4925437" y="1660350"/>
            <a:ext cx="34032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5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6" name="Google Shape;166;p27"/>
          <p:cNvSpPr/>
          <p:nvPr/>
        </p:nvSpPr>
        <p:spPr>
          <a:xfrm rot="-678754">
            <a:off x="6896195" y="-1360709"/>
            <a:ext cx="3614428" cy="3981934"/>
          </a:xfrm>
          <a:custGeom>
            <a:rect b="b" l="l" r="r" t="t"/>
            <a:pathLst>
              <a:path extrusionOk="0" h="166915" w="169823">
                <a:moveTo>
                  <a:pt x="8615" y="4601"/>
                </a:moveTo>
                <a:cubicBezTo>
                  <a:pt x="18464" y="-3700"/>
                  <a:pt x="49627" y="1694"/>
                  <a:pt x="65054" y="2048"/>
                </a:cubicBezTo>
                <a:cubicBezTo>
                  <a:pt x="80481" y="2402"/>
                  <a:pt x="89153" y="325"/>
                  <a:pt x="101175" y="6724"/>
                </a:cubicBezTo>
                <a:cubicBezTo>
                  <a:pt x="113197" y="13123"/>
                  <a:pt x="126284" y="26504"/>
                  <a:pt x="137185" y="40444"/>
                </a:cubicBezTo>
                <a:cubicBezTo>
                  <a:pt x="148086" y="54385"/>
                  <a:pt x="162969" y="72292"/>
                  <a:pt x="166583" y="90367"/>
                </a:cubicBezTo>
                <a:cubicBezTo>
                  <a:pt x="170198" y="108442"/>
                  <a:pt x="173962" y="136841"/>
                  <a:pt x="158872" y="148896"/>
                </a:cubicBezTo>
                <a:cubicBezTo>
                  <a:pt x="143782" y="160952"/>
                  <a:pt x="91796" y="173741"/>
                  <a:pt x="76045" y="162700"/>
                </a:cubicBezTo>
                <a:cubicBezTo>
                  <a:pt x="60294" y="151659"/>
                  <a:pt x="76045" y="101123"/>
                  <a:pt x="64364" y="82649"/>
                </a:cubicBezTo>
                <a:cubicBezTo>
                  <a:pt x="52683" y="64175"/>
                  <a:pt x="15252" y="64863"/>
                  <a:pt x="5960" y="51855"/>
                </a:cubicBezTo>
                <a:cubicBezTo>
                  <a:pt x="-3331" y="38847"/>
                  <a:pt x="-1234" y="12902"/>
                  <a:pt x="8615" y="460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_1_1_1_1_1_1_1_1_1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idx="1" type="subTitle"/>
          </p:nvPr>
        </p:nvSpPr>
        <p:spPr>
          <a:xfrm>
            <a:off x="831375" y="2094250"/>
            <a:ext cx="2773800" cy="167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9" name="Google Shape;169;p28"/>
          <p:cNvSpPr txBox="1"/>
          <p:nvPr>
            <p:ph type="title"/>
          </p:nvPr>
        </p:nvSpPr>
        <p:spPr>
          <a:xfrm>
            <a:off x="831375" y="1379150"/>
            <a:ext cx="2773800" cy="54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b="1"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0" name="Google Shape;170;p28"/>
          <p:cNvSpPr/>
          <p:nvPr/>
        </p:nvSpPr>
        <p:spPr>
          <a:xfrm rot="-2232521">
            <a:off x="-1540228" y="-1274256"/>
            <a:ext cx="4595255" cy="2544396"/>
          </a:xfrm>
          <a:custGeom>
            <a:rect b="b" l="l" r="r" t="t"/>
            <a:pathLst>
              <a:path extrusionOk="0" h="117999" w="182969">
                <a:moveTo>
                  <a:pt x="182762" y="83428"/>
                </a:moveTo>
                <a:cubicBezTo>
                  <a:pt x="185010" y="72647"/>
                  <a:pt x="168418" y="61856"/>
                  <a:pt x="160386" y="53300"/>
                </a:cubicBezTo>
                <a:cubicBezTo>
                  <a:pt x="152354" y="44745"/>
                  <a:pt x="150324" y="38359"/>
                  <a:pt x="134572" y="32095"/>
                </a:cubicBezTo>
                <a:cubicBezTo>
                  <a:pt x="118820" y="25831"/>
                  <a:pt x="82236" y="20903"/>
                  <a:pt x="65873" y="15718"/>
                </a:cubicBezTo>
                <a:cubicBezTo>
                  <a:pt x="49510" y="10533"/>
                  <a:pt x="47357" y="-3869"/>
                  <a:pt x="36393" y="984"/>
                </a:cubicBezTo>
                <a:cubicBezTo>
                  <a:pt x="25429" y="5838"/>
                  <a:pt x="1333" y="28573"/>
                  <a:pt x="88" y="44839"/>
                </a:cubicBezTo>
                <a:cubicBezTo>
                  <a:pt x="-1157" y="61105"/>
                  <a:pt x="10935" y="91502"/>
                  <a:pt x="28924" y="98581"/>
                </a:cubicBezTo>
                <a:cubicBezTo>
                  <a:pt x="46914" y="105660"/>
                  <a:pt x="88363" y="84079"/>
                  <a:pt x="108025" y="87313"/>
                </a:cubicBezTo>
                <a:cubicBezTo>
                  <a:pt x="127687" y="90548"/>
                  <a:pt x="134442" y="118636"/>
                  <a:pt x="146898" y="117988"/>
                </a:cubicBezTo>
                <a:cubicBezTo>
                  <a:pt x="159354" y="117341"/>
                  <a:pt x="180514" y="94209"/>
                  <a:pt x="182762" y="8342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3_1_1_1_1_1_1_1_1_1_1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800100" y="630350"/>
            <a:ext cx="7543800" cy="3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173" name="Google Shape;173;p29"/>
          <p:cNvSpPr txBox="1"/>
          <p:nvPr>
            <p:ph idx="1" type="subTitle"/>
          </p:nvPr>
        </p:nvSpPr>
        <p:spPr>
          <a:xfrm>
            <a:off x="5252913" y="2233675"/>
            <a:ext cx="2498100" cy="135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_1_1_1_1_1_1_1_1_1_1_1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800100" y="630350"/>
            <a:ext cx="7543800" cy="3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176" name="Google Shape;176;p30"/>
          <p:cNvSpPr txBox="1"/>
          <p:nvPr>
            <p:ph idx="1" type="subTitle"/>
          </p:nvPr>
        </p:nvSpPr>
        <p:spPr>
          <a:xfrm>
            <a:off x="1384788" y="2233675"/>
            <a:ext cx="2498100" cy="135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idx="1" type="body"/>
          </p:nvPr>
        </p:nvSpPr>
        <p:spPr>
          <a:xfrm>
            <a:off x="800100" y="1152475"/>
            <a:ext cx="7543800" cy="33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2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800100" y="630350"/>
            <a:ext cx="7543800" cy="3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22" name="Google Shape;22;p4"/>
          <p:cNvSpPr/>
          <p:nvPr/>
        </p:nvSpPr>
        <p:spPr>
          <a:xfrm>
            <a:off x="8343900" y="3568700"/>
            <a:ext cx="1088400" cy="1061100"/>
          </a:xfrm>
          <a:prstGeom prst="star7">
            <a:avLst>
              <a:gd fmla="val 18313" name="adj"/>
              <a:gd fmla="val 102572" name="hf"/>
              <a:gd fmla="val 105210" name="vf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3_1_1_1_1_1_1_1_1_1_1_1_1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/>
          <p:nvPr>
            <p:ph type="title"/>
          </p:nvPr>
        </p:nvSpPr>
        <p:spPr>
          <a:xfrm>
            <a:off x="800100" y="630350"/>
            <a:ext cx="7543800" cy="3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179" name="Google Shape;179;p31"/>
          <p:cNvSpPr txBox="1"/>
          <p:nvPr>
            <p:ph idx="1" type="body"/>
          </p:nvPr>
        </p:nvSpPr>
        <p:spPr>
          <a:xfrm>
            <a:off x="4572000" y="1681275"/>
            <a:ext cx="3771900" cy="28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/>
        </p:txBody>
      </p:sp>
      <p:sp>
        <p:nvSpPr>
          <p:cNvPr id="180" name="Google Shape;180;p31"/>
          <p:cNvSpPr txBox="1"/>
          <p:nvPr>
            <p:ph idx="2" type="body"/>
          </p:nvPr>
        </p:nvSpPr>
        <p:spPr>
          <a:xfrm>
            <a:off x="800100" y="1681275"/>
            <a:ext cx="3771900" cy="28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8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/>
        </p:txBody>
      </p:sp>
      <p:sp>
        <p:nvSpPr>
          <p:cNvPr id="181" name="Google Shape;181;p31"/>
          <p:cNvSpPr txBox="1"/>
          <p:nvPr>
            <p:ph idx="3" type="subTitle"/>
          </p:nvPr>
        </p:nvSpPr>
        <p:spPr>
          <a:xfrm>
            <a:off x="800100" y="1243650"/>
            <a:ext cx="7543800" cy="30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>
            <p:ph type="ctrTitle"/>
          </p:nvPr>
        </p:nvSpPr>
        <p:spPr>
          <a:xfrm>
            <a:off x="4765488" y="630350"/>
            <a:ext cx="3578400" cy="71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b="1"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4" name="Google Shape;184;p32"/>
          <p:cNvSpPr txBox="1"/>
          <p:nvPr>
            <p:ph idx="1" type="subTitle"/>
          </p:nvPr>
        </p:nvSpPr>
        <p:spPr>
          <a:xfrm>
            <a:off x="4765500" y="1480450"/>
            <a:ext cx="3578400" cy="163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5" name="Google Shape;185;p32"/>
          <p:cNvSpPr/>
          <p:nvPr/>
        </p:nvSpPr>
        <p:spPr>
          <a:xfrm>
            <a:off x="-953418" y="-1230362"/>
            <a:ext cx="3507050" cy="3802100"/>
          </a:xfrm>
          <a:custGeom>
            <a:rect b="b" l="l" r="r" t="t"/>
            <a:pathLst>
              <a:path extrusionOk="0" h="152084" w="140282">
                <a:moveTo>
                  <a:pt x="2731" y="147763"/>
                </a:moveTo>
                <a:cubicBezTo>
                  <a:pt x="-4631" y="141111"/>
                  <a:pt x="5149" y="122668"/>
                  <a:pt x="5840" y="110368"/>
                </a:cubicBezTo>
                <a:cubicBezTo>
                  <a:pt x="6531" y="98068"/>
                  <a:pt x="1713" y="86563"/>
                  <a:pt x="6877" y="73961"/>
                </a:cubicBezTo>
                <a:cubicBezTo>
                  <a:pt x="12041" y="61359"/>
                  <a:pt x="24044" y="47000"/>
                  <a:pt x="36823" y="34758"/>
                </a:cubicBezTo>
                <a:cubicBezTo>
                  <a:pt x="49602" y="22516"/>
                  <a:pt x="66768" y="3203"/>
                  <a:pt x="83551" y="511"/>
                </a:cubicBezTo>
                <a:cubicBezTo>
                  <a:pt x="100335" y="-2181"/>
                  <a:pt x="129656" y="6034"/>
                  <a:pt x="137524" y="18604"/>
                </a:cubicBezTo>
                <a:cubicBezTo>
                  <a:pt x="145392" y="31174"/>
                  <a:pt x="134285" y="55916"/>
                  <a:pt x="130759" y="75930"/>
                </a:cubicBezTo>
                <a:cubicBezTo>
                  <a:pt x="127233" y="95944"/>
                  <a:pt x="129827" y="126296"/>
                  <a:pt x="116369" y="138688"/>
                </a:cubicBezTo>
                <a:cubicBezTo>
                  <a:pt x="102912" y="151080"/>
                  <a:pt x="68954" y="148768"/>
                  <a:pt x="50014" y="150280"/>
                </a:cubicBezTo>
                <a:cubicBezTo>
                  <a:pt x="31074" y="151793"/>
                  <a:pt x="10093" y="154415"/>
                  <a:pt x="2731" y="14776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186" name="Google Shape;186;p32"/>
          <p:cNvSpPr txBox="1"/>
          <p:nvPr/>
        </p:nvSpPr>
        <p:spPr>
          <a:xfrm>
            <a:off x="4765488" y="3763503"/>
            <a:ext cx="35784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Jost"/>
                <a:ea typeface="Jost"/>
                <a:cs typeface="Jost"/>
                <a:sym typeface="Jost"/>
              </a:rPr>
              <a:t>CREDITS: This presentation template was created by </a:t>
            </a:r>
            <a:r>
              <a:rPr b="1" lang="en" sz="1200">
                <a:solidFill>
                  <a:schemeClr val="accent2"/>
                </a:solidFill>
                <a:uFill>
                  <a:noFill/>
                </a:uFill>
                <a:latin typeface="Jost"/>
                <a:ea typeface="Jost"/>
                <a:cs typeface="Jost"/>
                <a:sym typeface="Jos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2"/>
                </a:solidFill>
                <a:latin typeface="Jost"/>
                <a:ea typeface="Jost"/>
                <a:cs typeface="Jost"/>
                <a:sym typeface="Jost"/>
              </a:rPr>
              <a:t>, including icons by </a:t>
            </a:r>
            <a:r>
              <a:rPr b="1" lang="en" sz="1200">
                <a:solidFill>
                  <a:schemeClr val="accent2"/>
                </a:solidFill>
                <a:uFill>
                  <a:noFill/>
                </a:uFill>
                <a:latin typeface="Jost"/>
                <a:ea typeface="Jost"/>
                <a:cs typeface="Jost"/>
                <a:sym typeface="Jos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2"/>
                </a:solidFill>
                <a:latin typeface="Jost"/>
                <a:ea typeface="Jost"/>
                <a:cs typeface="Jost"/>
                <a:sym typeface="Jost"/>
              </a:rPr>
              <a:t>, and infographics &amp; images by </a:t>
            </a:r>
            <a:r>
              <a:rPr b="1" lang="en" sz="1200">
                <a:solidFill>
                  <a:schemeClr val="accent2"/>
                </a:solidFill>
                <a:uFill>
                  <a:noFill/>
                </a:uFill>
                <a:latin typeface="Jost"/>
                <a:ea typeface="Jost"/>
                <a:cs typeface="Jost"/>
                <a:sym typeface="Jos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 u="sng">
              <a:solidFill>
                <a:schemeClr val="accent2"/>
              </a:solidFill>
              <a:latin typeface="Jost"/>
              <a:ea typeface="Jost"/>
              <a:cs typeface="Jost"/>
              <a:sym typeface="Jost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4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4_1">
    <p:bg>
      <p:bgPr>
        <a:solidFill>
          <a:schemeClr val="accent4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4_1_1">
    <p:bg>
      <p:bgPr>
        <a:solidFill>
          <a:schemeClr val="accent3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4_1_1_1">
    <p:bg>
      <p:bgPr>
        <a:solidFill>
          <a:schemeClr val="accent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9"/>
          <p:cNvSpPr txBox="1"/>
          <p:nvPr>
            <p:ph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799900" y="2087825"/>
            <a:ext cx="7543800" cy="22482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"/>
          <p:cNvSpPr txBox="1"/>
          <p:nvPr>
            <p:ph idx="1" type="subTitle"/>
          </p:nvPr>
        </p:nvSpPr>
        <p:spPr>
          <a:xfrm flipH="1">
            <a:off x="1814538" y="3358731"/>
            <a:ext cx="2352600" cy="7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2" type="subTitle"/>
          </p:nvPr>
        </p:nvSpPr>
        <p:spPr>
          <a:xfrm flipH="1">
            <a:off x="1814538" y="2902980"/>
            <a:ext cx="23526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5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800100" y="630350"/>
            <a:ext cx="7543800" cy="3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3" type="subTitle"/>
          </p:nvPr>
        </p:nvSpPr>
        <p:spPr>
          <a:xfrm flipH="1">
            <a:off x="4976863" y="3358731"/>
            <a:ext cx="2352600" cy="7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4" type="subTitle"/>
          </p:nvPr>
        </p:nvSpPr>
        <p:spPr>
          <a:xfrm flipH="1">
            <a:off x="4976863" y="2902980"/>
            <a:ext cx="23526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5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800100" y="630350"/>
            <a:ext cx="7543800" cy="3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idx="1" type="subTitle"/>
          </p:nvPr>
        </p:nvSpPr>
        <p:spPr>
          <a:xfrm>
            <a:off x="4104300" y="3133025"/>
            <a:ext cx="4239600" cy="76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4104300" y="1246775"/>
            <a:ext cx="4239600" cy="15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b="1"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1388088" y="1184986"/>
            <a:ext cx="6367800" cy="277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lt1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 rot="3560686">
            <a:off x="-1180236" y="-2404906"/>
            <a:ext cx="3507250" cy="3802317"/>
          </a:xfrm>
          <a:custGeom>
            <a:rect b="b" l="l" r="r" t="t"/>
            <a:pathLst>
              <a:path extrusionOk="0" h="152084" w="140282">
                <a:moveTo>
                  <a:pt x="2731" y="147763"/>
                </a:moveTo>
                <a:cubicBezTo>
                  <a:pt x="-4631" y="141111"/>
                  <a:pt x="5149" y="122668"/>
                  <a:pt x="5840" y="110368"/>
                </a:cubicBezTo>
                <a:cubicBezTo>
                  <a:pt x="6531" y="98068"/>
                  <a:pt x="1713" y="86563"/>
                  <a:pt x="6877" y="73961"/>
                </a:cubicBezTo>
                <a:cubicBezTo>
                  <a:pt x="12041" y="61359"/>
                  <a:pt x="24044" y="47000"/>
                  <a:pt x="36823" y="34758"/>
                </a:cubicBezTo>
                <a:cubicBezTo>
                  <a:pt x="49602" y="22516"/>
                  <a:pt x="66768" y="3203"/>
                  <a:pt x="83551" y="511"/>
                </a:cubicBezTo>
                <a:cubicBezTo>
                  <a:pt x="100335" y="-2181"/>
                  <a:pt x="129656" y="6034"/>
                  <a:pt x="137524" y="18604"/>
                </a:cubicBezTo>
                <a:cubicBezTo>
                  <a:pt x="145392" y="31174"/>
                  <a:pt x="134285" y="55916"/>
                  <a:pt x="130759" y="75930"/>
                </a:cubicBezTo>
                <a:cubicBezTo>
                  <a:pt x="127233" y="95944"/>
                  <a:pt x="129827" y="126296"/>
                  <a:pt x="116369" y="138688"/>
                </a:cubicBezTo>
                <a:cubicBezTo>
                  <a:pt x="102912" y="151080"/>
                  <a:pt x="68954" y="148768"/>
                  <a:pt x="50014" y="150280"/>
                </a:cubicBezTo>
                <a:cubicBezTo>
                  <a:pt x="31074" y="151793"/>
                  <a:pt x="10093" y="154415"/>
                  <a:pt x="2731" y="14776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39" name="Google Shape;39;p9"/>
          <p:cNvSpPr txBox="1"/>
          <p:nvPr>
            <p:ph type="title"/>
          </p:nvPr>
        </p:nvSpPr>
        <p:spPr>
          <a:xfrm flipH="1">
            <a:off x="919775" y="1612819"/>
            <a:ext cx="3867300" cy="4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5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 flipH="1">
            <a:off x="919750" y="2387981"/>
            <a:ext cx="3867300" cy="114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title"/>
          </p:nvPr>
        </p:nvSpPr>
        <p:spPr>
          <a:xfrm>
            <a:off x="716775" y="530962"/>
            <a:ext cx="3516900" cy="145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3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36" Type="http://schemas.openxmlformats.org/officeDocument/2006/relationships/theme" Target="../theme/theme2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7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T Serif"/>
              <a:buNone/>
              <a:defRPr b="1" sz="2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T Serif"/>
              <a:buNone/>
              <a:defRPr b="1" sz="2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T Serif"/>
              <a:buNone/>
              <a:defRPr b="1" sz="2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T Serif"/>
              <a:buNone/>
              <a:defRPr b="1" sz="2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T Serif"/>
              <a:buNone/>
              <a:defRPr b="1" sz="2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T Serif"/>
              <a:buNone/>
              <a:defRPr b="1" sz="2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T Serif"/>
              <a:buNone/>
              <a:defRPr b="1" sz="2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T Serif"/>
              <a:buNone/>
              <a:defRPr b="1" sz="2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T Serif"/>
              <a:buNone/>
              <a:defRPr b="1" sz="2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ost"/>
              <a:buChar char="●"/>
              <a:defRPr>
                <a:solidFill>
                  <a:schemeClr val="accent2"/>
                </a:solidFill>
                <a:latin typeface="Jost"/>
                <a:ea typeface="Jost"/>
                <a:cs typeface="Jost"/>
                <a:sym typeface="Jost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ost"/>
              <a:buChar char="○"/>
              <a:defRPr>
                <a:solidFill>
                  <a:schemeClr val="accent2"/>
                </a:solidFill>
                <a:latin typeface="Jost"/>
                <a:ea typeface="Jost"/>
                <a:cs typeface="Jost"/>
                <a:sym typeface="Jost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ost"/>
              <a:buChar char="■"/>
              <a:defRPr>
                <a:solidFill>
                  <a:schemeClr val="accent2"/>
                </a:solidFill>
                <a:latin typeface="Jost"/>
                <a:ea typeface="Jost"/>
                <a:cs typeface="Jost"/>
                <a:sym typeface="Jost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ost"/>
              <a:buChar char="●"/>
              <a:defRPr>
                <a:solidFill>
                  <a:schemeClr val="accent2"/>
                </a:solidFill>
                <a:latin typeface="Jost"/>
                <a:ea typeface="Jost"/>
                <a:cs typeface="Jost"/>
                <a:sym typeface="Jost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ost"/>
              <a:buChar char="○"/>
              <a:defRPr>
                <a:solidFill>
                  <a:schemeClr val="accent2"/>
                </a:solidFill>
                <a:latin typeface="Jost"/>
                <a:ea typeface="Jost"/>
                <a:cs typeface="Jost"/>
                <a:sym typeface="Jost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ost"/>
              <a:buChar char="■"/>
              <a:defRPr>
                <a:solidFill>
                  <a:schemeClr val="accent2"/>
                </a:solidFill>
                <a:latin typeface="Jost"/>
                <a:ea typeface="Jost"/>
                <a:cs typeface="Jost"/>
                <a:sym typeface="Jost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ost"/>
              <a:buChar char="●"/>
              <a:defRPr>
                <a:solidFill>
                  <a:schemeClr val="accent2"/>
                </a:solidFill>
                <a:latin typeface="Jost"/>
                <a:ea typeface="Jost"/>
                <a:cs typeface="Jost"/>
                <a:sym typeface="Jost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ost"/>
              <a:buChar char="○"/>
              <a:defRPr>
                <a:solidFill>
                  <a:schemeClr val="accent2"/>
                </a:solidFill>
                <a:latin typeface="Jost"/>
                <a:ea typeface="Jost"/>
                <a:cs typeface="Jost"/>
                <a:sym typeface="Jost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ost"/>
              <a:buChar char="■"/>
              <a:defRPr>
                <a:solidFill>
                  <a:schemeClr val="accent2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7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193" name="Google Shape;193;p37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3" r:id="rId1"/>
    <p:sldLayoutId id="2147483684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0"/>
          <p:cNvSpPr txBox="1"/>
          <p:nvPr>
            <p:ph type="ctrTitle"/>
          </p:nvPr>
        </p:nvSpPr>
        <p:spPr>
          <a:xfrm>
            <a:off x="763200" y="745675"/>
            <a:ext cx="5106300" cy="9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CSYE 6200</a:t>
            </a:r>
            <a:r>
              <a:rPr lang="en" sz="2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Daycare Project</a:t>
            </a:r>
            <a:endParaRPr sz="3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Group 5</a:t>
            </a:r>
            <a:endParaRPr sz="3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40"/>
          <p:cNvSpPr txBox="1"/>
          <p:nvPr>
            <p:ph idx="1" type="subTitle"/>
          </p:nvPr>
        </p:nvSpPr>
        <p:spPr>
          <a:xfrm>
            <a:off x="993075" y="3659650"/>
            <a:ext cx="4146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where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ur presentation begins</a:t>
            </a:r>
            <a:endParaRPr/>
          </a:p>
        </p:txBody>
      </p:sp>
      <p:sp>
        <p:nvSpPr>
          <p:cNvPr id="203" name="Google Shape;203;p40"/>
          <p:cNvSpPr txBox="1"/>
          <p:nvPr>
            <p:ph idx="2" type="subTitle"/>
          </p:nvPr>
        </p:nvSpPr>
        <p:spPr>
          <a:xfrm>
            <a:off x="723900" y="3215550"/>
            <a:ext cx="51849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By- 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Cyrus Dbritto - 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002922815 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     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Ayushi Patel - 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002925618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   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Pinkle Soni- 002928259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Vaishnavi - 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002776319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Ishita Sanjay Janwale - 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002743825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Amisha- 002743313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/>
              <a:t> </a:t>
            </a:r>
            <a:endParaRPr sz="1500"/>
          </a:p>
        </p:txBody>
      </p:sp>
      <p:pic>
        <p:nvPicPr>
          <p:cNvPr id="204" name="Google Shape;204;p40"/>
          <p:cNvPicPr preferRelativeResize="0"/>
          <p:nvPr/>
        </p:nvPicPr>
        <p:blipFill rotWithShape="1">
          <a:blip r:embed="rId3">
            <a:alphaModFix/>
          </a:blip>
          <a:srcRect b="2821" l="25365" r="38934" t="2821"/>
          <a:stretch/>
        </p:blipFill>
        <p:spPr>
          <a:xfrm flipH="1">
            <a:off x="5908800" y="431475"/>
            <a:ext cx="2435100" cy="42807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</p:pic>
      <p:sp>
        <p:nvSpPr>
          <p:cNvPr id="205" name="Google Shape;205;p40"/>
          <p:cNvSpPr/>
          <p:nvPr/>
        </p:nvSpPr>
        <p:spPr>
          <a:xfrm rot="-2700000">
            <a:off x="5920617" y="4107266"/>
            <a:ext cx="436568" cy="43656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9"/>
          <p:cNvSpPr txBox="1"/>
          <p:nvPr>
            <p:ph idx="4294967295" type="title"/>
          </p:nvPr>
        </p:nvSpPr>
        <p:spPr>
          <a:xfrm>
            <a:off x="49700" y="96125"/>
            <a:ext cx="6207000" cy="6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Teacher</a:t>
            </a:r>
            <a:endParaRPr sz="3000"/>
          </a:p>
        </p:txBody>
      </p:sp>
      <p:pic>
        <p:nvPicPr>
          <p:cNvPr id="288" name="Google Shape;28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60525"/>
            <a:ext cx="7343244" cy="413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0"/>
          <p:cNvSpPr txBox="1"/>
          <p:nvPr>
            <p:ph idx="4294967295" type="title"/>
          </p:nvPr>
        </p:nvSpPr>
        <p:spPr>
          <a:xfrm>
            <a:off x="49700" y="96125"/>
            <a:ext cx="6207000" cy="6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Teacher View</a:t>
            </a:r>
            <a:endParaRPr sz="3000"/>
          </a:p>
        </p:txBody>
      </p:sp>
      <p:pic>
        <p:nvPicPr>
          <p:cNvPr id="294" name="Google Shape;29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60525"/>
            <a:ext cx="7343244" cy="413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1"/>
          <p:cNvSpPr txBox="1"/>
          <p:nvPr>
            <p:ph idx="4294967295" type="title"/>
          </p:nvPr>
        </p:nvSpPr>
        <p:spPr>
          <a:xfrm>
            <a:off x="49700" y="96125"/>
            <a:ext cx="6207000" cy="6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Student Vaccination</a:t>
            </a:r>
            <a:endParaRPr sz="3000"/>
          </a:p>
        </p:txBody>
      </p:sp>
      <p:pic>
        <p:nvPicPr>
          <p:cNvPr id="300" name="Google Shape;30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250" y="848525"/>
            <a:ext cx="7343244" cy="413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2"/>
          <p:cNvSpPr txBox="1"/>
          <p:nvPr>
            <p:ph idx="4294967295" type="title"/>
          </p:nvPr>
        </p:nvSpPr>
        <p:spPr>
          <a:xfrm>
            <a:off x="49700" y="96125"/>
            <a:ext cx="6207000" cy="6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Assign Classroom </a:t>
            </a:r>
            <a:endParaRPr sz="3000"/>
          </a:p>
        </p:txBody>
      </p:sp>
      <p:pic>
        <p:nvPicPr>
          <p:cNvPr id="306" name="Google Shape;30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775" y="860525"/>
            <a:ext cx="7343244" cy="413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3"/>
          <p:cNvSpPr txBox="1"/>
          <p:nvPr>
            <p:ph idx="4294967295" type="title"/>
          </p:nvPr>
        </p:nvSpPr>
        <p:spPr>
          <a:xfrm>
            <a:off x="49700" y="96125"/>
            <a:ext cx="6207000" cy="6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Employee Review</a:t>
            </a:r>
            <a:endParaRPr sz="3000"/>
          </a:p>
        </p:txBody>
      </p:sp>
      <p:pic>
        <p:nvPicPr>
          <p:cNvPr id="312" name="Google Shape;31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60525"/>
            <a:ext cx="7343244" cy="413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4"/>
          <p:cNvSpPr txBox="1"/>
          <p:nvPr>
            <p:ph idx="2" type="title"/>
          </p:nvPr>
        </p:nvSpPr>
        <p:spPr>
          <a:xfrm>
            <a:off x="1880250" y="441150"/>
            <a:ext cx="5383500" cy="4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Arial"/>
                <a:ea typeface="Arial"/>
                <a:cs typeface="Arial"/>
                <a:sym typeface="Arial"/>
              </a:rPr>
              <a:t>Future Enhancements</a:t>
            </a:r>
            <a:endParaRPr sz="3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54"/>
          <p:cNvSpPr txBox="1"/>
          <p:nvPr/>
        </p:nvSpPr>
        <p:spPr>
          <a:xfrm>
            <a:off x="583950" y="1676775"/>
            <a:ext cx="79761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Make it Scalable</a:t>
            </a:r>
            <a:endParaRPr b="1"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I</a:t>
            </a:r>
            <a:r>
              <a:rPr b="1" lang="en" sz="1600"/>
              <a:t>mprovise modules to handle latency</a:t>
            </a:r>
            <a:endParaRPr b="1"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Implement C/CD for smooth operations and development</a:t>
            </a:r>
            <a:endParaRPr b="1" sz="1600"/>
          </a:p>
          <a:p>
            <a:pPr indent="-330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For better recommendations on immunizations, including the healthcare physician.</a:t>
            </a:r>
            <a:endParaRPr sz="1600"/>
          </a:p>
          <a:p>
            <a:pPr indent="-330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Real-time notifications can be added.</a:t>
            </a:r>
            <a:endParaRPr b="1" sz="1600"/>
          </a:p>
          <a:p>
            <a:pPr indent="-330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With emerging technologies like React Native and others, the UI can be more interactive and captivating.</a:t>
            </a:r>
            <a:endParaRPr b="1"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5"/>
          <p:cNvSpPr txBox="1"/>
          <p:nvPr>
            <p:ph type="title"/>
          </p:nvPr>
        </p:nvSpPr>
        <p:spPr>
          <a:xfrm>
            <a:off x="800100" y="630350"/>
            <a:ext cx="7543800" cy="3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Arial"/>
                <a:ea typeface="Arial"/>
                <a:cs typeface="Arial"/>
                <a:sym typeface="Arial"/>
              </a:rPr>
              <a:t>Conclusion</a:t>
            </a:r>
            <a:endParaRPr sz="3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55"/>
          <p:cNvSpPr txBox="1"/>
          <p:nvPr/>
        </p:nvSpPr>
        <p:spPr>
          <a:xfrm>
            <a:off x="894513" y="1261600"/>
            <a:ext cx="77028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We are using a database(MySQL) and JSwing to present an easy to use interface for children to be checked in and  their information to be managed</a:t>
            </a:r>
            <a:endParaRPr b="1" sz="1600"/>
          </a:p>
        </p:txBody>
      </p:sp>
      <p:sp>
        <p:nvSpPr>
          <p:cNvPr id="325" name="Google Shape;325;p55"/>
          <p:cNvSpPr txBox="1"/>
          <p:nvPr/>
        </p:nvSpPr>
        <p:spPr>
          <a:xfrm>
            <a:off x="906950" y="1975900"/>
            <a:ext cx="75438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T</a:t>
            </a:r>
            <a:r>
              <a:rPr b="1" lang="en" sz="1600"/>
              <a:t>his system will help in maintaining the records of the children enrolled along with their vaccination anniversaries in  order to track their doses timely</a:t>
            </a:r>
            <a:endParaRPr b="1" sz="1600"/>
          </a:p>
        </p:txBody>
      </p:sp>
      <p:sp>
        <p:nvSpPr>
          <p:cNvPr id="326" name="Google Shape;326;p55"/>
          <p:cNvSpPr txBox="1"/>
          <p:nvPr/>
        </p:nvSpPr>
        <p:spPr>
          <a:xfrm>
            <a:off x="906950" y="2903313"/>
            <a:ext cx="74370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Periodic alerts and notifications can keep immunization schedules in check and will avoid the children from missing out  on their vaccinations</a:t>
            </a:r>
            <a:endParaRPr b="1" sz="1600"/>
          </a:p>
        </p:txBody>
      </p:sp>
      <p:sp>
        <p:nvSpPr>
          <p:cNvPr id="327" name="Google Shape;327;p55"/>
          <p:cNvSpPr txBox="1"/>
          <p:nvPr/>
        </p:nvSpPr>
        <p:spPr>
          <a:xfrm>
            <a:off x="906950" y="3617625"/>
            <a:ext cx="77028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The user friendly interface will help the admit to record and maintain the data of students and employees (teachers)  effectively</a:t>
            </a:r>
            <a:endParaRPr b="1" sz="1600"/>
          </a:p>
        </p:txBody>
      </p:sp>
      <p:sp>
        <p:nvSpPr>
          <p:cNvPr id="328" name="Google Shape;328;p55"/>
          <p:cNvSpPr/>
          <p:nvPr/>
        </p:nvSpPr>
        <p:spPr>
          <a:xfrm>
            <a:off x="546688" y="1411600"/>
            <a:ext cx="240900" cy="260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55"/>
          <p:cNvSpPr/>
          <p:nvPr/>
        </p:nvSpPr>
        <p:spPr>
          <a:xfrm>
            <a:off x="559075" y="2135425"/>
            <a:ext cx="240900" cy="260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55"/>
          <p:cNvSpPr/>
          <p:nvPr/>
        </p:nvSpPr>
        <p:spPr>
          <a:xfrm>
            <a:off x="559075" y="3130413"/>
            <a:ext cx="240900" cy="260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55"/>
          <p:cNvSpPr/>
          <p:nvPr/>
        </p:nvSpPr>
        <p:spPr>
          <a:xfrm>
            <a:off x="559075" y="3844725"/>
            <a:ext cx="240900" cy="260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6"/>
          <p:cNvSpPr txBox="1"/>
          <p:nvPr>
            <p:ph type="title"/>
          </p:nvPr>
        </p:nvSpPr>
        <p:spPr>
          <a:xfrm>
            <a:off x="800100" y="630350"/>
            <a:ext cx="7543800" cy="3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</a:t>
            </a:r>
            <a:endParaRPr/>
          </a:p>
        </p:txBody>
      </p:sp>
      <p:graphicFrame>
        <p:nvGraphicFramePr>
          <p:cNvPr id="337" name="Google Shape;337;p56"/>
          <p:cNvGraphicFramePr/>
          <p:nvPr/>
        </p:nvGraphicFramePr>
        <p:xfrm>
          <a:off x="62125" y="1058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{44FCF43F-EE12-42C3-955A-6C762FBEBC2D}</a:tableStyleId>
              </a:tblPr>
              <a:tblGrid>
                <a:gridCol w="2879025"/>
                <a:gridCol w="6140700"/>
              </a:tblGrid>
              <a:tr h="513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accent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</a:t>
                      </a:r>
                      <a:endParaRPr b="1" sz="2000">
                        <a:solidFill>
                          <a:schemeClr val="accent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accent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Contribution</a:t>
                      </a:r>
                      <a:endParaRPr b="1" sz="2000">
                        <a:solidFill>
                          <a:schemeClr val="accent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4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Cyrus Dbrito</a:t>
                      </a:r>
                      <a:endParaRPr sz="1600">
                        <a:solidFill>
                          <a:schemeClr val="accent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 integration, Teacher J Table, Spring Boot, BE logic for persons</a:t>
                      </a:r>
                      <a:endParaRPr sz="1600">
                        <a:solidFill>
                          <a:schemeClr val="accent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59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Ayushi Patel</a:t>
                      </a:r>
                      <a:endParaRPr b="1" sz="1600">
                        <a:solidFill>
                          <a:schemeClr val="accent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Swing UI - classes pane, Testing(UI,BE) and Reporting</a:t>
                      </a:r>
                      <a:endParaRPr sz="1600">
                        <a:solidFill>
                          <a:schemeClr val="accent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610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Pinkle So</a:t>
                      </a:r>
                      <a:r>
                        <a:rPr b="1" lang="en" sz="1600">
                          <a:solidFill>
                            <a:schemeClr val="accent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ni</a:t>
                      </a:r>
                      <a:endParaRPr b="1" sz="1600">
                        <a:solidFill>
                          <a:schemeClr val="accent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Wireframing</a:t>
                      </a:r>
                      <a:r>
                        <a:rPr lang="en" sz="1600">
                          <a:solidFill>
                            <a:schemeClr val="accent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Swing UI - vaccinations, spring integration, interaction</a:t>
                      </a:r>
                      <a:endParaRPr sz="1600">
                        <a:solidFill>
                          <a:schemeClr val="accent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548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Ishita Sanjay Janwale</a:t>
                      </a:r>
                      <a:endParaRPr b="1" sz="1600">
                        <a:solidFill>
                          <a:schemeClr val="accent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Immunization Backend Student J Table, Classroom, Backend </a:t>
                      </a:r>
                      <a:endParaRPr sz="1600">
                        <a:solidFill>
                          <a:schemeClr val="accent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99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Vaishnavi Bhoito</a:t>
                      </a:r>
                      <a:endParaRPr b="1" sz="1600">
                        <a:solidFill>
                          <a:schemeClr val="accent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Backend, BUG fixes, DB integration, alert notifications</a:t>
                      </a:r>
                      <a:endParaRPr sz="1600">
                        <a:solidFill>
                          <a:schemeClr val="accent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61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Amisha</a:t>
                      </a:r>
                      <a:endParaRPr b="1" sz="1600">
                        <a:solidFill>
                          <a:schemeClr val="accent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 integration,  Factory Patterns for Object Creation</a:t>
                      </a:r>
                      <a:endParaRPr sz="1600">
                        <a:solidFill>
                          <a:schemeClr val="accent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7"/>
          <p:cNvSpPr txBox="1"/>
          <p:nvPr>
            <p:ph type="title"/>
          </p:nvPr>
        </p:nvSpPr>
        <p:spPr>
          <a:xfrm>
            <a:off x="848175" y="2383650"/>
            <a:ext cx="7543800" cy="3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50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1"/>
          <p:cNvSpPr/>
          <p:nvPr/>
        </p:nvSpPr>
        <p:spPr>
          <a:xfrm rot="-2700000">
            <a:off x="219025" y="1002184"/>
            <a:ext cx="720400" cy="70258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41"/>
          <p:cNvSpPr txBox="1"/>
          <p:nvPr>
            <p:ph type="title"/>
          </p:nvPr>
        </p:nvSpPr>
        <p:spPr>
          <a:xfrm>
            <a:off x="800100" y="161500"/>
            <a:ext cx="75438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Arial"/>
                <a:ea typeface="Arial"/>
                <a:cs typeface="Arial"/>
                <a:sym typeface="Arial"/>
              </a:rPr>
              <a:t>Table of contents</a:t>
            </a:r>
            <a:endParaRPr sz="3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41"/>
          <p:cNvSpPr txBox="1"/>
          <p:nvPr>
            <p:ph idx="2" type="title"/>
          </p:nvPr>
        </p:nvSpPr>
        <p:spPr>
          <a:xfrm>
            <a:off x="45950" y="1068650"/>
            <a:ext cx="1098900" cy="5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3" name="Google Shape;213;p41"/>
          <p:cNvSpPr txBox="1"/>
          <p:nvPr>
            <p:ph idx="3" type="subTitle"/>
          </p:nvPr>
        </p:nvSpPr>
        <p:spPr>
          <a:xfrm flipH="1">
            <a:off x="1162800" y="1184275"/>
            <a:ext cx="23628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14" name="Google Shape;214;p41"/>
          <p:cNvSpPr txBox="1"/>
          <p:nvPr>
            <p:ph idx="15" type="subTitle"/>
          </p:nvPr>
        </p:nvSpPr>
        <p:spPr>
          <a:xfrm>
            <a:off x="1162800" y="2120300"/>
            <a:ext cx="2832300" cy="5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Registration</a:t>
            </a:r>
            <a:endParaRPr/>
          </a:p>
        </p:txBody>
      </p:sp>
      <p:sp>
        <p:nvSpPr>
          <p:cNvPr id="215" name="Google Shape;215;p41"/>
          <p:cNvSpPr txBox="1"/>
          <p:nvPr>
            <p:ph idx="9" type="subTitle"/>
          </p:nvPr>
        </p:nvSpPr>
        <p:spPr>
          <a:xfrm flipH="1">
            <a:off x="5526175" y="1065025"/>
            <a:ext cx="3616800" cy="5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 and Technologies</a:t>
            </a:r>
            <a:endParaRPr/>
          </a:p>
        </p:txBody>
      </p:sp>
      <p:sp>
        <p:nvSpPr>
          <p:cNvPr id="216" name="Google Shape;216;p41"/>
          <p:cNvSpPr txBox="1"/>
          <p:nvPr>
            <p:ph idx="9" type="subTitle"/>
          </p:nvPr>
        </p:nvSpPr>
        <p:spPr>
          <a:xfrm flipH="1">
            <a:off x="5526175" y="2091925"/>
            <a:ext cx="2954400" cy="5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Immunization</a:t>
            </a:r>
            <a:endParaRPr/>
          </a:p>
        </p:txBody>
      </p:sp>
      <p:sp>
        <p:nvSpPr>
          <p:cNvPr id="217" name="Google Shape;217;p41"/>
          <p:cNvSpPr/>
          <p:nvPr/>
        </p:nvSpPr>
        <p:spPr>
          <a:xfrm rot="-2700000">
            <a:off x="4601825" y="1005809"/>
            <a:ext cx="720400" cy="70258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41"/>
          <p:cNvSpPr txBox="1"/>
          <p:nvPr>
            <p:ph idx="4" type="title"/>
          </p:nvPr>
        </p:nvSpPr>
        <p:spPr>
          <a:xfrm flipH="1">
            <a:off x="4412575" y="1068650"/>
            <a:ext cx="1098900" cy="5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02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219" name="Google Shape;219;p41"/>
          <p:cNvSpPr/>
          <p:nvPr/>
        </p:nvSpPr>
        <p:spPr>
          <a:xfrm rot="-2700000">
            <a:off x="186675" y="2077459"/>
            <a:ext cx="720400" cy="70258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41"/>
          <p:cNvSpPr txBox="1"/>
          <p:nvPr>
            <p:ph idx="2" type="title"/>
          </p:nvPr>
        </p:nvSpPr>
        <p:spPr>
          <a:xfrm>
            <a:off x="13600" y="2143925"/>
            <a:ext cx="1098900" cy="5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21" name="Google Shape;221;p41"/>
          <p:cNvSpPr/>
          <p:nvPr/>
        </p:nvSpPr>
        <p:spPr>
          <a:xfrm rot="-2700000">
            <a:off x="4569475" y="2057459"/>
            <a:ext cx="720400" cy="70258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41"/>
          <p:cNvSpPr txBox="1"/>
          <p:nvPr>
            <p:ph idx="2" type="title"/>
          </p:nvPr>
        </p:nvSpPr>
        <p:spPr>
          <a:xfrm>
            <a:off x="4396400" y="2123925"/>
            <a:ext cx="1098900" cy="5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23" name="Google Shape;223;p41"/>
          <p:cNvSpPr/>
          <p:nvPr/>
        </p:nvSpPr>
        <p:spPr>
          <a:xfrm rot="-2700000">
            <a:off x="202850" y="3152734"/>
            <a:ext cx="720400" cy="70258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41"/>
          <p:cNvSpPr txBox="1"/>
          <p:nvPr>
            <p:ph idx="2" type="title"/>
          </p:nvPr>
        </p:nvSpPr>
        <p:spPr>
          <a:xfrm>
            <a:off x="29775" y="3219200"/>
            <a:ext cx="1098900" cy="5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25" name="Google Shape;225;p41"/>
          <p:cNvSpPr/>
          <p:nvPr/>
        </p:nvSpPr>
        <p:spPr>
          <a:xfrm rot="-2700000">
            <a:off x="4569475" y="3152734"/>
            <a:ext cx="720400" cy="70258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41"/>
          <p:cNvSpPr txBox="1"/>
          <p:nvPr>
            <p:ph idx="2" type="title"/>
          </p:nvPr>
        </p:nvSpPr>
        <p:spPr>
          <a:xfrm>
            <a:off x="4396400" y="3219200"/>
            <a:ext cx="1098900" cy="5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227" name="Google Shape;227;p41"/>
          <p:cNvSpPr/>
          <p:nvPr/>
        </p:nvSpPr>
        <p:spPr>
          <a:xfrm rot="-2700000">
            <a:off x="186675" y="4228009"/>
            <a:ext cx="720400" cy="70258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41"/>
          <p:cNvSpPr txBox="1"/>
          <p:nvPr>
            <p:ph idx="2" type="title"/>
          </p:nvPr>
        </p:nvSpPr>
        <p:spPr>
          <a:xfrm>
            <a:off x="13600" y="4294475"/>
            <a:ext cx="1098900" cy="5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sp>
        <p:nvSpPr>
          <p:cNvPr id="229" name="Google Shape;229;p41"/>
          <p:cNvSpPr txBox="1"/>
          <p:nvPr>
            <p:ph idx="15" type="subTitle"/>
          </p:nvPr>
        </p:nvSpPr>
        <p:spPr>
          <a:xfrm>
            <a:off x="1162800" y="3219200"/>
            <a:ext cx="2832300" cy="5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Alert</a:t>
            </a:r>
            <a:endParaRPr/>
          </a:p>
        </p:txBody>
      </p:sp>
      <p:sp>
        <p:nvSpPr>
          <p:cNvPr id="230" name="Google Shape;230;p41"/>
          <p:cNvSpPr txBox="1"/>
          <p:nvPr>
            <p:ph idx="15" type="subTitle"/>
          </p:nvPr>
        </p:nvSpPr>
        <p:spPr>
          <a:xfrm>
            <a:off x="5526175" y="3215575"/>
            <a:ext cx="2832300" cy="5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Employee Review</a:t>
            </a:r>
            <a:endParaRPr/>
          </a:p>
        </p:txBody>
      </p:sp>
      <p:sp>
        <p:nvSpPr>
          <p:cNvPr id="231" name="Google Shape;231;p41"/>
          <p:cNvSpPr txBox="1"/>
          <p:nvPr>
            <p:ph idx="15" type="subTitle"/>
          </p:nvPr>
        </p:nvSpPr>
        <p:spPr>
          <a:xfrm>
            <a:off x="1128675" y="4290850"/>
            <a:ext cx="3794400" cy="5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enhancement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2"/>
          <p:cNvSpPr txBox="1"/>
          <p:nvPr>
            <p:ph idx="2" type="title"/>
          </p:nvPr>
        </p:nvSpPr>
        <p:spPr>
          <a:xfrm>
            <a:off x="198775" y="972800"/>
            <a:ext cx="4050300" cy="168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37" name="Google Shape;237;p42"/>
          <p:cNvSpPr/>
          <p:nvPr/>
        </p:nvSpPr>
        <p:spPr>
          <a:xfrm>
            <a:off x="62491" y="-127014"/>
            <a:ext cx="1128300" cy="1099800"/>
          </a:xfrm>
          <a:prstGeom prst="star7">
            <a:avLst>
              <a:gd fmla="val 18313" name="adj"/>
              <a:gd fmla="val 102572" name="hf"/>
              <a:gd fmla="val 105210" name="vf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42"/>
          <p:cNvSpPr/>
          <p:nvPr/>
        </p:nvSpPr>
        <p:spPr>
          <a:xfrm rot="-2699469">
            <a:off x="1475149" y="2526784"/>
            <a:ext cx="1372282" cy="137228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42"/>
          <p:cNvSpPr txBox="1"/>
          <p:nvPr>
            <p:ph type="title"/>
          </p:nvPr>
        </p:nvSpPr>
        <p:spPr>
          <a:xfrm flipH="1">
            <a:off x="1194997" y="2606175"/>
            <a:ext cx="1932600" cy="121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40" name="Google Shape;240;p42"/>
          <p:cNvSpPr txBox="1"/>
          <p:nvPr/>
        </p:nvSpPr>
        <p:spPr>
          <a:xfrm>
            <a:off x="4499125" y="552550"/>
            <a:ext cx="4311000" cy="41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solidFill>
                  <a:srgbClr val="121212"/>
                </a:solidFill>
              </a:rPr>
              <a:t>Students from the age range of 6 to 60 months and over may enroll in daycare programs.</a:t>
            </a:r>
            <a:endParaRPr b="1" sz="1600">
              <a:solidFill>
                <a:srgbClr val="121212"/>
              </a:solidFill>
            </a:endParaRPr>
          </a:p>
          <a:p>
            <a:pPr indent="-330200" lvl="0" marL="457200" rtl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solidFill>
                  <a:srgbClr val="121212"/>
                </a:solidFill>
              </a:rPr>
              <a:t>First, teachers and students must register.</a:t>
            </a:r>
            <a:endParaRPr b="1" sz="1600">
              <a:solidFill>
                <a:srgbClr val="121212"/>
              </a:solidFill>
            </a:endParaRPr>
          </a:p>
          <a:p>
            <a:pPr indent="-330200" lvl="0" marL="457200" rtl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solidFill>
                  <a:srgbClr val="121212"/>
                </a:solidFill>
              </a:rPr>
              <a:t>According to state regulations, teachers are assigned to students.</a:t>
            </a:r>
            <a:endParaRPr b="1" sz="1600">
              <a:solidFill>
                <a:srgbClr val="121212"/>
              </a:solidFill>
            </a:endParaRPr>
          </a:p>
          <a:p>
            <a:pPr indent="-330200" lvl="0" marL="457200" rtl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solidFill>
                  <a:srgbClr val="121212"/>
                </a:solidFill>
              </a:rPr>
              <a:t>Every year, registrations are renewed.</a:t>
            </a:r>
            <a:endParaRPr b="1" sz="1600">
              <a:solidFill>
                <a:srgbClr val="121212"/>
              </a:solidFill>
            </a:endParaRPr>
          </a:p>
          <a:p>
            <a:pPr indent="-330200" lvl="0" marL="457200" rtl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solidFill>
                  <a:srgbClr val="121212"/>
                </a:solidFill>
              </a:rPr>
              <a:t>Students' immunization history is monitored on an annual basis.</a:t>
            </a:r>
            <a:endParaRPr b="1" sz="1600">
              <a:solidFill>
                <a:srgbClr val="121212"/>
              </a:solidFill>
            </a:endParaRPr>
          </a:p>
          <a:p>
            <a:pPr indent="-330200" lvl="0" marL="457200" rtl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solidFill>
                  <a:srgbClr val="121212"/>
                </a:solidFill>
              </a:rPr>
              <a:t>Annual staff evaluations are kept on file.</a:t>
            </a:r>
            <a:endParaRPr b="1" sz="1600">
              <a:solidFill>
                <a:srgbClr val="121212"/>
              </a:solidFill>
            </a:endParaRPr>
          </a:p>
          <a:p>
            <a:pPr indent="-330200" lvl="0" marL="457200" rtl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solidFill>
                  <a:srgbClr val="121212"/>
                </a:solidFill>
              </a:rPr>
              <a:t>Alerts are generated based on appropriate criteria.</a:t>
            </a:r>
            <a:endParaRPr b="1" sz="1600">
              <a:solidFill>
                <a:srgbClr val="12121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3"/>
          <p:cNvSpPr txBox="1"/>
          <p:nvPr>
            <p:ph type="title"/>
          </p:nvPr>
        </p:nvSpPr>
        <p:spPr>
          <a:xfrm>
            <a:off x="800100" y="630350"/>
            <a:ext cx="7543800" cy="3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Arial"/>
                <a:ea typeface="Arial"/>
                <a:cs typeface="Arial"/>
                <a:sym typeface="Arial"/>
              </a:rPr>
              <a:t>Modules &amp; Technologies</a:t>
            </a:r>
            <a:endParaRPr sz="3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43"/>
          <p:cNvSpPr txBox="1"/>
          <p:nvPr/>
        </p:nvSpPr>
        <p:spPr>
          <a:xfrm flipH="1">
            <a:off x="4993700" y="1731425"/>
            <a:ext cx="232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2"/>
                </a:solidFill>
                <a:latin typeface="PT Serif"/>
                <a:ea typeface="PT Serif"/>
                <a:cs typeface="PT Serif"/>
                <a:sym typeface="PT Serif"/>
              </a:rPr>
              <a:t>Package</a:t>
            </a:r>
            <a:r>
              <a:rPr b="1" lang="en" sz="2500">
                <a:solidFill>
                  <a:schemeClr val="lt2"/>
                </a:solidFill>
                <a:latin typeface="PT Serif"/>
                <a:ea typeface="PT Serif"/>
                <a:cs typeface="PT Serif"/>
                <a:sym typeface="PT Serif"/>
              </a:rPr>
              <a:t> Used</a:t>
            </a:r>
            <a:endParaRPr b="1" sz="2500">
              <a:solidFill>
                <a:schemeClr val="lt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247" name="Google Shape;247;p43"/>
          <p:cNvSpPr txBox="1"/>
          <p:nvPr/>
        </p:nvSpPr>
        <p:spPr>
          <a:xfrm flipH="1">
            <a:off x="800100" y="1633550"/>
            <a:ext cx="37218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2"/>
                </a:solidFill>
              </a:rPr>
              <a:t>Technologies Used</a:t>
            </a:r>
            <a:endParaRPr b="1" sz="2500">
              <a:solidFill>
                <a:schemeClr val="dk2"/>
              </a:solidFill>
            </a:endParaRPr>
          </a:p>
        </p:txBody>
      </p:sp>
      <p:sp>
        <p:nvSpPr>
          <p:cNvPr id="248" name="Google Shape;248;p43"/>
          <p:cNvSpPr txBox="1"/>
          <p:nvPr/>
        </p:nvSpPr>
        <p:spPr>
          <a:xfrm>
            <a:off x="800100" y="2308475"/>
            <a:ext cx="3000000" cy="14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6075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50"/>
              <a:buChar char="➢"/>
            </a:pPr>
            <a:r>
              <a:rPr lang="en" sz="1850">
                <a:solidFill>
                  <a:srgbClr val="FFFFFF"/>
                </a:solidFill>
              </a:rPr>
              <a:t>Swing</a:t>
            </a:r>
            <a:endParaRPr sz="1850">
              <a:solidFill>
                <a:srgbClr val="FFFFFF"/>
              </a:solidFill>
            </a:endParaRPr>
          </a:p>
          <a:p>
            <a:pPr indent="-3460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50"/>
              <a:buChar char="➢"/>
            </a:pPr>
            <a:r>
              <a:rPr lang="en" sz="1850">
                <a:solidFill>
                  <a:srgbClr val="FFFFFF"/>
                </a:solidFill>
              </a:rPr>
              <a:t>MySQL</a:t>
            </a:r>
            <a:endParaRPr sz="1850">
              <a:solidFill>
                <a:srgbClr val="FFFFFF"/>
              </a:solidFill>
            </a:endParaRPr>
          </a:p>
          <a:p>
            <a:pPr indent="-3460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50"/>
              <a:buChar char="➢"/>
            </a:pPr>
            <a:r>
              <a:rPr lang="en" sz="1850">
                <a:solidFill>
                  <a:srgbClr val="FFFFFF"/>
                </a:solidFill>
              </a:rPr>
              <a:t>Github</a:t>
            </a:r>
            <a:endParaRPr sz="1850">
              <a:solidFill>
                <a:srgbClr val="FFFFFF"/>
              </a:solidFill>
            </a:endParaRPr>
          </a:p>
          <a:p>
            <a:pPr indent="-3460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50"/>
              <a:buChar char="➢"/>
            </a:pPr>
            <a:r>
              <a:rPr lang="en" sz="1850">
                <a:solidFill>
                  <a:srgbClr val="FFFFFF"/>
                </a:solidFill>
              </a:rPr>
              <a:t>Netbeans IDE</a:t>
            </a:r>
            <a:endParaRPr sz="1850">
              <a:solidFill>
                <a:srgbClr val="FFFFFF"/>
              </a:solidFill>
            </a:endParaRPr>
          </a:p>
        </p:txBody>
      </p:sp>
      <p:sp>
        <p:nvSpPr>
          <p:cNvPr id="249" name="Google Shape;249;p43"/>
          <p:cNvSpPr txBox="1"/>
          <p:nvPr/>
        </p:nvSpPr>
        <p:spPr>
          <a:xfrm>
            <a:off x="4657700" y="2472275"/>
            <a:ext cx="3000000" cy="11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6075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50"/>
              <a:buChar char="➢"/>
            </a:pPr>
            <a:r>
              <a:rPr lang="en" sz="1850">
                <a:solidFill>
                  <a:srgbClr val="FFFFFF"/>
                </a:solidFill>
              </a:rPr>
              <a:t>JDBC</a:t>
            </a:r>
            <a:endParaRPr sz="1850">
              <a:solidFill>
                <a:srgbClr val="FFFFFF"/>
              </a:solidFill>
            </a:endParaRPr>
          </a:p>
          <a:p>
            <a:pPr indent="-3460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50"/>
              <a:buChar char="➢"/>
            </a:pPr>
            <a:r>
              <a:rPr lang="en" sz="1850">
                <a:solidFill>
                  <a:srgbClr val="FFFFFF"/>
                </a:solidFill>
              </a:rPr>
              <a:t>Swing</a:t>
            </a:r>
            <a:endParaRPr sz="1850">
              <a:solidFill>
                <a:srgbClr val="FFFFFF"/>
              </a:solidFill>
            </a:endParaRPr>
          </a:p>
          <a:p>
            <a:pPr indent="-3460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50"/>
              <a:buChar char="➢"/>
            </a:pPr>
            <a:r>
              <a:rPr lang="en" sz="1850">
                <a:solidFill>
                  <a:srgbClr val="FFFFFF"/>
                </a:solidFill>
              </a:rPr>
              <a:t>SQL Connector</a:t>
            </a:r>
            <a:endParaRPr sz="185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4"/>
          <p:cNvSpPr txBox="1"/>
          <p:nvPr>
            <p:ph type="title"/>
          </p:nvPr>
        </p:nvSpPr>
        <p:spPr>
          <a:xfrm>
            <a:off x="3301350" y="247650"/>
            <a:ext cx="2541300" cy="106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Arial"/>
                <a:ea typeface="Arial"/>
                <a:cs typeface="Arial"/>
                <a:sym typeface="Arial"/>
              </a:rPr>
              <a:t>Flow Chart</a:t>
            </a:r>
            <a:endParaRPr sz="35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5" name="Google Shape;25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82450"/>
            <a:ext cx="8839199" cy="3265261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44"/>
          <p:cNvSpPr txBox="1"/>
          <p:nvPr/>
        </p:nvSpPr>
        <p:spPr>
          <a:xfrm>
            <a:off x="203175" y="3453850"/>
            <a:ext cx="82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Jost"/>
                <a:ea typeface="Jost"/>
                <a:cs typeface="Jost"/>
                <a:sym typeface="Jost"/>
              </a:rPr>
              <a:t>USER</a:t>
            </a:r>
            <a:endParaRPr b="1">
              <a:latin typeface="Jost"/>
              <a:ea typeface="Jost"/>
              <a:cs typeface="Jost"/>
              <a:sym typeface="Jos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5"/>
          <p:cNvSpPr txBox="1"/>
          <p:nvPr>
            <p:ph type="title"/>
          </p:nvPr>
        </p:nvSpPr>
        <p:spPr>
          <a:xfrm>
            <a:off x="800100" y="630350"/>
            <a:ext cx="1424700" cy="3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Arial"/>
                <a:ea typeface="Arial"/>
                <a:cs typeface="Arial"/>
                <a:sym typeface="Arial"/>
              </a:rPr>
              <a:t>UML</a:t>
            </a:r>
            <a:endParaRPr sz="35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2" name="Google Shape;26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9625" y="234550"/>
            <a:ext cx="3657661" cy="4809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6"/>
          <p:cNvSpPr txBox="1"/>
          <p:nvPr>
            <p:ph idx="4294967295" type="title"/>
          </p:nvPr>
        </p:nvSpPr>
        <p:spPr>
          <a:xfrm>
            <a:off x="49700" y="96125"/>
            <a:ext cx="6207000" cy="6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Main Frame</a:t>
            </a:r>
            <a:endParaRPr sz="3000"/>
          </a:p>
        </p:txBody>
      </p:sp>
      <p:pic>
        <p:nvPicPr>
          <p:cNvPr id="268" name="Google Shape;26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950" y="812450"/>
            <a:ext cx="7343244" cy="413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7"/>
          <p:cNvSpPr txBox="1"/>
          <p:nvPr>
            <p:ph idx="4294967295" type="title"/>
          </p:nvPr>
        </p:nvSpPr>
        <p:spPr>
          <a:xfrm>
            <a:off x="49700" y="96125"/>
            <a:ext cx="6207000" cy="6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Student Registration</a:t>
            </a:r>
            <a:endParaRPr sz="3000"/>
          </a:p>
        </p:txBody>
      </p:sp>
      <p:sp>
        <p:nvSpPr>
          <p:cNvPr id="274" name="Google Shape;274;p47"/>
          <p:cNvSpPr txBox="1"/>
          <p:nvPr/>
        </p:nvSpPr>
        <p:spPr>
          <a:xfrm>
            <a:off x="49700" y="708125"/>
            <a:ext cx="73674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marR="1270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lt1"/>
                </a:solidFill>
              </a:rPr>
              <a:t>Student registration is implemented by obtaining the  required attributes of students.</a:t>
            </a:r>
            <a:endParaRPr sz="1250">
              <a:solidFill>
                <a:schemeClr val="lt1"/>
              </a:solidFill>
            </a:endParaRPr>
          </a:p>
        </p:txBody>
      </p:sp>
      <p:sp>
        <p:nvSpPr>
          <p:cNvPr id="275" name="Google Shape;275;p47"/>
          <p:cNvSpPr txBox="1"/>
          <p:nvPr/>
        </p:nvSpPr>
        <p:spPr>
          <a:xfrm>
            <a:off x="49700" y="1085225"/>
            <a:ext cx="72432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lt1"/>
                </a:solidFill>
              </a:rPr>
              <a:t>Student records can be updated and viewed as well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76" name="Google Shape;27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800" y="1518575"/>
            <a:ext cx="6002444" cy="33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8"/>
          <p:cNvSpPr txBox="1"/>
          <p:nvPr>
            <p:ph idx="4294967295" type="title"/>
          </p:nvPr>
        </p:nvSpPr>
        <p:spPr>
          <a:xfrm>
            <a:off x="49700" y="96125"/>
            <a:ext cx="6207000" cy="6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Student Update</a:t>
            </a:r>
            <a:endParaRPr sz="3000"/>
          </a:p>
        </p:txBody>
      </p:sp>
      <p:pic>
        <p:nvPicPr>
          <p:cNvPr id="282" name="Google Shape;28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60525"/>
            <a:ext cx="7343244" cy="413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mmunity, Family &amp; Personal Services Major for College: Child Care Services Management by Slidesgo">
  <a:themeElements>
    <a:clrScheme name="Simple Light">
      <a:dk1>
        <a:srgbClr val="9AFAD7"/>
      </a:dk1>
      <a:lt1>
        <a:srgbClr val="524D89"/>
      </a:lt1>
      <a:dk2>
        <a:srgbClr val="FFEA9A"/>
      </a:dk2>
      <a:lt2>
        <a:srgbClr val="FF94B2"/>
      </a:lt2>
      <a:accent1>
        <a:srgbClr val="DCD7FF"/>
      </a:accent1>
      <a:accent2>
        <a:srgbClr val="FFFFFF"/>
      </a:accent2>
      <a:accent3>
        <a:srgbClr val="FFF1BD"/>
      </a:accent3>
      <a:accent4>
        <a:srgbClr val="FFBFD1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